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5602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ar-SA" altLang="ar-IQ" dirty="0" smtClean="0"/>
              <a:t>نطاق تطبيق القانون الجنائي من حيث المكان </a:t>
            </a:r>
            <a:endParaRPr lang="en-US" altLang="ar-IQ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7" y="1359363"/>
            <a:ext cx="8946541" cy="4845049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ar-IQ" altLang="ar-IQ" sz="4000" dirty="0" smtClean="0"/>
              <a:t>مبدأ اقليمية القانون الجنائي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altLang="ar-IQ" dirty="0" smtClean="0"/>
          </a:p>
        </p:txBody>
      </p:sp>
      <p:sp>
        <p:nvSpPr>
          <p:cNvPr id="12292" name="Text Box 10"/>
          <p:cNvSpPr txBox="1">
            <a:spLocks noChangeArrowheads="1"/>
          </p:cNvSpPr>
          <p:nvPr/>
        </p:nvSpPr>
        <p:spPr bwMode="auto">
          <a:xfrm flipH="1">
            <a:off x="1895474" y="2622088"/>
            <a:ext cx="124777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IQ" sz="1400" dirty="0"/>
              <a:t>ا</a:t>
            </a:r>
            <a:r>
              <a:rPr lang="ar-IQ" altLang="ar-IQ" sz="1400" dirty="0"/>
              <a:t>لأ</a:t>
            </a:r>
            <a:r>
              <a:rPr lang="ar-SA" altLang="ar-IQ" sz="1400" dirty="0"/>
              <a:t>راضي ا</a:t>
            </a:r>
            <a:r>
              <a:rPr lang="ar-IQ" altLang="ar-IQ" sz="1400" dirty="0"/>
              <a:t>لأ</a:t>
            </a:r>
            <a:r>
              <a:rPr lang="ar-SA" altLang="ar-IQ" sz="1400" dirty="0"/>
              <a:t>جنبية</a:t>
            </a:r>
          </a:p>
          <a:p>
            <a:pPr algn="ctr" eaLnBrk="1" hangingPunct="1"/>
            <a:r>
              <a:rPr lang="ar-SA" altLang="ar-IQ" sz="1400" dirty="0"/>
              <a:t>التي يمتلكها الجيش العراقي</a:t>
            </a:r>
            <a:endParaRPr lang="en-US" altLang="ar-IQ" sz="1400" dirty="0"/>
          </a:p>
        </p:txBody>
      </p:sp>
      <p:grpSp>
        <p:nvGrpSpPr>
          <p:cNvPr id="12293" name="Group 19"/>
          <p:cNvGrpSpPr>
            <a:grpSpLocks/>
          </p:cNvGrpSpPr>
          <p:nvPr/>
        </p:nvGrpSpPr>
        <p:grpSpPr bwMode="auto">
          <a:xfrm>
            <a:off x="2601793" y="2085975"/>
            <a:ext cx="7334250" cy="3242575"/>
            <a:chOff x="839" y="1570"/>
            <a:chExt cx="4309" cy="1755"/>
          </a:xfrm>
        </p:grpSpPr>
        <p:sp>
          <p:nvSpPr>
            <p:cNvPr id="12294" name="Line 4"/>
            <p:cNvSpPr>
              <a:spLocks noChangeShapeType="1"/>
            </p:cNvSpPr>
            <p:nvPr/>
          </p:nvSpPr>
          <p:spPr bwMode="auto">
            <a:xfrm>
              <a:off x="839" y="1570"/>
              <a:ext cx="40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2295" name="Line 5"/>
            <p:cNvSpPr>
              <a:spLocks noChangeShapeType="1"/>
            </p:cNvSpPr>
            <p:nvPr/>
          </p:nvSpPr>
          <p:spPr bwMode="auto">
            <a:xfrm>
              <a:off x="4876" y="157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2296" name="Line 6"/>
            <p:cNvSpPr>
              <a:spLocks noChangeShapeType="1"/>
            </p:cNvSpPr>
            <p:nvPr/>
          </p:nvSpPr>
          <p:spPr bwMode="auto">
            <a:xfrm>
              <a:off x="3606" y="157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2297" name="Line 7"/>
            <p:cNvSpPr>
              <a:spLocks noChangeShapeType="1"/>
            </p:cNvSpPr>
            <p:nvPr/>
          </p:nvSpPr>
          <p:spPr bwMode="auto">
            <a:xfrm>
              <a:off x="2472" y="157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2298" name="Line 8"/>
            <p:cNvSpPr>
              <a:spLocks noChangeShapeType="1"/>
            </p:cNvSpPr>
            <p:nvPr/>
          </p:nvSpPr>
          <p:spPr bwMode="auto">
            <a:xfrm>
              <a:off x="839" y="157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2299" name="Text Box 9"/>
            <p:cNvSpPr txBox="1">
              <a:spLocks noChangeArrowheads="1"/>
            </p:cNvSpPr>
            <p:nvPr/>
          </p:nvSpPr>
          <p:spPr bwMode="auto">
            <a:xfrm>
              <a:off x="4513" y="1842"/>
              <a:ext cx="635" cy="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ar-SA" altLang="ar-IQ" sz="1400" dirty="0"/>
                <a:t>تطبيق القانون الجنائي من حيث المكان</a:t>
              </a:r>
              <a:endParaRPr lang="en-US" altLang="ar-IQ" sz="1400" dirty="0"/>
            </a:p>
          </p:txBody>
        </p:sp>
        <p:sp>
          <p:nvSpPr>
            <p:cNvPr id="12300" name="Text Box 11"/>
            <p:cNvSpPr txBox="1">
              <a:spLocks noChangeArrowheads="1"/>
            </p:cNvSpPr>
            <p:nvPr/>
          </p:nvSpPr>
          <p:spPr bwMode="auto">
            <a:xfrm>
              <a:off x="3166" y="1842"/>
              <a:ext cx="817" cy="1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IQ" altLang="ar-IQ" sz="1400" dirty="0" smtClean="0">
                  <a:cs typeface="+mn-cs"/>
                </a:rPr>
                <a:t>إ</a:t>
              </a:r>
              <a:r>
                <a:rPr lang="ar-SA" altLang="ar-IQ" sz="1400" dirty="0" smtClean="0">
                  <a:cs typeface="+mn-cs"/>
                </a:rPr>
                <a:t>قليم </a:t>
              </a:r>
              <a:r>
                <a:rPr lang="ar-SA" altLang="ar-IQ" sz="1400" dirty="0">
                  <a:cs typeface="+mn-cs"/>
                </a:rPr>
                <a:t>الدولة </a:t>
              </a:r>
              <a:endParaRPr lang="ar-IQ" altLang="ar-IQ" sz="1400" dirty="0">
                <a:cs typeface="+mn-cs"/>
              </a:endParaRPr>
            </a:p>
            <a:p>
              <a:pPr algn="ctr" eaLnBrk="1" hangingPunct="1"/>
              <a:endParaRPr lang="ar-SA" altLang="ar-IQ" sz="1400" dirty="0">
                <a:cs typeface="+mn-cs"/>
              </a:endParaRPr>
            </a:p>
            <a:p>
              <a:pPr algn="ctr" eaLnBrk="1" hangingPunct="1"/>
              <a:endParaRPr lang="ar-IQ" altLang="ar-IQ" sz="1400" dirty="0" smtClean="0">
                <a:cs typeface="+mn-cs"/>
              </a:endParaRPr>
            </a:p>
            <a:p>
              <a:pPr algn="ctr" eaLnBrk="1" hangingPunct="1"/>
              <a:r>
                <a:rPr lang="ar-SA" altLang="ar-IQ" sz="1400" dirty="0" smtClean="0">
                  <a:cs typeface="+mn-cs"/>
                </a:rPr>
                <a:t>ا</a:t>
              </a:r>
              <a:r>
                <a:rPr lang="ar-IQ" altLang="ar-IQ" sz="1400" dirty="0" smtClean="0">
                  <a:cs typeface="+mn-cs"/>
                </a:rPr>
                <a:t>لإ</a:t>
              </a:r>
              <a:r>
                <a:rPr lang="ar-SA" altLang="ar-IQ" sz="1400" dirty="0" smtClean="0">
                  <a:cs typeface="+mn-cs"/>
                </a:rPr>
                <a:t>قيم </a:t>
              </a:r>
              <a:r>
                <a:rPr lang="ar-SA" altLang="ar-IQ" sz="1400" dirty="0">
                  <a:cs typeface="+mn-cs"/>
                </a:rPr>
                <a:t>ا</a:t>
              </a:r>
              <a:r>
                <a:rPr lang="ar-IQ" altLang="ar-IQ" sz="1400" dirty="0">
                  <a:cs typeface="+mn-cs"/>
                </a:rPr>
                <a:t>لأ</a:t>
              </a:r>
              <a:r>
                <a:rPr lang="ar-SA" altLang="ar-IQ" sz="1400" dirty="0">
                  <a:cs typeface="+mn-cs"/>
                </a:rPr>
                <a:t>ر</a:t>
              </a:r>
              <a:r>
                <a:rPr lang="ar-IQ" altLang="ar-IQ" sz="1400" dirty="0">
                  <a:cs typeface="+mn-cs"/>
                </a:rPr>
                <a:t>ا</a:t>
              </a:r>
              <a:r>
                <a:rPr lang="ar-SA" altLang="ar-IQ" sz="1400" dirty="0">
                  <a:cs typeface="+mn-cs"/>
                </a:rPr>
                <a:t>ض</a:t>
              </a:r>
              <a:r>
                <a:rPr lang="ar-IQ" altLang="ar-IQ" sz="1400" dirty="0">
                  <a:cs typeface="+mn-cs"/>
                </a:rPr>
                <a:t>ي</a:t>
              </a:r>
              <a:endParaRPr lang="ar-SA" altLang="ar-IQ" sz="1400" dirty="0">
                <a:cs typeface="+mn-cs"/>
              </a:endParaRPr>
            </a:p>
            <a:p>
              <a:pPr algn="ctr" eaLnBrk="1" hangingPunct="1"/>
              <a:r>
                <a:rPr lang="ar-SA" altLang="ar-IQ" sz="1400" dirty="0">
                  <a:cs typeface="+mn-cs"/>
                </a:rPr>
                <a:t>لجمهورية </a:t>
              </a:r>
              <a:r>
                <a:rPr lang="ar-SA" altLang="ar-IQ" sz="1400" dirty="0" smtClean="0">
                  <a:cs typeface="+mn-cs"/>
                </a:rPr>
                <a:t>العراق</a:t>
              </a:r>
              <a:endParaRPr lang="ar-IQ" altLang="ar-IQ" sz="1400" dirty="0" smtClean="0">
                <a:cs typeface="+mn-cs"/>
              </a:endParaRPr>
            </a:p>
            <a:p>
              <a:pPr algn="ctr" eaLnBrk="1" hangingPunct="1"/>
              <a:endParaRPr lang="ar-SA" altLang="ar-IQ" sz="1400" dirty="0" smtClean="0">
                <a:cs typeface="+mn-cs"/>
              </a:endParaRPr>
            </a:p>
            <a:p>
              <a:pPr algn="ctr" eaLnBrk="1" hangingPunct="1"/>
              <a:endParaRPr lang="ar-IQ" altLang="ar-IQ" sz="1400" dirty="0">
                <a:cs typeface="+mn-cs"/>
              </a:endParaRPr>
            </a:p>
            <a:p>
              <a:pPr algn="ctr" eaLnBrk="1" hangingPunct="1"/>
              <a:r>
                <a:rPr lang="ar-SA" altLang="ar-IQ" sz="1400" dirty="0">
                  <a:cs typeface="+mn-cs"/>
                </a:rPr>
                <a:t>البحر </a:t>
              </a:r>
              <a:r>
                <a:rPr lang="ar-SA" altLang="ar-IQ" sz="1400" dirty="0" smtClean="0">
                  <a:cs typeface="+mn-cs"/>
                </a:rPr>
                <a:t>ا</a:t>
              </a:r>
              <a:r>
                <a:rPr lang="ar-IQ" altLang="ar-IQ" sz="1400" dirty="0" smtClean="0">
                  <a:cs typeface="+mn-cs"/>
                </a:rPr>
                <a:t>لإ</a:t>
              </a:r>
              <a:r>
                <a:rPr lang="ar-SA" altLang="ar-IQ" sz="1400" dirty="0" smtClean="0">
                  <a:cs typeface="+mn-cs"/>
                </a:rPr>
                <a:t>قليمي</a:t>
              </a:r>
              <a:endParaRPr lang="ar-SA" altLang="ar-IQ" sz="1400" dirty="0">
                <a:cs typeface="+mn-cs"/>
              </a:endParaRPr>
            </a:p>
            <a:p>
              <a:pPr algn="ctr" eaLnBrk="1" hangingPunct="1"/>
              <a:r>
                <a:rPr lang="ar-IQ" altLang="ar-IQ" sz="1400" dirty="0">
                  <a:cs typeface="+mn-cs"/>
                </a:rPr>
                <a:t>ل</a:t>
              </a:r>
              <a:r>
                <a:rPr lang="ar-SA" altLang="ar-IQ" sz="1400" dirty="0">
                  <a:cs typeface="+mn-cs"/>
                </a:rPr>
                <a:t>جمهورية العراق</a:t>
              </a:r>
              <a:r>
                <a:rPr lang="en-US" altLang="ar-IQ" sz="1400" dirty="0">
                  <a:cs typeface="+mn-cs"/>
                </a:rPr>
                <a:t> </a:t>
              </a:r>
            </a:p>
          </p:txBody>
        </p:sp>
        <p:sp>
          <p:nvSpPr>
            <p:cNvPr id="12301" name="Line 12"/>
            <p:cNvSpPr>
              <a:spLocks noChangeShapeType="1"/>
            </p:cNvSpPr>
            <p:nvPr/>
          </p:nvSpPr>
          <p:spPr bwMode="auto">
            <a:xfrm>
              <a:off x="3606" y="2023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>
              <a:off x="3611" y="2468"/>
              <a:ext cx="0" cy="1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2303" name="Text Box 14"/>
            <p:cNvSpPr txBox="1">
              <a:spLocks noChangeArrowheads="1"/>
            </p:cNvSpPr>
            <p:nvPr/>
          </p:nvSpPr>
          <p:spPr bwMode="auto">
            <a:xfrm>
              <a:off x="1778" y="1842"/>
              <a:ext cx="1011" cy="1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justLow" eaLnBrk="1" hangingPunct="1"/>
              <a:r>
                <a:rPr lang="ar-IQ" altLang="ar-IQ" sz="1400" dirty="0"/>
                <a:t>المياه الإقليمية</a:t>
              </a:r>
              <a:r>
                <a:rPr lang="ar-SA" altLang="ar-IQ" sz="1400" dirty="0"/>
                <a:t> </a:t>
              </a:r>
              <a:endParaRPr lang="ar-IQ" altLang="ar-IQ" sz="1400" dirty="0"/>
            </a:p>
            <a:p>
              <a:pPr algn="ctr" eaLnBrk="1" hangingPunct="1"/>
              <a:endParaRPr lang="ar-IQ" altLang="ar-IQ" sz="1400" dirty="0"/>
            </a:p>
            <a:p>
              <a:pPr algn="justLow" eaLnBrk="1" hangingPunct="1"/>
              <a:r>
                <a:rPr lang="ar-SA" altLang="ar-IQ" sz="1400" dirty="0"/>
                <a:t>السفن العامة</a:t>
              </a:r>
              <a:endParaRPr lang="ar-IQ" altLang="ar-IQ" sz="1400" dirty="0"/>
            </a:p>
            <a:p>
              <a:pPr algn="ctr" eaLnBrk="1" hangingPunct="1"/>
              <a:endParaRPr lang="ar-SA" altLang="ar-IQ" sz="1400" dirty="0"/>
            </a:p>
            <a:p>
              <a:pPr eaLnBrk="1" hangingPunct="1"/>
              <a:endParaRPr lang="ar-IQ" altLang="ar-IQ" sz="1400" dirty="0"/>
            </a:p>
            <a:p>
              <a:pPr eaLnBrk="1" hangingPunct="1"/>
              <a:r>
                <a:rPr lang="ar-SA" altLang="ar-IQ" sz="1400" dirty="0" smtClean="0"/>
                <a:t>السفن </a:t>
              </a:r>
              <a:r>
                <a:rPr lang="ar-SA" altLang="ar-IQ" sz="1400" dirty="0"/>
                <a:t>الخاصة</a:t>
              </a:r>
              <a:endParaRPr lang="ar-IQ" altLang="ar-IQ" sz="1400" dirty="0"/>
            </a:p>
            <a:p>
              <a:pPr eaLnBrk="1" hangingPunct="1"/>
              <a:endParaRPr lang="ar-SA" altLang="ar-IQ" sz="1400" dirty="0"/>
            </a:p>
            <a:p>
              <a:pPr eaLnBrk="1" hangingPunct="1"/>
              <a:r>
                <a:rPr lang="ar-SA" altLang="ar-IQ" sz="1400" dirty="0" smtClean="0"/>
                <a:t>الطائرات </a:t>
              </a:r>
              <a:r>
                <a:rPr lang="ar-SA" altLang="ar-IQ" sz="1400" dirty="0"/>
                <a:t>العامة</a:t>
              </a:r>
              <a:endParaRPr lang="ar-IQ" altLang="ar-IQ" sz="1400" dirty="0"/>
            </a:p>
            <a:p>
              <a:pPr eaLnBrk="1" hangingPunct="1"/>
              <a:endParaRPr lang="ar-SA" altLang="ar-IQ" sz="1400" dirty="0"/>
            </a:p>
            <a:p>
              <a:pPr eaLnBrk="1" hangingPunct="1"/>
              <a:endParaRPr lang="ar-IQ" altLang="ar-IQ" sz="1400" dirty="0" smtClean="0"/>
            </a:p>
            <a:p>
              <a:pPr eaLnBrk="1" hangingPunct="1"/>
              <a:r>
                <a:rPr lang="ar-SA" altLang="ar-IQ" sz="1400" dirty="0" smtClean="0"/>
                <a:t>الطائرات </a:t>
              </a:r>
              <a:r>
                <a:rPr lang="ar-SA" altLang="ar-IQ" sz="1400" dirty="0"/>
                <a:t>الخاصة</a:t>
              </a:r>
              <a:endParaRPr lang="ar-IQ" altLang="ar-IQ" sz="1400" dirty="0"/>
            </a:p>
            <a:p>
              <a:pPr algn="ctr" eaLnBrk="1" hangingPunct="1"/>
              <a:endParaRPr lang="ar-SA" altLang="ar-IQ" dirty="0"/>
            </a:p>
          </p:txBody>
        </p:sp>
        <p:sp>
          <p:nvSpPr>
            <p:cNvPr id="12304" name="Line 15"/>
            <p:cNvSpPr>
              <a:spLocks noChangeShapeType="1"/>
            </p:cNvSpPr>
            <p:nvPr/>
          </p:nvSpPr>
          <p:spPr bwMode="auto">
            <a:xfrm>
              <a:off x="2472" y="1978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2305" name="Line 16"/>
            <p:cNvSpPr>
              <a:spLocks noChangeShapeType="1"/>
            </p:cNvSpPr>
            <p:nvPr/>
          </p:nvSpPr>
          <p:spPr bwMode="auto">
            <a:xfrm>
              <a:off x="2472" y="2230"/>
              <a:ext cx="0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2306" name="Line 17"/>
            <p:cNvSpPr>
              <a:spLocks noChangeShapeType="1"/>
            </p:cNvSpPr>
            <p:nvPr/>
          </p:nvSpPr>
          <p:spPr bwMode="auto">
            <a:xfrm>
              <a:off x="2472" y="2548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 dirty="0"/>
            </a:p>
          </p:txBody>
        </p:sp>
        <p:sp>
          <p:nvSpPr>
            <p:cNvPr id="12307" name="Line 18"/>
            <p:cNvSpPr>
              <a:spLocks noChangeShapeType="1"/>
            </p:cNvSpPr>
            <p:nvPr/>
          </p:nvSpPr>
          <p:spPr bwMode="auto">
            <a:xfrm>
              <a:off x="2472" y="2776"/>
              <a:ext cx="0" cy="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</p:grpSp>
    </p:spTree>
    <p:extLst>
      <p:ext uri="{BB962C8B-B14F-4D97-AF65-F5344CB8AC3E}">
        <p14:creationId xmlns:p14="http://schemas.microsoft.com/office/powerpoint/2010/main" val="701064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58</Words>
  <Application>Microsoft Office PowerPoint</Application>
  <PresentationFormat>شاشة عريضة</PresentationFormat>
  <Paragraphs>25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Century Gothic</vt:lpstr>
      <vt:lpstr>Garamond</vt:lpstr>
      <vt:lpstr>Tahoma</vt:lpstr>
      <vt:lpstr>Wingdings</vt:lpstr>
      <vt:lpstr>فقاعات</vt:lpstr>
      <vt:lpstr>عرض تقديمي في PowerPoint</vt:lpstr>
      <vt:lpstr>نطاق تطبيق القانون الجنائي من حيث المكان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2019-08-23T13:03:30Z</dcterms:created>
  <dcterms:modified xsi:type="dcterms:W3CDTF">2019-08-23T13:04:04Z</dcterms:modified>
</cp:coreProperties>
</file>