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635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5109" y="452718"/>
            <a:ext cx="8365725" cy="1400530"/>
          </a:xfrm>
        </p:spPr>
        <p:txBody>
          <a:bodyPr/>
          <a:lstStyle/>
          <a:p>
            <a:pPr algn="ctr" eaLnBrk="1" hangingPunct="1">
              <a:defRPr/>
            </a:pPr>
            <a:r>
              <a:rPr lang="ar-SA" altLang="ar-IQ" dirty="0" smtClean="0"/>
              <a:t>ا</a:t>
            </a:r>
            <a:r>
              <a:rPr lang="ar-IQ" altLang="ar-IQ" dirty="0" smtClean="0"/>
              <a:t>ل</a:t>
            </a:r>
            <a:r>
              <a:rPr lang="ar-SA" altLang="ar-IQ" dirty="0" smtClean="0"/>
              <a:t>استثناءات على مبد</a:t>
            </a:r>
            <a:r>
              <a:rPr lang="ar-IQ" altLang="ar-IQ" dirty="0" smtClean="0"/>
              <a:t>أ</a:t>
            </a:r>
            <a:r>
              <a:rPr lang="ar-SA" altLang="ar-IQ" dirty="0" smtClean="0"/>
              <a:t> ا</a:t>
            </a:r>
            <a:r>
              <a:rPr lang="ar-IQ" altLang="ar-IQ" dirty="0" smtClean="0"/>
              <a:t>لإ</a:t>
            </a:r>
            <a:r>
              <a:rPr lang="ar-SA" altLang="ar-IQ" dirty="0" smtClean="0"/>
              <a:t>قليمية</a:t>
            </a:r>
            <a:endParaRPr lang="en-US" altLang="ar-IQ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358537"/>
            <a:ext cx="8946541" cy="4889862"/>
          </a:xfrm>
        </p:spPr>
        <p:txBody>
          <a:bodyPr/>
          <a:lstStyle/>
          <a:p>
            <a:pPr algn="justLow" eaLnBrk="1" hangingPunct="1">
              <a:lnSpc>
                <a:spcPct val="200000"/>
              </a:lnSpc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من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أ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هم النتائج التي ي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ف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ضي اليها تطبيق اقليمية القانون الجنائي هو عدم سريان قانون الدولة على الجرائم التي ترتكب خارج اقليمها،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إ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لا انه لوحظ بأن تطبيق هذا المبدأ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بهذا الشكل 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يؤدي الى نتائج خطيرة وهي امكانية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إ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فلات الجناة من العق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اب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 اذا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ما ارتكبوا جرائمهم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 في اقليم دولة معينة وهربوا الى اقليم دولة </a:t>
            </a:r>
            <a:r>
              <a:rPr lang="ar-IQ" altLang="ar-IQ" sz="1400" dirty="0" smtClean="0">
                <a:latin typeface="Simplified Arabic" panose="02020603050405020304" pitchFamily="18" charset="-78"/>
              </a:rPr>
              <a:t>أ</a:t>
            </a:r>
            <a:r>
              <a:rPr lang="ar-SA" altLang="ar-IQ" sz="1400" dirty="0" smtClean="0">
                <a:latin typeface="Simplified Arabic" panose="02020603050405020304" pitchFamily="18" charset="-78"/>
              </a:rPr>
              <a:t>خرى طالما كانت الدولة التي وقعت فيها الجريمة لا تستطيع تطبيق قانونها على مرتكبي الجريمة الموجود في الدولة الاخرى تطبيقا لمبدأ اقليمية القانون الجنائي.</a:t>
            </a:r>
            <a:endParaRPr lang="en-US" altLang="ar-IQ" sz="1400" dirty="0" smtClean="0">
              <a:latin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9720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TM03457510[[fn=فقاعات]]</Template>
  <TotalTime>0</TotalTime>
  <Words>95</Words>
  <Application>Microsoft Office PowerPoint</Application>
  <PresentationFormat>شاشة عريضة</PresentationFormat>
  <Paragraphs>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Century Gothic</vt:lpstr>
      <vt:lpstr>Garamond</vt:lpstr>
      <vt:lpstr>Simplified Arabic</vt:lpstr>
      <vt:lpstr>Tahoma</vt:lpstr>
      <vt:lpstr>Wingdings</vt:lpstr>
      <vt:lpstr>فقاعات</vt:lpstr>
      <vt:lpstr>عرض تقديمي في PowerPoint</vt:lpstr>
      <vt:lpstr>الاستثناءات على مبدأ الإقليمية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2019-08-23T13:02:38Z</dcterms:created>
  <dcterms:modified xsi:type="dcterms:W3CDTF">2019-08-23T13:02:59Z</dcterms:modified>
</cp:coreProperties>
</file>