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r" defTabSz="914400" rtl="1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6350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685109" y="452718"/>
            <a:ext cx="8365725" cy="1400530"/>
          </a:xfrm>
        </p:spPr>
        <p:txBody>
          <a:bodyPr/>
          <a:lstStyle/>
          <a:p>
            <a:pPr algn="ctr" eaLnBrk="1" hangingPunct="1">
              <a:defRPr/>
            </a:pPr>
            <a:r>
              <a:rPr lang="ar-SA" altLang="ar-IQ" dirty="0" smtClean="0"/>
              <a:t>ا</a:t>
            </a:r>
            <a:r>
              <a:rPr lang="ar-IQ" altLang="ar-IQ" dirty="0" smtClean="0"/>
              <a:t>ل</a:t>
            </a:r>
            <a:r>
              <a:rPr lang="ar-SA" altLang="ar-IQ" dirty="0" smtClean="0"/>
              <a:t>استثناءات على مبد</a:t>
            </a:r>
            <a:r>
              <a:rPr lang="ar-IQ" altLang="ar-IQ" dirty="0" smtClean="0"/>
              <a:t>أ</a:t>
            </a:r>
            <a:r>
              <a:rPr lang="ar-SA" altLang="ar-IQ" dirty="0" smtClean="0"/>
              <a:t> ا</a:t>
            </a:r>
            <a:r>
              <a:rPr lang="ar-IQ" altLang="ar-IQ" dirty="0" smtClean="0"/>
              <a:t>لإ</a:t>
            </a:r>
            <a:r>
              <a:rPr lang="ar-SA" altLang="ar-IQ" dirty="0" smtClean="0"/>
              <a:t>قليمية</a:t>
            </a:r>
            <a:endParaRPr lang="en-US" altLang="ar-IQ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3312" y="1358537"/>
            <a:ext cx="8946541" cy="4889862"/>
          </a:xfrm>
        </p:spPr>
        <p:txBody>
          <a:bodyPr/>
          <a:lstStyle/>
          <a:p>
            <a:pPr algn="justLow" eaLnBrk="1" hangingPunct="1">
              <a:lnSpc>
                <a:spcPct val="200000"/>
              </a:lnSpc>
              <a:buFont typeface="Wingdings" panose="05000000000000000000" pitchFamily="2" charset="2"/>
              <a:buNone/>
              <a:defRPr/>
            </a:pPr>
            <a:r>
              <a:rPr lang="ar-IQ" altLang="ar-IQ" dirty="0" smtClean="0"/>
              <a:t>      </a:t>
            </a:r>
            <a:r>
              <a:rPr lang="ar-SA" altLang="ar-IQ" sz="1400" dirty="0" smtClean="0">
                <a:latin typeface="Simplified Arabic" panose="02020603050405020304" pitchFamily="18" charset="-78"/>
              </a:rPr>
              <a:t>من </a:t>
            </a:r>
            <a:r>
              <a:rPr lang="ar-IQ" altLang="ar-IQ" sz="1400" dirty="0" smtClean="0">
                <a:latin typeface="Simplified Arabic" panose="02020603050405020304" pitchFamily="18" charset="-78"/>
              </a:rPr>
              <a:t>أ</a:t>
            </a:r>
            <a:r>
              <a:rPr lang="ar-SA" altLang="ar-IQ" sz="1400" dirty="0" smtClean="0">
                <a:latin typeface="Simplified Arabic" panose="02020603050405020304" pitchFamily="18" charset="-78"/>
              </a:rPr>
              <a:t>هم النتائج التي ي</a:t>
            </a:r>
            <a:r>
              <a:rPr lang="ar-IQ" altLang="ar-IQ" sz="1400" dirty="0" smtClean="0">
                <a:latin typeface="Simplified Arabic" panose="02020603050405020304" pitchFamily="18" charset="-78"/>
              </a:rPr>
              <a:t>ف</a:t>
            </a:r>
            <a:r>
              <a:rPr lang="ar-SA" altLang="ar-IQ" sz="1400" dirty="0" smtClean="0">
                <a:latin typeface="Simplified Arabic" panose="02020603050405020304" pitchFamily="18" charset="-78"/>
              </a:rPr>
              <a:t>ضي اليها تطبيق اقليمية القانون الجنائي هو عدم سريان قانون الدولة على الجرائم التي ترتكب خارج اقليمها، </a:t>
            </a:r>
            <a:r>
              <a:rPr lang="ar-IQ" altLang="ar-IQ" sz="1400" dirty="0" smtClean="0">
                <a:latin typeface="Simplified Arabic" panose="02020603050405020304" pitchFamily="18" charset="-78"/>
              </a:rPr>
              <a:t>إ</a:t>
            </a:r>
            <a:r>
              <a:rPr lang="ar-SA" altLang="ar-IQ" sz="1400" dirty="0" smtClean="0">
                <a:latin typeface="Simplified Arabic" panose="02020603050405020304" pitchFamily="18" charset="-78"/>
              </a:rPr>
              <a:t>لا انه لوحظ بأن تطبيق هذا المبدأ </a:t>
            </a:r>
            <a:r>
              <a:rPr lang="ar-IQ" altLang="ar-IQ" sz="1400" dirty="0" smtClean="0">
                <a:latin typeface="Simplified Arabic" panose="02020603050405020304" pitchFamily="18" charset="-78"/>
              </a:rPr>
              <a:t>بهذا الشكل </a:t>
            </a:r>
            <a:r>
              <a:rPr lang="ar-SA" altLang="ar-IQ" sz="1400" dirty="0" smtClean="0">
                <a:latin typeface="Simplified Arabic" panose="02020603050405020304" pitchFamily="18" charset="-78"/>
              </a:rPr>
              <a:t>يؤدي الى نتائج خطيرة وهي امكانية </a:t>
            </a:r>
            <a:r>
              <a:rPr lang="ar-IQ" altLang="ar-IQ" sz="1400" dirty="0" smtClean="0">
                <a:latin typeface="Simplified Arabic" panose="02020603050405020304" pitchFamily="18" charset="-78"/>
              </a:rPr>
              <a:t>إ</a:t>
            </a:r>
            <a:r>
              <a:rPr lang="ar-SA" altLang="ar-IQ" sz="1400" dirty="0" smtClean="0">
                <a:latin typeface="Simplified Arabic" panose="02020603050405020304" pitchFamily="18" charset="-78"/>
              </a:rPr>
              <a:t>فلات الجناة من العق</a:t>
            </a:r>
            <a:r>
              <a:rPr lang="ar-IQ" altLang="ar-IQ" sz="1400" dirty="0" smtClean="0">
                <a:latin typeface="Simplified Arabic" panose="02020603050405020304" pitchFamily="18" charset="-78"/>
              </a:rPr>
              <a:t>اب</a:t>
            </a:r>
            <a:r>
              <a:rPr lang="ar-SA" altLang="ar-IQ" sz="1400" dirty="0" smtClean="0">
                <a:latin typeface="Simplified Arabic" panose="02020603050405020304" pitchFamily="18" charset="-78"/>
              </a:rPr>
              <a:t> اذا </a:t>
            </a:r>
            <a:r>
              <a:rPr lang="ar-IQ" altLang="ar-IQ" sz="1400" dirty="0" smtClean="0">
                <a:latin typeface="Simplified Arabic" panose="02020603050405020304" pitchFamily="18" charset="-78"/>
              </a:rPr>
              <a:t>ما ارتكبوا جرائمهم</a:t>
            </a:r>
            <a:r>
              <a:rPr lang="ar-SA" altLang="ar-IQ" sz="1400" dirty="0" smtClean="0">
                <a:latin typeface="Simplified Arabic" panose="02020603050405020304" pitchFamily="18" charset="-78"/>
              </a:rPr>
              <a:t> في اقليم دولة معينة وهربوا الى اقليم دولة </a:t>
            </a:r>
            <a:r>
              <a:rPr lang="ar-IQ" altLang="ar-IQ" sz="1400" dirty="0" smtClean="0">
                <a:latin typeface="Simplified Arabic" panose="02020603050405020304" pitchFamily="18" charset="-78"/>
              </a:rPr>
              <a:t>أ</a:t>
            </a:r>
            <a:r>
              <a:rPr lang="ar-SA" altLang="ar-IQ" sz="1400" dirty="0" smtClean="0">
                <a:latin typeface="Simplified Arabic" panose="02020603050405020304" pitchFamily="18" charset="-78"/>
              </a:rPr>
              <a:t>خرى طالما كانت الدولة التي وقعت فيها الجريمة لا تستطيع تطبيق قانونها على مرتكبي الجريمة الموجود في الدولة الاخرى تطبيقا لمبدأ اقليمية القانون الجنائي.</a:t>
            </a:r>
            <a:endParaRPr lang="en-US" altLang="ar-IQ" sz="1400" dirty="0" smtClean="0">
              <a:latin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297202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فقاعات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TM03457510[[fn=فقاعات]]</Template>
  <TotalTime>0</TotalTime>
  <Words>95</Words>
  <Application>Microsoft Office PowerPoint</Application>
  <PresentationFormat>شاشة عريضة</PresentationFormat>
  <Paragraphs>2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8" baseType="lpstr">
      <vt:lpstr>Century Gothic</vt:lpstr>
      <vt:lpstr>Garamond</vt:lpstr>
      <vt:lpstr>Simplified Arabic</vt:lpstr>
      <vt:lpstr>Tahoma</vt:lpstr>
      <vt:lpstr>Wingdings</vt:lpstr>
      <vt:lpstr>فقاعات</vt:lpstr>
      <vt:lpstr>عرض تقديمي في PowerPoint</vt:lpstr>
      <vt:lpstr>الاستثناءات على مبدأ الإقليمية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Mazin</dc:creator>
  <cp:lastModifiedBy>Mazin</cp:lastModifiedBy>
  <cp:revision>1</cp:revision>
  <dcterms:created xsi:type="dcterms:W3CDTF">2019-08-23T13:02:38Z</dcterms:created>
  <dcterms:modified xsi:type="dcterms:W3CDTF">2019-08-23T13:02:59Z</dcterms:modified>
</cp:coreProperties>
</file>