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8/23/2019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r" defTabSz="914400" rtl="1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r" defTabSz="914400" rtl="1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87960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495550" y="452718"/>
            <a:ext cx="7555284" cy="1400530"/>
          </a:xfrm>
        </p:spPr>
        <p:txBody>
          <a:bodyPr/>
          <a:lstStyle/>
          <a:p>
            <a:pPr algn="ctr">
              <a:defRPr/>
            </a:pPr>
            <a:r>
              <a:rPr lang="ar-SA" altLang="ar-IQ" sz="4000" dirty="0"/>
              <a:t>الاختصاص الشخصي</a:t>
            </a:r>
            <a:br>
              <a:rPr lang="ar-SA" altLang="ar-IQ" sz="4000" dirty="0"/>
            </a:br>
            <a:r>
              <a:rPr lang="ar-IQ" altLang="ar-IQ" sz="4000" dirty="0"/>
              <a:t> </a:t>
            </a:r>
            <a:r>
              <a:rPr lang="ar-SA" altLang="ar-IQ" sz="4000" dirty="0"/>
              <a:t>مبدأ شخصية القانون الجنائي</a:t>
            </a:r>
            <a:endParaRPr lang="en-US" altLang="ar-IQ" sz="4000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ar-IQ" altLang="ar-IQ" dirty="0" smtClean="0"/>
              <a:t> </a:t>
            </a:r>
            <a:endParaRPr lang="en-US" altLang="ar-IQ" dirty="0" smtClean="0"/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6240463" y="2133601"/>
            <a:ext cx="0" cy="3587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15365" name="Line 5"/>
          <p:cNvSpPr>
            <a:spLocks noChangeShapeType="1"/>
          </p:cNvSpPr>
          <p:nvPr/>
        </p:nvSpPr>
        <p:spPr bwMode="auto">
          <a:xfrm>
            <a:off x="2495550" y="2130970"/>
            <a:ext cx="741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9912350" y="2209024"/>
            <a:ext cx="0" cy="7881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6240463" y="2330641"/>
            <a:ext cx="0" cy="73958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 flipH="1">
            <a:off x="2495550" y="2130970"/>
            <a:ext cx="1088" cy="9376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IQ"/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8904289" y="3141664"/>
            <a:ext cx="1368425" cy="2492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IQ" altLang="ar-IQ" sz="1600" b="1" dirty="0" smtClean="0"/>
              <a:t>ما </a:t>
            </a:r>
            <a:r>
              <a:rPr lang="ar-SA" altLang="ar-IQ" sz="1600" b="1" dirty="0" smtClean="0"/>
              <a:t>معنى المبدأ</a:t>
            </a:r>
            <a:r>
              <a:rPr lang="ar-IQ" altLang="ar-IQ" sz="1600" b="1" dirty="0" smtClean="0"/>
              <a:t>؟</a:t>
            </a:r>
            <a:endParaRPr lang="ar-SA" altLang="ar-IQ" sz="1600" b="1" dirty="0"/>
          </a:p>
          <a:p>
            <a:pPr algn="justLow" eaLnBrk="1" hangingPunct="1"/>
            <a:r>
              <a:rPr lang="ar-SA" altLang="ar-IQ" sz="1400" dirty="0"/>
              <a:t>سريان القانون الجنائي للدولة على مرتكبي بعض الجرائم التي حددها القانون متى ما وجدوا في اقليمها بغض النظر عن مكان ارتكابها سواء كانوا من مواطنيها ام من الاجانب.</a:t>
            </a:r>
            <a:endParaRPr lang="en-US" altLang="ar-IQ" sz="1400" dirty="0"/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5519739" y="3068638"/>
            <a:ext cx="13684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ar-IQ" sz="1600"/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1919289" y="2997200"/>
            <a:ext cx="17287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800100" indent="-3429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257300" indent="-3429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714500" indent="-3429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171700" indent="-3429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US" altLang="ar-IQ" sz="1600"/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5508626" y="3111500"/>
            <a:ext cx="136842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justLow" eaLnBrk="1" hangingPunct="1"/>
            <a:r>
              <a:rPr lang="ar-SA" altLang="ar-IQ" sz="1600" b="1" dirty="0"/>
              <a:t>متى يطبق </a:t>
            </a:r>
            <a:r>
              <a:rPr lang="ar-SA" altLang="ar-IQ" sz="1600" b="1" dirty="0" smtClean="0"/>
              <a:t>المبدأ</a:t>
            </a:r>
            <a:r>
              <a:rPr lang="ar-IQ" altLang="ar-IQ" sz="1600" b="1" dirty="0" smtClean="0"/>
              <a:t>؟</a:t>
            </a:r>
            <a:endParaRPr lang="ar-SA" altLang="ar-IQ" sz="1600" b="1" dirty="0"/>
          </a:p>
          <a:p>
            <a:pPr algn="justLow" eaLnBrk="1" hangingPunct="1"/>
            <a:r>
              <a:rPr lang="ar-SA" altLang="ar-IQ" sz="1600" dirty="0"/>
              <a:t>في الحالات التي </a:t>
            </a:r>
            <a:r>
              <a:rPr lang="ar-SA" altLang="ar-IQ" sz="1600" dirty="0" smtClean="0"/>
              <a:t>ي</a:t>
            </a:r>
            <a:r>
              <a:rPr lang="ar-IQ" altLang="ar-IQ" sz="1600" dirty="0" smtClean="0"/>
              <a:t>ؤدي</a:t>
            </a:r>
            <a:r>
              <a:rPr lang="ar-SA" altLang="ar-IQ" sz="1600" dirty="0" smtClean="0"/>
              <a:t> في</a:t>
            </a:r>
            <a:r>
              <a:rPr lang="ar-IQ" altLang="ar-IQ" sz="1600" dirty="0" smtClean="0"/>
              <a:t>ها</a:t>
            </a:r>
            <a:r>
              <a:rPr lang="ar-SA" altLang="ar-IQ" sz="1600" dirty="0" smtClean="0"/>
              <a:t> </a:t>
            </a:r>
            <a:r>
              <a:rPr lang="ar-SA" altLang="ar-IQ" sz="1600" dirty="0"/>
              <a:t>تطبيق مبدأ </a:t>
            </a:r>
            <a:r>
              <a:rPr lang="ar-SA" altLang="ar-IQ" sz="1600" dirty="0" smtClean="0"/>
              <a:t>ا</a:t>
            </a:r>
            <a:r>
              <a:rPr lang="ar-IQ" altLang="ar-IQ" sz="1600" dirty="0" smtClean="0"/>
              <a:t>لإ</a:t>
            </a:r>
            <a:r>
              <a:rPr lang="ar-SA" altLang="ar-IQ" sz="1600" dirty="0" smtClean="0"/>
              <a:t>قليمية </a:t>
            </a:r>
            <a:r>
              <a:rPr lang="ar-SA" altLang="ar-IQ" sz="1600" dirty="0"/>
              <a:t>الى </a:t>
            </a:r>
            <a:r>
              <a:rPr lang="ar-IQ" altLang="ar-IQ" sz="1600" dirty="0" smtClean="0"/>
              <a:t>إف</a:t>
            </a:r>
            <a:r>
              <a:rPr lang="ar-SA" altLang="ar-IQ" sz="1600" dirty="0" smtClean="0"/>
              <a:t>لا</a:t>
            </a:r>
            <a:r>
              <a:rPr lang="ar-IQ" altLang="ar-IQ" sz="1600" dirty="0" smtClean="0"/>
              <a:t>ت</a:t>
            </a:r>
            <a:r>
              <a:rPr lang="ar-SA" altLang="ar-IQ" sz="1600" dirty="0" smtClean="0"/>
              <a:t> </a:t>
            </a:r>
            <a:r>
              <a:rPr lang="ar-SA" altLang="ar-IQ" sz="1600" dirty="0"/>
              <a:t>الجناة من العقاب.</a:t>
            </a:r>
            <a:endParaRPr lang="en-US" altLang="ar-IQ" sz="1600" dirty="0"/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979714" y="3141664"/>
            <a:ext cx="2955699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800100" indent="-3429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257300" indent="-3429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714500" indent="-3429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171700" indent="-342900" algn="r" rtl="1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ar-IQ" altLang="ar-IQ" sz="1600" b="1" dirty="0"/>
              <a:t>المبدأ في قانون العقوبات العراقي</a:t>
            </a:r>
          </a:p>
          <a:p>
            <a:pPr algn="justLow" eaLnBrk="1" hangingPunct="1"/>
            <a:r>
              <a:rPr lang="ar-IQ" altLang="ar-IQ" sz="1400" dirty="0"/>
              <a:t>ي</a:t>
            </a:r>
            <a:r>
              <a:rPr lang="ar-SA" altLang="ar-IQ" sz="1400" dirty="0"/>
              <a:t>ط</a:t>
            </a:r>
            <a:r>
              <a:rPr lang="ar-IQ" altLang="ar-IQ" sz="1400" dirty="0"/>
              <a:t>بق</a:t>
            </a:r>
            <a:r>
              <a:rPr lang="ar-SA" altLang="ar-IQ" sz="1400" dirty="0"/>
              <a:t> </a:t>
            </a:r>
            <a:r>
              <a:rPr lang="ar-IQ" altLang="ar-IQ" sz="1400" dirty="0"/>
              <a:t>المبدأ </a:t>
            </a:r>
            <a:r>
              <a:rPr lang="ar-SA" altLang="ar-IQ" sz="1400" dirty="0"/>
              <a:t>في:</a:t>
            </a:r>
          </a:p>
          <a:p>
            <a:pPr algn="justLow" eaLnBrk="1" hangingPunct="1"/>
            <a:r>
              <a:rPr lang="ar-IQ" altLang="ar-IQ" sz="1400" dirty="0"/>
              <a:t>1- </a:t>
            </a:r>
            <a:r>
              <a:rPr lang="ar-SA" altLang="ar-IQ" sz="1400" dirty="0"/>
              <a:t>المادة (10) من ق. ع. على العراقي الذي يرتكب خارج العراق جناية</a:t>
            </a:r>
            <a:r>
              <a:rPr lang="ar-IQ" altLang="ar-IQ" sz="1400" dirty="0"/>
              <a:t> </a:t>
            </a:r>
            <a:r>
              <a:rPr lang="ar-IQ" altLang="ar-IQ" sz="1400" dirty="0" smtClean="0"/>
              <a:t>أو </a:t>
            </a:r>
            <a:r>
              <a:rPr lang="ar-SA" altLang="ar-IQ" sz="1400" dirty="0"/>
              <a:t>جنحة.</a:t>
            </a:r>
          </a:p>
          <a:p>
            <a:pPr algn="justLow" eaLnBrk="1" hangingPunct="1"/>
            <a:r>
              <a:rPr lang="ar-IQ" altLang="ar-IQ" sz="1400" dirty="0"/>
              <a:t>2 - </a:t>
            </a:r>
            <a:r>
              <a:rPr lang="ar-SA" altLang="ar-IQ" sz="1400" dirty="0"/>
              <a:t>المادة (82) من ق ع. ع. على الموظف </a:t>
            </a:r>
            <a:r>
              <a:rPr lang="ar-IQ" altLang="ar-IQ" sz="1400" dirty="0" smtClean="0"/>
              <a:t>أو</a:t>
            </a:r>
            <a:r>
              <a:rPr lang="ar-SA" altLang="ar-IQ" sz="1400" dirty="0" smtClean="0"/>
              <a:t> </a:t>
            </a:r>
            <a:r>
              <a:rPr lang="ar-SA" altLang="ar-IQ" sz="1400" dirty="0"/>
              <a:t>المكلف بخدمة عامة الذي يرتكب خارج العراق جناية</a:t>
            </a:r>
            <a:r>
              <a:rPr lang="ar-IQ" altLang="ar-IQ" sz="1400" dirty="0"/>
              <a:t> </a:t>
            </a:r>
            <a:r>
              <a:rPr lang="ar-IQ" altLang="ar-IQ" sz="1400" dirty="0" smtClean="0"/>
              <a:t>أو</a:t>
            </a:r>
            <a:r>
              <a:rPr lang="ar-SA" altLang="ar-IQ" sz="1400" dirty="0" smtClean="0"/>
              <a:t>جنحة</a:t>
            </a:r>
            <a:r>
              <a:rPr lang="ar-IQ" altLang="ar-IQ" sz="1400" dirty="0"/>
              <a:t>.</a:t>
            </a:r>
            <a:endParaRPr lang="ar-SA" altLang="ar-IQ" sz="1400" dirty="0"/>
          </a:p>
          <a:p>
            <a:pPr algn="justLow" eaLnBrk="1" hangingPunct="1"/>
            <a:r>
              <a:rPr lang="ar-IQ" altLang="ar-IQ" sz="1400" dirty="0"/>
              <a:t>3- </a:t>
            </a:r>
            <a:r>
              <a:rPr lang="ar-SA" altLang="ar-IQ" sz="1400" dirty="0"/>
              <a:t>المادة (12/2) من ق. ع. ع. على موظف البعثة الدبلوماسية العراقي الذي يرتكب خارج العراق جناية </a:t>
            </a:r>
            <a:r>
              <a:rPr lang="ar-IQ" altLang="ar-IQ" sz="1400" dirty="0" smtClean="0"/>
              <a:t>أو</a:t>
            </a:r>
            <a:r>
              <a:rPr lang="ar-SA" altLang="ar-IQ" sz="1400" dirty="0" smtClean="0"/>
              <a:t> </a:t>
            </a:r>
            <a:r>
              <a:rPr lang="ar-SA" altLang="ar-IQ" sz="1400" dirty="0"/>
              <a:t>جنحة.</a:t>
            </a:r>
            <a:endParaRPr lang="ar-IQ" altLang="ar-IQ" sz="1400" dirty="0"/>
          </a:p>
          <a:p>
            <a:pPr eaLnBrk="1" hangingPunct="1"/>
            <a:endParaRPr lang="ar-SA" altLang="ar-IQ" b="1" u="sng" dirty="0"/>
          </a:p>
        </p:txBody>
      </p:sp>
    </p:spTree>
    <p:extLst>
      <p:ext uri="{BB962C8B-B14F-4D97-AF65-F5344CB8AC3E}">
        <p14:creationId xmlns:p14="http://schemas.microsoft.com/office/powerpoint/2010/main" val="42019249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فقاعات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TM03457510[[fn=فقاعات]]</Template>
  <TotalTime>0</TotalTime>
  <Words>142</Words>
  <Application>Microsoft Office PowerPoint</Application>
  <PresentationFormat>شاشة عريضة</PresentationFormat>
  <Paragraphs>11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8" baseType="lpstr">
      <vt:lpstr>Arial</vt:lpstr>
      <vt:lpstr>Century Gothic</vt:lpstr>
      <vt:lpstr>Garamond</vt:lpstr>
      <vt:lpstr>Tahoma</vt:lpstr>
      <vt:lpstr>Wingdings</vt:lpstr>
      <vt:lpstr>فقاعات</vt:lpstr>
      <vt:lpstr>عرض تقديمي في PowerPoint</vt:lpstr>
      <vt:lpstr>الاختصاص الشخصي  مبدأ شخصية القانون الجنائي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Mazin</dc:creator>
  <cp:lastModifiedBy>Mazin</cp:lastModifiedBy>
  <cp:revision>1</cp:revision>
  <dcterms:created xsi:type="dcterms:W3CDTF">2019-08-23T13:00:57Z</dcterms:created>
  <dcterms:modified xsi:type="dcterms:W3CDTF">2019-08-23T13:01:22Z</dcterms:modified>
</cp:coreProperties>
</file>