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5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52718"/>
            <a:ext cx="7764834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sz="4000" dirty="0"/>
              <a:t>قيود تحريك الدعوى الجزائية للجرائم </a:t>
            </a:r>
            <a:r>
              <a:rPr lang="en-US" altLang="ar-IQ" sz="4000" dirty="0" smtClean="0"/>
              <a:t/>
            </a:r>
            <a:br>
              <a:rPr lang="en-US" altLang="ar-IQ" sz="4000" dirty="0" smtClean="0"/>
            </a:br>
            <a:r>
              <a:rPr lang="ar-SA" altLang="ar-IQ" sz="4000" dirty="0" smtClean="0"/>
              <a:t>المرتكبة </a:t>
            </a:r>
            <a:r>
              <a:rPr lang="ar-SA" altLang="ar-IQ" sz="4000" dirty="0"/>
              <a:t>خارج العراق</a:t>
            </a:r>
            <a:endParaRPr lang="en-US" altLang="ar-IQ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20814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endParaRPr lang="ar-SA" altLang="ar-IQ" dirty="0" smtClean="0"/>
          </a:p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SA" altLang="ar-IQ" sz="1400" b="1" dirty="0" smtClean="0">
                <a:cs typeface="+mn-cs"/>
              </a:rPr>
              <a:t>القيد الأول: </a:t>
            </a:r>
            <a:r>
              <a:rPr lang="ar-SA" altLang="ar-IQ" sz="1400" dirty="0" smtClean="0">
                <a:cs typeface="+mn-cs"/>
              </a:rPr>
              <a:t>استحصال </a:t>
            </a:r>
            <a:r>
              <a:rPr lang="ar-IQ" altLang="ar-IQ" sz="1400" dirty="0" smtClean="0">
                <a:cs typeface="+mn-cs"/>
              </a:rPr>
              <a:t>إ</a:t>
            </a:r>
            <a:r>
              <a:rPr lang="ar-SA" altLang="ar-IQ" sz="1400" dirty="0" smtClean="0">
                <a:cs typeface="+mn-cs"/>
              </a:rPr>
              <a:t>ذن من وزير العدل باتخاذ التعقيبات القانونية ازاء مرتكب الجريمة في الخارج سواء كان عراقيا </a:t>
            </a:r>
            <a:r>
              <a:rPr lang="ar-IQ" altLang="ar-IQ" sz="1400" dirty="0" smtClean="0">
                <a:cs typeface="+mn-cs"/>
              </a:rPr>
              <a:t>أ</a:t>
            </a:r>
            <a:r>
              <a:rPr lang="ar-SA" altLang="ar-IQ" sz="1400" dirty="0" smtClean="0">
                <a:cs typeface="+mn-cs"/>
              </a:rPr>
              <a:t>م اجنبيا.</a:t>
            </a:r>
          </a:p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SA" altLang="ar-IQ" sz="1400" b="1" dirty="0" smtClean="0">
                <a:cs typeface="+mn-cs"/>
              </a:rPr>
              <a:t>القيد الثاني: </a:t>
            </a:r>
            <a:r>
              <a:rPr lang="ar-SA" altLang="ar-IQ" sz="1400" dirty="0" smtClean="0">
                <a:cs typeface="+mn-cs"/>
              </a:rPr>
              <a:t>عدم جواز محاكمة من كان قد ارتكب جريمة في الخارج وصدر عليه حكم نهائي من محكمة اجنبية بإدانته، واستوفى </a:t>
            </a:r>
            <a:endParaRPr lang="ar-IQ" altLang="ar-IQ" sz="1400" dirty="0" smtClean="0">
              <a:cs typeface="+mn-cs"/>
            </a:endParaRPr>
          </a:p>
          <a:p>
            <a:pPr algn="justLow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ar-SA" altLang="ar-IQ" sz="1400" dirty="0" smtClean="0">
                <a:cs typeface="+mn-cs"/>
              </a:rPr>
              <a:t>عقوبته </a:t>
            </a:r>
            <a:r>
              <a:rPr lang="ar-IQ" altLang="ar-IQ" sz="1400" dirty="0" smtClean="0">
                <a:cs typeface="+mn-cs"/>
              </a:rPr>
              <a:t>أو</a:t>
            </a:r>
            <a:r>
              <a:rPr lang="ar-SA" altLang="ar-IQ" sz="1400" dirty="0" smtClean="0">
                <a:cs typeface="+mn-cs"/>
              </a:rPr>
              <a:t> سقطت عنه العقوبة قانونا </a:t>
            </a:r>
            <a:r>
              <a:rPr lang="ar-IQ" altLang="ar-IQ" sz="1400" dirty="0" smtClean="0">
                <a:cs typeface="+mn-cs"/>
              </a:rPr>
              <a:t>أو</a:t>
            </a:r>
            <a:r>
              <a:rPr lang="ar-SA" altLang="ar-IQ" sz="1400" dirty="0" smtClean="0">
                <a:cs typeface="+mn-cs"/>
              </a:rPr>
              <a:t> حكم عليه ببراءته من الجريمة الم</a:t>
            </a:r>
            <a:r>
              <a:rPr lang="ar-IQ" altLang="ar-IQ" sz="1400" dirty="0" smtClean="0">
                <a:cs typeface="+mn-cs"/>
              </a:rPr>
              <a:t>نسوب</a:t>
            </a:r>
            <a:r>
              <a:rPr lang="ar-SA" altLang="ar-IQ" sz="1400" dirty="0" smtClean="0">
                <a:cs typeface="+mn-cs"/>
              </a:rPr>
              <a:t>ة اليه.</a:t>
            </a:r>
            <a:endParaRPr lang="en-US" altLang="ar-IQ" sz="1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326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69</Words>
  <Application>Microsoft Office PowerPoint</Application>
  <PresentationFormat>شاشة عريضة</PresentationFormat>
  <Paragraphs>5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Tahoma</vt:lpstr>
      <vt:lpstr>Wingdings</vt:lpstr>
      <vt:lpstr>فقاعات</vt:lpstr>
      <vt:lpstr>عرض تقديمي في PowerPoint</vt:lpstr>
      <vt:lpstr>قيود تحريك الدعوى الجزائية للجرائم  المرتكبة خارج العراق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2019-08-23T12:58:53Z</dcterms:created>
  <dcterms:modified xsi:type="dcterms:W3CDTF">2019-08-23T12:59:28Z</dcterms:modified>
</cp:coreProperties>
</file>