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r" defTabSz="914400" rtl="1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49877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676274"/>
            <a:ext cx="7771184" cy="1176973"/>
          </a:xfrm>
        </p:spPr>
        <p:txBody>
          <a:bodyPr/>
          <a:lstStyle/>
          <a:p>
            <a:pPr algn="ctr" eaLnBrk="1" hangingPunct="1">
              <a:defRPr/>
            </a:pPr>
            <a:r>
              <a:rPr lang="ar-SA" altLang="ar-IQ" dirty="0" smtClean="0"/>
              <a:t>الشروع في الجريمة</a:t>
            </a:r>
            <a:r>
              <a:rPr lang="en-US" altLang="ar-IQ" dirty="0" smtClean="0"/>
              <a:t>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ar-IQ" altLang="ar-IQ" dirty="0" smtClean="0"/>
              <a:t> </a:t>
            </a:r>
            <a:endParaRPr lang="en-US" altLang="ar-IQ" dirty="0" smtClean="0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3003550" y="1926273"/>
            <a:ext cx="662622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9629773" y="1916112"/>
            <a:ext cx="2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7604125" y="192627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5360988" y="192627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3003550" y="191611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9048749" y="2349500"/>
            <a:ext cx="1001104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IQ" sz="1400" dirty="0"/>
              <a:t>معنى </a:t>
            </a:r>
            <a:r>
              <a:rPr lang="ar-SA" altLang="ar-IQ" sz="1400" dirty="0">
                <a:cs typeface="+mj-cs"/>
              </a:rPr>
              <a:t>الشروع</a:t>
            </a:r>
          </a:p>
          <a:p>
            <a:pPr eaLnBrk="1" hangingPunct="1"/>
            <a:r>
              <a:rPr lang="ar-IQ" altLang="ar-IQ" sz="1400" dirty="0" smtClean="0"/>
              <a:t>وفق </a:t>
            </a:r>
            <a:r>
              <a:rPr lang="ar-SA" altLang="ar-IQ" sz="1400" dirty="0" smtClean="0"/>
              <a:t>المادة (30</a:t>
            </a:r>
            <a:r>
              <a:rPr lang="ar-SA" altLang="ar-IQ" sz="1400" dirty="0"/>
              <a:t>) </a:t>
            </a:r>
            <a:r>
              <a:rPr lang="ar-SA" altLang="ar-IQ" sz="1400" dirty="0" smtClean="0"/>
              <a:t>ق.ع.ع</a:t>
            </a:r>
            <a:r>
              <a:rPr lang="ar-SA" altLang="ar-IQ" dirty="0"/>
              <a:t>.</a:t>
            </a:r>
            <a:endParaRPr lang="en-US" altLang="ar-IQ" dirty="0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6959600" y="2349500"/>
            <a:ext cx="122555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IQ" sz="1400" dirty="0"/>
              <a:t>مراحل الشروع</a:t>
            </a:r>
          </a:p>
          <a:p>
            <a:pPr algn="ctr" eaLnBrk="1" hangingPunct="1"/>
            <a:r>
              <a:rPr lang="ar-IQ" altLang="ar-IQ" sz="1400" dirty="0"/>
              <a:t>1-</a:t>
            </a:r>
            <a:r>
              <a:rPr lang="ar-SA" altLang="ar-IQ" sz="1400" dirty="0"/>
              <a:t>مراحلة التفكير والتصميم على الجريمة</a:t>
            </a:r>
          </a:p>
          <a:p>
            <a:pPr algn="ctr" eaLnBrk="1" hangingPunct="1"/>
            <a:r>
              <a:rPr lang="ar-IQ" altLang="ar-IQ" sz="1400" dirty="0"/>
              <a:t>2-</a:t>
            </a:r>
            <a:r>
              <a:rPr lang="ar-SA" altLang="ar-IQ" sz="1400" dirty="0"/>
              <a:t>مرحلة الاعمال التحضيرية</a:t>
            </a:r>
          </a:p>
          <a:p>
            <a:pPr algn="ctr" eaLnBrk="1" hangingPunct="1"/>
            <a:r>
              <a:rPr lang="ar-IQ" altLang="ar-IQ" sz="1400" dirty="0"/>
              <a:t>3-</a:t>
            </a:r>
            <a:r>
              <a:rPr lang="ar-SA" altLang="ar-IQ" sz="1400" dirty="0"/>
              <a:t>مرحلة التنفيذ</a:t>
            </a:r>
            <a:endParaRPr lang="en-US" altLang="ar-IQ" sz="1400" dirty="0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4583113" y="2276475"/>
            <a:ext cx="122555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IQ" altLang="ar-IQ" sz="1400" dirty="0" smtClean="0"/>
              <a:t>أ</a:t>
            </a:r>
            <a:r>
              <a:rPr lang="ar-SA" altLang="ar-IQ" sz="1400" dirty="0" smtClean="0"/>
              <a:t>ركان الشروع</a:t>
            </a:r>
            <a:endParaRPr lang="en-US" altLang="ar-IQ" sz="1400" dirty="0" smtClean="0"/>
          </a:p>
          <a:p>
            <a:pPr eaLnBrk="1" hangingPunct="1"/>
            <a:r>
              <a:rPr lang="ar-IQ" altLang="ar-IQ" sz="1400" dirty="0" smtClean="0"/>
              <a:t>1- </a:t>
            </a:r>
            <a:r>
              <a:rPr lang="ar-SA" altLang="ar-IQ" sz="1400" dirty="0" smtClean="0"/>
              <a:t>الركن </a:t>
            </a:r>
            <a:r>
              <a:rPr lang="ar-SA" altLang="ar-IQ" sz="1400" dirty="0"/>
              <a:t>المادي</a:t>
            </a:r>
            <a:br>
              <a:rPr lang="ar-SA" altLang="ar-IQ" sz="1400" dirty="0"/>
            </a:br>
            <a:r>
              <a:rPr lang="ar-SA" altLang="ar-IQ" sz="1400" dirty="0"/>
              <a:t>الركن المعنوي</a:t>
            </a:r>
          </a:p>
          <a:p>
            <a:pPr eaLnBrk="1" hangingPunct="1"/>
            <a:r>
              <a:rPr lang="ar-SA" altLang="ar-IQ" sz="1400" dirty="0"/>
              <a:t>تخلف النتيجة الجرمية</a:t>
            </a:r>
            <a:r>
              <a:rPr lang="en-US" altLang="ar-IQ" sz="1400" dirty="0"/>
              <a:t> </a:t>
            </a:r>
          </a:p>
        </p:txBody>
      </p:sp>
      <p:sp>
        <p:nvSpPr>
          <p:cNvPr id="20492" name="Text Box 13"/>
          <p:cNvSpPr txBox="1">
            <a:spLocks noChangeArrowheads="1"/>
          </p:cNvSpPr>
          <p:nvPr/>
        </p:nvSpPr>
        <p:spPr bwMode="auto">
          <a:xfrm>
            <a:off x="2135189" y="2276476"/>
            <a:ext cx="1584325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IQ" altLang="ar-IQ" sz="1400" dirty="0" smtClean="0">
                <a:cs typeface="+mj-cs"/>
              </a:rPr>
              <a:t>- عقوبة الشروع وفق المادة (31) ق . ع  . ع</a:t>
            </a:r>
          </a:p>
          <a:p>
            <a:pPr eaLnBrk="1" hangingPunct="1"/>
            <a:r>
              <a:rPr lang="ar-IQ" altLang="ar-IQ" sz="1400" dirty="0" smtClean="0">
                <a:cs typeface="+mj-cs"/>
              </a:rPr>
              <a:t>- </a:t>
            </a:r>
            <a:r>
              <a:rPr lang="ar-SA" altLang="ar-IQ" sz="1400" dirty="0">
                <a:cs typeface="+mj-cs"/>
              </a:rPr>
              <a:t>ا</a:t>
            </a:r>
            <a:r>
              <a:rPr lang="ar-IQ" altLang="ar-IQ" sz="1400" dirty="0">
                <a:cs typeface="+mj-cs"/>
              </a:rPr>
              <a:t> </a:t>
            </a:r>
            <a:r>
              <a:rPr lang="ar-SA" altLang="ar-IQ" sz="1400" dirty="0">
                <a:cs typeface="+mj-cs"/>
              </a:rPr>
              <a:t>لجريمة المستحيلة</a:t>
            </a:r>
          </a:p>
          <a:p>
            <a:pPr eaLnBrk="1" hangingPunct="1"/>
            <a:r>
              <a:rPr lang="ar-IQ" altLang="ar-IQ" sz="1400" dirty="0">
                <a:cs typeface="+mj-cs"/>
              </a:rPr>
              <a:t>1- </a:t>
            </a:r>
            <a:r>
              <a:rPr lang="ar-SA" altLang="ar-IQ" sz="1400" dirty="0">
                <a:cs typeface="+mj-cs"/>
              </a:rPr>
              <a:t>معنى الجريمة المستحيلة</a:t>
            </a:r>
          </a:p>
          <a:p>
            <a:pPr eaLnBrk="1" hangingPunct="1"/>
            <a:r>
              <a:rPr lang="ar-IQ" altLang="ar-IQ" sz="1400" dirty="0">
                <a:cs typeface="+mj-cs"/>
              </a:rPr>
              <a:t>2- </a:t>
            </a:r>
            <a:r>
              <a:rPr lang="ar-SA" altLang="ar-IQ" sz="1400" dirty="0" smtClean="0">
                <a:cs typeface="+mj-cs"/>
              </a:rPr>
              <a:t>ا</a:t>
            </a:r>
            <a:r>
              <a:rPr lang="ar-IQ" altLang="ar-IQ" sz="1400" dirty="0" smtClean="0">
                <a:cs typeface="+mj-cs"/>
              </a:rPr>
              <a:t>لإ</a:t>
            </a:r>
            <a:r>
              <a:rPr lang="ar-SA" altLang="ar-IQ" sz="1400" dirty="0" smtClean="0">
                <a:cs typeface="+mj-cs"/>
              </a:rPr>
              <a:t>راء </a:t>
            </a:r>
            <a:r>
              <a:rPr lang="ar-SA" altLang="ar-IQ" sz="1400" dirty="0">
                <a:cs typeface="+mj-cs"/>
              </a:rPr>
              <a:t>الفقهية</a:t>
            </a:r>
          </a:p>
          <a:p>
            <a:pPr eaLnBrk="1" hangingPunct="1"/>
            <a:r>
              <a:rPr lang="ar-IQ" altLang="ar-IQ" sz="1400" dirty="0">
                <a:cs typeface="+mj-cs"/>
              </a:rPr>
              <a:t>3- </a:t>
            </a:r>
            <a:r>
              <a:rPr lang="ar-SA" altLang="ar-IQ" sz="1400" dirty="0">
                <a:cs typeface="+mj-cs"/>
              </a:rPr>
              <a:t>شروط العقاب على الجريمة المستحيلة.</a:t>
            </a:r>
            <a:r>
              <a:rPr lang="en-US" altLang="ar-IQ" sz="1400" dirty="0"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02039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1864" y="800100"/>
            <a:ext cx="7848970" cy="1053147"/>
          </a:xfrm>
        </p:spPr>
        <p:txBody>
          <a:bodyPr/>
          <a:lstStyle/>
          <a:p>
            <a:pPr algn="ctr" eaLnBrk="1" hangingPunct="1">
              <a:defRPr/>
            </a:pPr>
            <a:r>
              <a:rPr lang="ar-IQ" altLang="ar-IQ" dirty="0" smtClean="0"/>
              <a:t>المساهمة في الجريمة</a:t>
            </a:r>
            <a:endParaRPr lang="en-US" altLang="ar-IQ" dirty="0" smtClean="0"/>
          </a:p>
        </p:txBody>
      </p:sp>
      <p:sp>
        <p:nvSpPr>
          <p:cNvPr id="21508" name="Line 6"/>
          <p:cNvSpPr>
            <a:spLocks noChangeShapeType="1"/>
          </p:cNvSpPr>
          <p:nvPr/>
        </p:nvSpPr>
        <p:spPr bwMode="auto">
          <a:xfrm flipV="1">
            <a:off x="3008314" y="2133599"/>
            <a:ext cx="6045199" cy="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1509" name="Line 7"/>
          <p:cNvSpPr>
            <a:spLocks noChangeShapeType="1"/>
          </p:cNvSpPr>
          <p:nvPr/>
        </p:nvSpPr>
        <p:spPr bwMode="auto">
          <a:xfrm>
            <a:off x="9053513" y="2140586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1510" name="Line 8"/>
          <p:cNvSpPr>
            <a:spLocks noChangeShapeType="1"/>
          </p:cNvSpPr>
          <p:nvPr/>
        </p:nvSpPr>
        <p:spPr bwMode="auto">
          <a:xfrm>
            <a:off x="6310313" y="213360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1511" name="Line 9"/>
          <p:cNvSpPr>
            <a:spLocks noChangeShapeType="1"/>
          </p:cNvSpPr>
          <p:nvPr/>
        </p:nvSpPr>
        <p:spPr bwMode="auto">
          <a:xfrm flipH="1">
            <a:off x="3008314" y="2133600"/>
            <a:ext cx="1588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1512" name="Text Box 10"/>
          <p:cNvSpPr txBox="1">
            <a:spLocks noChangeArrowheads="1"/>
          </p:cNvSpPr>
          <p:nvPr/>
        </p:nvSpPr>
        <p:spPr bwMode="auto">
          <a:xfrm>
            <a:off x="8543926" y="2420938"/>
            <a:ext cx="10080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ar-IQ" altLang="ar-IQ"/>
          </a:p>
        </p:txBody>
      </p:sp>
      <p:sp>
        <p:nvSpPr>
          <p:cNvPr id="21513" name="Text Box 11"/>
          <p:cNvSpPr txBox="1">
            <a:spLocks noChangeArrowheads="1"/>
          </p:cNvSpPr>
          <p:nvPr/>
        </p:nvSpPr>
        <p:spPr bwMode="auto">
          <a:xfrm>
            <a:off x="8472488" y="2420938"/>
            <a:ext cx="10795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ar-IQ" altLang="ar-IQ" sz="1400" dirty="0" smtClean="0">
                <a:cs typeface="+mj-cs"/>
              </a:rPr>
              <a:t>ما </a:t>
            </a:r>
            <a:r>
              <a:rPr lang="ar-SA" altLang="ar-IQ" sz="1400" dirty="0" smtClean="0">
                <a:cs typeface="+mj-cs"/>
              </a:rPr>
              <a:t>معنى </a:t>
            </a:r>
            <a:r>
              <a:rPr lang="ar-SA" altLang="ar-IQ" sz="1400" dirty="0">
                <a:cs typeface="+mj-cs"/>
              </a:rPr>
              <a:t>المساهمة في </a:t>
            </a:r>
            <a:r>
              <a:rPr lang="ar-SA" altLang="ar-IQ" sz="1400" dirty="0" smtClean="0">
                <a:cs typeface="+mj-cs"/>
              </a:rPr>
              <a:t>الجريمة</a:t>
            </a:r>
            <a:r>
              <a:rPr lang="ar-IQ" altLang="ar-IQ" sz="1400" dirty="0" smtClean="0">
                <a:cs typeface="+mj-cs"/>
              </a:rPr>
              <a:t> ؟</a:t>
            </a:r>
            <a:endParaRPr lang="en-US" altLang="ar-IQ" sz="1400" dirty="0">
              <a:cs typeface="+mj-cs"/>
            </a:endParaRPr>
          </a:p>
        </p:txBody>
      </p:sp>
      <p:sp>
        <p:nvSpPr>
          <p:cNvPr id="21514" name="Text Box 12"/>
          <p:cNvSpPr txBox="1">
            <a:spLocks noChangeArrowheads="1"/>
          </p:cNvSpPr>
          <p:nvPr/>
        </p:nvSpPr>
        <p:spPr bwMode="auto">
          <a:xfrm>
            <a:off x="5172076" y="2420938"/>
            <a:ext cx="2571749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IQ" sz="1400" b="1" dirty="0">
                <a:cs typeface="+mj-cs"/>
              </a:rPr>
              <a:t>الفاعل الاصلي في الجريمة</a:t>
            </a:r>
            <a:r>
              <a:rPr lang="ar-SA" altLang="ar-IQ" sz="1400" dirty="0">
                <a:cs typeface="+mj-cs"/>
              </a:rPr>
              <a:t> </a:t>
            </a:r>
          </a:p>
          <a:p>
            <a:pPr lvl="1" algn="justLow" eaLnBrk="1" hangingPunct="1"/>
            <a:r>
              <a:rPr lang="ar-SA" altLang="ar-IQ" sz="1400" dirty="0">
                <a:cs typeface="+mj-cs"/>
              </a:rPr>
              <a:t>المادة (47) ق.ع.ع. والمادة (49) ق.ع.ع</a:t>
            </a:r>
          </a:p>
          <a:p>
            <a:pPr lvl="1" algn="justLow" eaLnBrk="1" hangingPunct="1"/>
            <a:r>
              <a:rPr lang="ar-IQ" altLang="ar-IQ" sz="1400" dirty="0">
                <a:cs typeface="+mj-cs"/>
              </a:rPr>
              <a:t>1- </a:t>
            </a:r>
            <a:r>
              <a:rPr lang="ar-SA" altLang="ar-IQ" sz="1400" dirty="0">
                <a:cs typeface="+mj-cs"/>
              </a:rPr>
              <a:t>من ارتكب الجريمة وحده </a:t>
            </a:r>
            <a:r>
              <a:rPr lang="ar-SA" altLang="ar-IQ" sz="1400" dirty="0" smtClean="0">
                <a:cs typeface="+mj-cs"/>
              </a:rPr>
              <a:t>أو </a:t>
            </a:r>
            <a:r>
              <a:rPr lang="ar-SA" altLang="ar-IQ" sz="1400" dirty="0">
                <a:cs typeface="+mj-cs"/>
              </a:rPr>
              <a:t>مع غيره</a:t>
            </a:r>
            <a:r>
              <a:rPr lang="ar-IQ" altLang="ar-IQ" sz="1400" dirty="0">
                <a:cs typeface="+mj-cs"/>
              </a:rPr>
              <a:t>.</a:t>
            </a:r>
            <a:r>
              <a:rPr lang="ar-SA" altLang="ar-IQ" sz="1400" dirty="0">
                <a:cs typeface="+mj-cs"/>
              </a:rPr>
              <a:t> </a:t>
            </a:r>
          </a:p>
          <a:p>
            <a:pPr lvl="1" algn="justLow" eaLnBrk="1" hangingPunct="1"/>
            <a:r>
              <a:rPr lang="ar-IQ" altLang="ar-IQ" sz="1400" dirty="0">
                <a:cs typeface="+mj-cs"/>
              </a:rPr>
              <a:t>2- </a:t>
            </a:r>
            <a:r>
              <a:rPr lang="ar-SA" altLang="ar-IQ" sz="1400" dirty="0">
                <a:cs typeface="+mj-cs"/>
              </a:rPr>
              <a:t>من دخل الجريمة دون دخوله في ارتكاب الركن المادي للجريمة</a:t>
            </a:r>
          </a:p>
          <a:p>
            <a:pPr lvl="1" algn="justLow" eaLnBrk="1" hangingPunct="1"/>
            <a:r>
              <a:rPr lang="ar-IQ" altLang="ar-IQ" sz="1400" dirty="0">
                <a:cs typeface="+mj-cs"/>
              </a:rPr>
              <a:t>3- </a:t>
            </a:r>
            <a:r>
              <a:rPr lang="ar-SA" altLang="ar-IQ" sz="1400" dirty="0">
                <a:cs typeface="+mj-cs"/>
              </a:rPr>
              <a:t>الفاعل المعنوي</a:t>
            </a:r>
            <a:r>
              <a:rPr lang="ar-IQ" altLang="ar-IQ" sz="1400" dirty="0">
                <a:cs typeface="+mj-cs"/>
              </a:rPr>
              <a:t>.</a:t>
            </a:r>
            <a:endParaRPr lang="ar-SA" altLang="ar-IQ" sz="1400" dirty="0">
              <a:cs typeface="+mj-cs"/>
            </a:endParaRPr>
          </a:p>
          <a:p>
            <a:pPr lvl="1" algn="justLow" eaLnBrk="1" hangingPunct="1"/>
            <a:r>
              <a:rPr lang="ar-IQ" altLang="ar-IQ" sz="1400" dirty="0">
                <a:cs typeface="+mj-cs"/>
              </a:rPr>
              <a:t>4- </a:t>
            </a:r>
            <a:r>
              <a:rPr lang="ar-SA" altLang="ar-IQ" sz="1400" dirty="0">
                <a:cs typeface="+mj-cs"/>
              </a:rPr>
              <a:t>من كان حاضرا مسرح الجريمة اثناء ارتكابها </a:t>
            </a:r>
            <a:r>
              <a:rPr lang="ar-SA" altLang="ar-IQ" sz="1400" dirty="0" smtClean="0">
                <a:cs typeface="+mj-cs"/>
              </a:rPr>
              <a:t>أو </a:t>
            </a:r>
            <a:r>
              <a:rPr lang="ar-SA" altLang="ar-IQ" sz="1400" dirty="0">
                <a:cs typeface="+mj-cs"/>
              </a:rPr>
              <a:t>ارتكاب </a:t>
            </a:r>
            <a:r>
              <a:rPr lang="ar-IQ" altLang="ar-IQ" sz="1400" dirty="0" smtClean="0">
                <a:cs typeface="+mj-cs"/>
              </a:rPr>
              <a:t>أ</a:t>
            </a:r>
            <a:r>
              <a:rPr lang="ar-SA" altLang="ar-IQ" sz="1400" dirty="0" smtClean="0">
                <a:cs typeface="+mj-cs"/>
              </a:rPr>
              <a:t>ي </a:t>
            </a:r>
            <a:r>
              <a:rPr lang="ar-SA" altLang="ar-IQ" sz="1400" dirty="0">
                <a:cs typeface="+mj-cs"/>
              </a:rPr>
              <a:t>فعل من الافعال المكونة لها.</a:t>
            </a:r>
            <a:endParaRPr lang="en-US" altLang="ar-IQ" sz="1400" dirty="0">
              <a:cs typeface="+mj-cs"/>
            </a:endParaRPr>
          </a:p>
        </p:txBody>
      </p:sp>
      <p:sp>
        <p:nvSpPr>
          <p:cNvPr id="21515" name="Text Box 13"/>
          <p:cNvSpPr txBox="1">
            <a:spLocks noChangeArrowheads="1"/>
          </p:cNvSpPr>
          <p:nvPr/>
        </p:nvSpPr>
        <p:spPr bwMode="auto">
          <a:xfrm>
            <a:off x="2201864" y="2506663"/>
            <a:ext cx="1584325" cy="184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IQ" sz="1400" dirty="0">
                <a:cs typeface="+mj-cs"/>
              </a:rPr>
              <a:t>الشريك في الجريمة</a:t>
            </a:r>
          </a:p>
          <a:p>
            <a:pPr eaLnBrk="1" hangingPunct="1"/>
            <a:r>
              <a:rPr lang="ar-SA" altLang="ar-IQ" sz="1400" dirty="0">
                <a:cs typeface="+mj-cs"/>
              </a:rPr>
              <a:t>المادة (48) ق.ع.ع.</a:t>
            </a:r>
          </a:p>
          <a:p>
            <a:pPr eaLnBrk="1" hangingPunct="1"/>
            <a:r>
              <a:rPr lang="ar-IQ" altLang="ar-IQ" sz="1400" dirty="0">
                <a:cs typeface="+mj-cs"/>
              </a:rPr>
              <a:t>1- </a:t>
            </a:r>
            <a:r>
              <a:rPr lang="ar-SA" altLang="ar-IQ" sz="1400" dirty="0">
                <a:cs typeface="+mj-cs"/>
              </a:rPr>
              <a:t>التحريض على ارتكاب الجريمة </a:t>
            </a:r>
            <a:r>
              <a:rPr lang="ar-IQ" altLang="ar-IQ" sz="1400" dirty="0">
                <a:cs typeface="+mj-cs"/>
              </a:rPr>
              <a:t>.</a:t>
            </a:r>
            <a:endParaRPr lang="ar-SA" altLang="ar-IQ" sz="1400" dirty="0">
              <a:cs typeface="+mj-cs"/>
            </a:endParaRPr>
          </a:p>
          <a:p>
            <a:pPr eaLnBrk="1" hangingPunct="1"/>
            <a:r>
              <a:rPr lang="ar-IQ" altLang="ar-IQ" sz="1400" dirty="0">
                <a:cs typeface="+mj-cs"/>
              </a:rPr>
              <a:t>2- </a:t>
            </a:r>
            <a:r>
              <a:rPr lang="ar-SA" altLang="ar-IQ" sz="1400" dirty="0">
                <a:cs typeface="+mj-cs"/>
              </a:rPr>
              <a:t>الاتفاق على ارتكاب الجريمة</a:t>
            </a:r>
            <a:r>
              <a:rPr lang="ar-IQ" altLang="ar-IQ" sz="1400" dirty="0">
                <a:cs typeface="+mj-cs"/>
              </a:rPr>
              <a:t> .</a:t>
            </a:r>
            <a:endParaRPr lang="ar-SA" altLang="ar-IQ" sz="1400" dirty="0">
              <a:cs typeface="+mj-cs"/>
            </a:endParaRPr>
          </a:p>
          <a:p>
            <a:pPr eaLnBrk="1" hangingPunct="1"/>
            <a:r>
              <a:rPr lang="ar-IQ" altLang="ar-IQ" sz="1400" dirty="0">
                <a:cs typeface="+mj-cs"/>
              </a:rPr>
              <a:t>3-</a:t>
            </a:r>
            <a:r>
              <a:rPr lang="ar-SA" altLang="ar-IQ" sz="1400" dirty="0">
                <a:cs typeface="+mj-cs"/>
              </a:rPr>
              <a:t>المساعدة على ارتكاب الجريمة </a:t>
            </a:r>
            <a:r>
              <a:rPr lang="ar-IQ" altLang="ar-IQ" sz="1400" dirty="0">
                <a:cs typeface="+mj-cs"/>
              </a:rPr>
              <a:t>.</a:t>
            </a:r>
            <a:endParaRPr lang="en-US" altLang="ar-IQ" sz="1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86813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فقاعات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TM03457510[[fn=فقاعات]]</Template>
  <TotalTime>2</TotalTime>
  <Words>160</Words>
  <Application>Microsoft Office PowerPoint</Application>
  <PresentationFormat>شاشة عريضة</PresentationFormat>
  <Paragraphs>29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Garamond</vt:lpstr>
      <vt:lpstr>Tahoma</vt:lpstr>
      <vt:lpstr>فقاعات</vt:lpstr>
      <vt:lpstr>عرض تقديمي في PowerPoint</vt:lpstr>
      <vt:lpstr>الشروع في الجريمة </vt:lpstr>
      <vt:lpstr>المساهمة في الجريمة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Mazin</dc:creator>
  <cp:lastModifiedBy>Mazin</cp:lastModifiedBy>
  <cp:revision>2</cp:revision>
  <dcterms:created xsi:type="dcterms:W3CDTF">2019-08-23T12:51:58Z</dcterms:created>
  <dcterms:modified xsi:type="dcterms:W3CDTF">2019-08-23T12:54:24Z</dcterms:modified>
</cp:coreProperties>
</file>