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8"/>
  </p:notesMasterIdLst>
  <p:handoutMasterIdLst>
    <p:handoutMasterId r:id="rId9"/>
  </p:handoutMasterIdLst>
  <p:sldIdLst>
    <p:sldId id="256" r:id="rId2"/>
    <p:sldId id="273" r:id="rId3"/>
    <p:sldId id="274" r:id="rId4"/>
    <p:sldId id="275" r:id="rId5"/>
    <p:sldId id="277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8C08707-0548-4BDB-BDE2-555F3C860DE1}">
          <p14:sldIdLst>
            <p14:sldId id="256"/>
          </p14:sldIdLst>
        </p14:section>
        <p14:section name="Untitled Section" id="{5EAD52DF-690E-4018-87BA-F95E26C0F838}">
          <p14:sldIdLst>
            <p14:sldId id="273"/>
            <p14:sldId id="274"/>
            <p14:sldId id="275"/>
            <p14:sldId id="277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5CBE"/>
    <a:srgbClr val="3F5661"/>
    <a:srgbClr val="014284"/>
    <a:srgbClr val="1482A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7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5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FE3C28-7DF3-4CFA-89D8-5332615C0DB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6CF69-E320-44B5-AB25-9298AD3A58C9}">
      <dgm:prSet phldrT="[Text]"/>
      <dgm:spPr/>
      <dgm:t>
        <a:bodyPr/>
        <a:lstStyle/>
        <a:p>
          <a:r>
            <a:rPr lang="en-US" dirty="0" smtClean="0"/>
            <a:t>large</a:t>
          </a:r>
          <a:endParaRPr lang="en-US" dirty="0"/>
        </a:p>
      </dgm:t>
    </dgm:pt>
    <dgm:pt modelId="{F2A452CA-6513-4550-B0B6-C1AA7F766DF0}" type="parTrans" cxnId="{B11D19EE-5B52-47EB-B32C-FAF290064B26}">
      <dgm:prSet/>
      <dgm:spPr/>
      <dgm:t>
        <a:bodyPr/>
        <a:lstStyle/>
        <a:p>
          <a:endParaRPr lang="en-US"/>
        </a:p>
      </dgm:t>
    </dgm:pt>
    <dgm:pt modelId="{E0B8840D-88FF-414C-98AE-3C3D3E0F3298}" type="sibTrans" cxnId="{B11D19EE-5B52-47EB-B32C-FAF290064B26}">
      <dgm:prSet/>
      <dgm:spPr/>
      <dgm:t>
        <a:bodyPr/>
        <a:lstStyle/>
        <a:p>
          <a:endParaRPr lang="en-US"/>
        </a:p>
      </dgm:t>
    </dgm:pt>
    <dgm:pt modelId="{5FA10F39-632E-4EDF-AF43-BB5F64A0FCB1}">
      <dgm:prSet phldrT="[Text]"/>
      <dgm:spPr/>
      <dgm:t>
        <a:bodyPr/>
        <a:lstStyle/>
        <a:p>
          <a:r>
            <a:rPr lang="en-US" dirty="0" smtClean="0"/>
            <a:t>big</a:t>
          </a:r>
          <a:endParaRPr lang="en-US" dirty="0"/>
        </a:p>
      </dgm:t>
    </dgm:pt>
    <dgm:pt modelId="{4711B041-B900-4C6D-A1DB-54FC153BB7D4}" type="parTrans" cxnId="{69972B8C-0687-4C8B-95D2-70A658552DAF}">
      <dgm:prSet/>
      <dgm:spPr/>
      <dgm:t>
        <a:bodyPr/>
        <a:lstStyle/>
        <a:p>
          <a:endParaRPr lang="en-US"/>
        </a:p>
      </dgm:t>
    </dgm:pt>
    <dgm:pt modelId="{00024C5A-405A-4BE5-AEFC-53AC9BD15434}" type="sibTrans" cxnId="{69972B8C-0687-4C8B-95D2-70A658552DAF}">
      <dgm:prSet/>
      <dgm:spPr/>
      <dgm:t>
        <a:bodyPr/>
        <a:lstStyle/>
        <a:p>
          <a:endParaRPr lang="en-US"/>
        </a:p>
      </dgm:t>
    </dgm:pt>
    <dgm:pt modelId="{4213277F-2B98-4562-A932-ABB7A277420E}">
      <dgm:prSet phldrT="[Text]"/>
      <dgm:spPr/>
      <dgm:t>
        <a:bodyPr/>
        <a:lstStyle/>
        <a:p>
          <a:r>
            <a:rPr lang="en-US" dirty="0" smtClean="0"/>
            <a:t>great</a:t>
          </a:r>
          <a:endParaRPr lang="en-US" dirty="0"/>
        </a:p>
      </dgm:t>
    </dgm:pt>
    <dgm:pt modelId="{25A7792B-04E1-4DD2-91F8-0543F7EF8E71}" type="parTrans" cxnId="{125DA3E7-F8CB-4C05-ABBF-2BE6BBE8B0EF}">
      <dgm:prSet/>
      <dgm:spPr/>
      <dgm:t>
        <a:bodyPr/>
        <a:lstStyle/>
        <a:p>
          <a:endParaRPr lang="en-US"/>
        </a:p>
      </dgm:t>
    </dgm:pt>
    <dgm:pt modelId="{DEBAB597-AC77-4E80-BA2D-44F884506FEF}" type="sibTrans" cxnId="{125DA3E7-F8CB-4C05-ABBF-2BE6BBE8B0EF}">
      <dgm:prSet/>
      <dgm:spPr/>
      <dgm:t>
        <a:bodyPr/>
        <a:lstStyle/>
        <a:p>
          <a:endParaRPr lang="en-US"/>
        </a:p>
      </dgm:t>
    </dgm:pt>
    <dgm:pt modelId="{7A4F77F4-1F8B-46FC-825E-840F4C39288C}" type="pres">
      <dgm:prSet presAssocID="{9AFE3C28-7DF3-4CFA-89D8-5332615C0DB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A78DEB10-46EB-46B0-BA2F-94BA1EF834EA}" type="pres">
      <dgm:prSet presAssocID="{6526CF69-E320-44B5-AB25-9298AD3A58C9}" presName="Accent1" presStyleCnt="0"/>
      <dgm:spPr/>
    </dgm:pt>
    <dgm:pt modelId="{99AC0796-2FFB-4A51-A99A-1286BB70F1E0}" type="pres">
      <dgm:prSet presAssocID="{6526CF69-E320-44B5-AB25-9298AD3A58C9}" presName="Accent" presStyleLbl="node1" presStyleIdx="0" presStyleCnt="3"/>
      <dgm:spPr/>
    </dgm:pt>
    <dgm:pt modelId="{432CFB04-CF80-443D-B12D-B84B5867BAC0}" type="pres">
      <dgm:prSet presAssocID="{6526CF69-E320-44B5-AB25-9298AD3A58C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D215F8A6-2D74-499C-857B-3532459E356A}" type="pres">
      <dgm:prSet presAssocID="{5FA10F39-632E-4EDF-AF43-BB5F64A0FCB1}" presName="Accent2" presStyleCnt="0"/>
      <dgm:spPr/>
    </dgm:pt>
    <dgm:pt modelId="{FF293E49-FA96-4D62-8390-8482FCE5A68C}" type="pres">
      <dgm:prSet presAssocID="{5FA10F39-632E-4EDF-AF43-BB5F64A0FCB1}" presName="Accent" presStyleLbl="node1" presStyleIdx="1" presStyleCnt="3"/>
      <dgm:spPr/>
    </dgm:pt>
    <dgm:pt modelId="{AB7603E5-DB5C-4DF0-9443-6225575DFAE2}" type="pres">
      <dgm:prSet presAssocID="{5FA10F39-632E-4EDF-AF43-BB5F64A0FCB1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CB413729-DD4E-4FD9-9AD6-7B6DB6FDCD51}" type="pres">
      <dgm:prSet presAssocID="{4213277F-2B98-4562-A932-ABB7A277420E}" presName="Accent3" presStyleCnt="0"/>
      <dgm:spPr/>
    </dgm:pt>
    <dgm:pt modelId="{453A7472-80C5-449D-BC9D-AA3C91B43F26}" type="pres">
      <dgm:prSet presAssocID="{4213277F-2B98-4562-A932-ABB7A277420E}" presName="Accent" presStyleLbl="node1" presStyleIdx="2" presStyleCnt="3"/>
      <dgm:spPr/>
    </dgm:pt>
    <dgm:pt modelId="{DEB629F4-A9B7-48F5-B24E-D123009F1154}" type="pres">
      <dgm:prSet presAssocID="{4213277F-2B98-4562-A932-ABB7A277420E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69972B8C-0687-4C8B-95D2-70A658552DAF}" srcId="{9AFE3C28-7DF3-4CFA-89D8-5332615C0DBD}" destId="{5FA10F39-632E-4EDF-AF43-BB5F64A0FCB1}" srcOrd="1" destOrd="0" parTransId="{4711B041-B900-4C6D-A1DB-54FC153BB7D4}" sibTransId="{00024C5A-405A-4BE5-AEFC-53AC9BD15434}"/>
    <dgm:cxn modelId="{7D09B189-0737-4F04-AE8F-83B5FB6D4207}" type="presOf" srcId="{4213277F-2B98-4562-A932-ABB7A277420E}" destId="{DEB629F4-A9B7-48F5-B24E-D123009F1154}" srcOrd="0" destOrd="0" presId="urn:microsoft.com/office/officeart/2009/layout/CircleArrowProcess"/>
    <dgm:cxn modelId="{6E5EFBA1-E91C-4D91-A5BA-555C12D252EB}" type="presOf" srcId="{9AFE3C28-7DF3-4CFA-89D8-5332615C0DBD}" destId="{7A4F77F4-1F8B-46FC-825E-840F4C39288C}" srcOrd="0" destOrd="0" presId="urn:microsoft.com/office/officeart/2009/layout/CircleArrowProcess"/>
    <dgm:cxn modelId="{B4AF4954-4C46-483A-96E8-4B505B2C5071}" type="presOf" srcId="{5FA10F39-632E-4EDF-AF43-BB5F64A0FCB1}" destId="{AB7603E5-DB5C-4DF0-9443-6225575DFAE2}" srcOrd="0" destOrd="0" presId="urn:microsoft.com/office/officeart/2009/layout/CircleArrowProcess"/>
    <dgm:cxn modelId="{125DA3E7-F8CB-4C05-ABBF-2BE6BBE8B0EF}" srcId="{9AFE3C28-7DF3-4CFA-89D8-5332615C0DBD}" destId="{4213277F-2B98-4562-A932-ABB7A277420E}" srcOrd="2" destOrd="0" parTransId="{25A7792B-04E1-4DD2-91F8-0543F7EF8E71}" sibTransId="{DEBAB597-AC77-4E80-BA2D-44F884506FEF}"/>
    <dgm:cxn modelId="{441E813A-8704-4D07-B420-6903ED5945E5}" type="presOf" srcId="{6526CF69-E320-44B5-AB25-9298AD3A58C9}" destId="{432CFB04-CF80-443D-B12D-B84B5867BAC0}" srcOrd="0" destOrd="0" presId="urn:microsoft.com/office/officeart/2009/layout/CircleArrowProcess"/>
    <dgm:cxn modelId="{B11D19EE-5B52-47EB-B32C-FAF290064B26}" srcId="{9AFE3C28-7DF3-4CFA-89D8-5332615C0DBD}" destId="{6526CF69-E320-44B5-AB25-9298AD3A58C9}" srcOrd="0" destOrd="0" parTransId="{F2A452CA-6513-4550-B0B6-C1AA7F766DF0}" sibTransId="{E0B8840D-88FF-414C-98AE-3C3D3E0F3298}"/>
    <dgm:cxn modelId="{6FD8779C-0980-45E0-891D-3F97164C4655}" type="presParOf" srcId="{7A4F77F4-1F8B-46FC-825E-840F4C39288C}" destId="{A78DEB10-46EB-46B0-BA2F-94BA1EF834EA}" srcOrd="0" destOrd="0" presId="urn:microsoft.com/office/officeart/2009/layout/CircleArrowProcess"/>
    <dgm:cxn modelId="{1C860994-9909-4034-8FCD-FACBB129AF9B}" type="presParOf" srcId="{A78DEB10-46EB-46B0-BA2F-94BA1EF834EA}" destId="{99AC0796-2FFB-4A51-A99A-1286BB70F1E0}" srcOrd="0" destOrd="0" presId="urn:microsoft.com/office/officeart/2009/layout/CircleArrowProcess"/>
    <dgm:cxn modelId="{663FFE6D-B516-4F8F-8660-402128289769}" type="presParOf" srcId="{7A4F77F4-1F8B-46FC-825E-840F4C39288C}" destId="{432CFB04-CF80-443D-B12D-B84B5867BAC0}" srcOrd="1" destOrd="0" presId="urn:microsoft.com/office/officeart/2009/layout/CircleArrowProcess"/>
    <dgm:cxn modelId="{5E0CAF3C-D6D3-4D1B-A908-78D197907835}" type="presParOf" srcId="{7A4F77F4-1F8B-46FC-825E-840F4C39288C}" destId="{D215F8A6-2D74-499C-857B-3532459E356A}" srcOrd="2" destOrd="0" presId="urn:microsoft.com/office/officeart/2009/layout/CircleArrowProcess"/>
    <dgm:cxn modelId="{1DC87213-97CC-4535-B32A-38A00C5CB2CF}" type="presParOf" srcId="{D215F8A6-2D74-499C-857B-3532459E356A}" destId="{FF293E49-FA96-4D62-8390-8482FCE5A68C}" srcOrd="0" destOrd="0" presId="urn:microsoft.com/office/officeart/2009/layout/CircleArrowProcess"/>
    <dgm:cxn modelId="{63E78D51-92CB-4F8F-9F01-7D6717987ABE}" type="presParOf" srcId="{7A4F77F4-1F8B-46FC-825E-840F4C39288C}" destId="{AB7603E5-DB5C-4DF0-9443-6225575DFAE2}" srcOrd="3" destOrd="0" presId="urn:microsoft.com/office/officeart/2009/layout/CircleArrowProcess"/>
    <dgm:cxn modelId="{1B6FA715-3E48-408D-8FEE-DF0E32D23D6A}" type="presParOf" srcId="{7A4F77F4-1F8B-46FC-825E-840F4C39288C}" destId="{CB413729-DD4E-4FD9-9AD6-7B6DB6FDCD51}" srcOrd="4" destOrd="0" presId="urn:microsoft.com/office/officeart/2009/layout/CircleArrowProcess"/>
    <dgm:cxn modelId="{32CA64B3-DCFE-4DEB-B283-E83E7B87A03D}" type="presParOf" srcId="{CB413729-DD4E-4FD9-9AD6-7B6DB6FDCD51}" destId="{453A7472-80C5-449D-BC9D-AA3C91B43F26}" srcOrd="0" destOrd="0" presId="urn:microsoft.com/office/officeart/2009/layout/CircleArrowProcess"/>
    <dgm:cxn modelId="{6D9C0016-58C7-4040-9220-69207823EC36}" type="presParOf" srcId="{7A4F77F4-1F8B-46FC-825E-840F4C39288C}" destId="{DEB629F4-A9B7-48F5-B24E-D123009F115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FE3C28-7DF3-4CFA-89D8-5332615C0DB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6CF69-E320-44B5-AB25-9298AD3A58C9}">
      <dgm:prSet phldrT="[Text]"/>
      <dgm:spPr/>
      <dgm:t>
        <a:bodyPr/>
        <a:lstStyle/>
        <a:p>
          <a:r>
            <a:rPr lang="en-US" dirty="0" smtClean="0"/>
            <a:t>coastline</a:t>
          </a:r>
          <a:endParaRPr lang="en-US" dirty="0"/>
        </a:p>
      </dgm:t>
    </dgm:pt>
    <dgm:pt modelId="{F2A452CA-6513-4550-B0B6-C1AA7F766DF0}" type="parTrans" cxnId="{B11D19EE-5B52-47EB-B32C-FAF290064B26}">
      <dgm:prSet/>
      <dgm:spPr/>
      <dgm:t>
        <a:bodyPr/>
        <a:lstStyle/>
        <a:p>
          <a:endParaRPr lang="en-US"/>
        </a:p>
      </dgm:t>
    </dgm:pt>
    <dgm:pt modelId="{E0B8840D-88FF-414C-98AE-3C3D3E0F3298}" type="sibTrans" cxnId="{B11D19EE-5B52-47EB-B32C-FAF290064B26}">
      <dgm:prSet/>
      <dgm:spPr/>
      <dgm:t>
        <a:bodyPr/>
        <a:lstStyle/>
        <a:p>
          <a:endParaRPr lang="en-US"/>
        </a:p>
      </dgm:t>
    </dgm:pt>
    <dgm:pt modelId="{5FA10F39-632E-4EDF-AF43-BB5F64A0FCB1}">
      <dgm:prSet phldrT="[Text]"/>
      <dgm:spPr/>
      <dgm:t>
        <a:bodyPr/>
        <a:lstStyle/>
        <a:p>
          <a:r>
            <a:rPr lang="en-US" dirty="0" smtClean="0"/>
            <a:t>seashore</a:t>
          </a:r>
          <a:endParaRPr lang="en-US" dirty="0"/>
        </a:p>
      </dgm:t>
    </dgm:pt>
    <dgm:pt modelId="{4711B041-B900-4C6D-A1DB-54FC153BB7D4}" type="parTrans" cxnId="{69972B8C-0687-4C8B-95D2-70A658552DAF}">
      <dgm:prSet/>
      <dgm:spPr/>
      <dgm:t>
        <a:bodyPr/>
        <a:lstStyle/>
        <a:p>
          <a:endParaRPr lang="en-US"/>
        </a:p>
      </dgm:t>
    </dgm:pt>
    <dgm:pt modelId="{00024C5A-405A-4BE5-AEFC-53AC9BD15434}" type="sibTrans" cxnId="{69972B8C-0687-4C8B-95D2-70A658552DAF}">
      <dgm:prSet/>
      <dgm:spPr/>
      <dgm:t>
        <a:bodyPr/>
        <a:lstStyle/>
        <a:p>
          <a:endParaRPr lang="en-US"/>
        </a:p>
      </dgm:t>
    </dgm:pt>
    <dgm:pt modelId="{7A4F77F4-1F8B-46FC-825E-840F4C39288C}" type="pres">
      <dgm:prSet presAssocID="{9AFE3C28-7DF3-4CFA-89D8-5332615C0DB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A78DEB10-46EB-46B0-BA2F-94BA1EF834EA}" type="pres">
      <dgm:prSet presAssocID="{6526CF69-E320-44B5-AB25-9298AD3A58C9}" presName="Accent1" presStyleCnt="0"/>
      <dgm:spPr/>
    </dgm:pt>
    <dgm:pt modelId="{99AC0796-2FFB-4A51-A99A-1286BB70F1E0}" type="pres">
      <dgm:prSet presAssocID="{6526CF69-E320-44B5-AB25-9298AD3A58C9}" presName="Accent" presStyleLbl="node1" presStyleIdx="0" presStyleCnt="2"/>
      <dgm:spPr/>
    </dgm:pt>
    <dgm:pt modelId="{432CFB04-CF80-443D-B12D-B84B5867BAC0}" type="pres">
      <dgm:prSet presAssocID="{6526CF69-E320-44B5-AB25-9298AD3A58C9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</dgm:pt>
    <dgm:pt modelId="{D215F8A6-2D74-499C-857B-3532459E356A}" type="pres">
      <dgm:prSet presAssocID="{5FA10F39-632E-4EDF-AF43-BB5F64A0FCB1}" presName="Accent2" presStyleCnt="0"/>
      <dgm:spPr/>
    </dgm:pt>
    <dgm:pt modelId="{FF293E49-FA96-4D62-8390-8482FCE5A68C}" type="pres">
      <dgm:prSet presAssocID="{5FA10F39-632E-4EDF-AF43-BB5F64A0FCB1}" presName="Accent" presStyleLbl="node1" presStyleIdx="1" presStyleCnt="2"/>
      <dgm:spPr/>
    </dgm:pt>
    <dgm:pt modelId="{AB7603E5-DB5C-4DF0-9443-6225575DFAE2}" type="pres">
      <dgm:prSet presAssocID="{5FA10F39-632E-4EDF-AF43-BB5F64A0FCB1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69972B8C-0687-4C8B-95D2-70A658552DAF}" srcId="{9AFE3C28-7DF3-4CFA-89D8-5332615C0DBD}" destId="{5FA10F39-632E-4EDF-AF43-BB5F64A0FCB1}" srcOrd="1" destOrd="0" parTransId="{4711B041-B900-4C6D-A1DB-54FC153BB7D4}" sibTransId="{00024C5A-405A-4BE5-AEFC-53AC9BD15434}"/>
    <dgm:cxn modelId="{6E5EFBA1-E91C-4D91-A5BA-555C12D252EB}" type="presOf" srcId="{9AFE3C28-7DF3-4CFA-89D8-5332615C0DBD}" destId="{7A4F77F4-1F8B-46FC-825E-840F4C39288C}" srcOrd="0" destOrd="0" presId="urn:microsoft.com/office/officeart/2009/layout/CircleArrowProcess"/>
    <dgm:cxn modelId="{B4AF4954-4C46-483A-96E8-4B505B2C5071}" type="presOf" srcId="{5FA10F39-632E-4EDF-AF43-BB5F64A0FCB1}" destId="{AB7603E5-DB5C-4DF0-9443-6225575DFAE2}" srcOrd="0" destOrd="0" presId="urn:microsoft.com/office/officeart/2009/layout/CircleArrowProcess"/>
    <dgm:cxn modelId="{441E813A-8704-4D07-B420-6903ED5945E5}" type="presOf" srcId="{6526CF69-E320-44B5-AB25-9298AD3A58C9}" destId="{432CFB04-CF80-443D-B12D-B84B5867BAC0}" srcOrd="0" destOrd="0" presId="urn:microsoft.com/office/officeart/2009/layout/CircleArrowProcess"/>
    <dgm:cxn modelId="{B11D19EE-5B52-47EB-B32C-FAF290064B26}" srcId="{9AFE3C28-7DF3-4CFA-89D8-5332615C0DBD}" destId="{6526CF69-E320-44B5-AB25-9298AD3A58C9}" srcOrd="0" destOrd="0" parTransId="{F2A452CA-6513-4550-B0B6-C1AA7F766DF0}" sibTransId="{E0B8840D-88FF-414C-98AE-3C3D3E0F3298}"/>
    <dgm:cxn modelId="{6FD8779C-0980-45E0-891D-3F97164C4655}" type="presParOf" srcId="{7A4F77F4-1F8B-46FC-825E-840F4C39288C}" destId="{A78DEB10-46EB-46B0-BA2F-94BA1EF834EA}" srcOrd="0" destOrd="0" presId="urn:microsoft.com/office/officeart/2009/layout/CircleArrowProcess"/>
    <dgm:cxn modelId="{1C860994-9909-4034-8FCD-FACBB129AF9B}" type="presParOf" srcId="{A78DEB10-46EB-46B0-BA2F-94BA1EF834EA}" destId="{99AC0796-2FFB-4A51-A99A-1286BB70F1E0}" srcOrd="0" destOrd="0" presId="urn:microsoft.com/office/officeart/2009/layout/CircleArrowProcess"/>
    <dgm:cxn modelId="{663FFE6D-B516-4F8F-8660-402128289769}" type="presParOf" srcId="{7A4F77F4-1F8B-46FC-825E-840F4C39288C}" destId="{432CFB04-CF80-443D-B12D-B84B5867BAC0}" srcOrd="1" destOrd="0" presId="urn:microsoft.com/office/officeart/2009/layout/CircleArrowProcess"/>
    <dgm:cxn modelId="{5E0CAF3C-D6D3-4D1B-A908-78D197907835}" type="presParOf" srcId="{7A4F77F4-1F8B-46FC-825E-840F4C39288C}" destId="{D215F8A6-2D74-499C-857B-3532459E356A}" srcOrd="2" destOrd="0" presId="urn:microsoft.com/office/officeart/2009/layout/CircleArrowProcess"/>
    <dgm:cxn modelId="{1DC87213-97CC-4535-B32A-38A00C5CB2CF}" type="presParOf" srcId="{D215F8A6-2D74-499C-857B-3532459E356A}" destId="{FF293E49-FA96-4D62-8390-8482FCE5A68C}" srcOrd="0" destOrd="0" presId="urn:microsoft.com/office/officeart/2009/layout/CircleArrowProcess"/>
    <dgm:cxn modelId="{63E78D51-92CB-4F8F-9F01-7D6717987ABE}" type="presParOf" srcId="{7A4F77F4-1F8B-46FC-825E-840F4C39288C}" destId="{AB7603E5-DB5C-4DF0-9443-6225575DFAE2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FE3C28-7DF3-4CFA-89D8-5332615C0DB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6CF69-E320-44B5-AB25-9298AD3A58C9}">
      <dgm:prSet phldrT="[Text]"/>
      <dgm:spPr/>
      <dgm:t>
        <a:bodyPr/>
        <a:lstStyle/>
        <a:p>
          <a:r>
            <a:rPr lang="en-US" dirty="0" smtClean="0"/>
            <a:t>small</a:t>
          </a:r>
          <a:endParaRPr lang="en-US" dirty="0"/>
        </a:p>
      </dgm:t>
    </dgm:pt>
    <dgm:pt modelId="{F2A452CA-6513-4550-B0B6-C1AA7F766DF0}" type="parTrans" cxnId="{B11D19EE-5B52-47EB-B32C-FAF290064B26}">
      <dgm:prSet/>
      <dgm:spPr/>
      <dgm:t>
        <a:bodyPr/>
        <a:lstStyle/>
        <a:p>
          <a:endParaRPr lang="en-US"/>
        </a:p>
      </dgm:t>
    </dgm:pt>
    <dgm:pt modelId="{E0B8840D-88FF-414C-98AE-3C3D3E0F3298}" type="sibTrans" cxnId="{B11D19EE-5B52-47EB-B32C-FAF290064B26}">
      <dgm:prSet/>
      <dgm:spPr/>
      <dgm:t>
        <a:bodyPr/>
        <a:lstStyle/>
        <a:p>
          <a:endParaRPr lang="en-US"/>
        </a:p>
      </dgm:t>
    </dgm:pt>
    <dgm:pt modelId="{5FA10F39-632E-4EDF-AF43-BB5F64A0FCB1}">
      <dgm:prSet phldrT="[Text]"/>
      <dgm:spPr/>
      <dgm:t>
        <a:bodyPr/>
        <a:lstStyle/>
        <a:p>
          <a:r>
            <a:rPr lang="en-US" dirty="0" smtClean="0"/>
            <a:t>big</a:t>
          </a:r>
          <a:endParaRPr lang="en-US" dirty="0"/>
        </a:p>
      </dgm:t>
    </dgm:pt>
    <dgm:pt modelId="{4711B041-B900-4C6D-A1DB-54FC153BB7D4}" type="parTrans" cxnId="{69972B8C-0687-4C8B-95D2-70A658552DAF}">
      <dgm:prSet/>
      <dgm:spPr/>
      <dgm:t>
        <a:bodyPr/>
        <a:lstStyle/>
        <a:p>
          <a:endParaRPr lang="en-US"/>
        </a:p>
      </dgm:t>
    </dgm:pt>
    <dgm:pt modelId="{00024C5A-405A-4BE5-AEFC-53AC9BD15434}" type="sibTrans" cxnId="{69972B8C-0687-4C8B-95D2-70A658552DAF}">
      <dgm:prSet/>
      <dgm:spPr/>
      <dgm:t>
        <a:bodyPr/>
        <a:lstStyle/>
        <a:p>
          <a:endParaRPr lang="en-US"/>
        </a:p>
      </dgm:t>
    </dgm:pt>
    <dgm:pt modelId="{7A4F77F4-1F8B-46FC-825E-840F4C39288C}" type="pres">
      <dgm:prSet presAssocID="{9AFE3C28-7DF3-4CFA-89D8-5332615C0DB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A78DEB10-46EB-46B0-BA2F-94BA1EF834EA}" type="pres">
      <dgm:prSet presAssocID="{6526CF69-E320-44B5-AB25-9298AD3A58C9}" presName="Accent1" presStyleCnt="0"/>
      <dgm:spPr/>
    </dgm:pt>
    <dgm:pt modelId="{99AC0796-2FFB-4A51-A99A-1286BB70F1E0}" type="pres">
      <dgm:prSet presAssocID="{6526CF69-E320-44B5-AB25-9298AD3A58C9}" presName="Accent" presStyleLbl="node1" presStyleIdx="0" presStyleCnt="2"/>
      <dgm:spPr>
        <a:solidFill>
          <a:srgbClr val="B05CBE"/>
        </a:solidFill>
      </dgm:spPr>
    </dgm:pt>
    <dgm:pt modelId="{432CFB04-CF80-443D-B12D-B84B5867BAC0}" type="pres">
      <dgm:prSet presAssocID="{6526CF69-E320-44B5-AB25-9298AD3A58C9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</dgm:pt>
    <dgm:pt modelId="{D215F8A6-2D74-499C-857B-3532459E356A}" type="pres">
      <dgm:prSet presAssocID="{5FA10F39-632E-4EDF-AF43-BB5F64A0FCB1}" presName="Accent2" presStyleCnt="0"/>
      <dgm:spPr/>
    </dgm:pt>
    <dgm:pt modelId="{FF293E49-FA96-4D62-8390-8482FCE5A68C}" type="pres">
      <dgm:prSet presAssocID="{5FA10F39-632E-4EDF-AF43-BB5F64A0FCB1}" presName="Accent" presStyleLbl="node1" presStyleIdx="1" presStyleCnt="2"/>
      <dgm:spPr>
        <a:solidFill>
          <a:srgbClr val="B05CBE"/>
        </a:solidFill>
      </dgm:spPr>
    </dgm:pt>
    <dgm:pt modelId="{AB7603E5-DB5C-4DF0-9443-6225575DFAE2}" type="pres">
      <dgm:prSet presAssocID="{5FA10F39-632E-4EDF-AF43-BB5F64A0FCB1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69972B8C-0687-4C8B-95D2-70A658552DAF}" srcId="{9AFE3C28-7DF3-4CFA-89D8-5332615C0DBD}" destId="{5FA10F39-632E-4EDF-AF43-BB5F64A0FCB1}" srcOrd="1" destOrd="0" parTransId="{4711B041-B900-4C6D-A1DB-54FC153BB7D4}" sibTransId="{00024C5A-405A-4BE5-AEFC-53AC9BD15434}"/>
    <dgm:cxn modelId="{6E5EFBA1-E91C-4D91-A5BA-555C12D252EB}" type="presOf" srcId="{9AFE3C28-7DF3-4CFA-89D8-5332615C0DBD}" destId="{7A4F77F4-1F8B-46FC-825E-840F4C39288C}" srcOrd="0" destOrd="0" presId="urn:microsoft.com/office/officeart/2009/layout/CircleArrowProcess"/>
    <dgm:cxn modelId="{B4AF4954-4C46-483A-96E8-4B505B2C5071}" type="presOf" srcId="{5FA10F39-632E-4EDF-AF43-BB5F64A0FCB1}" destId="{AB7603E5-DB5C-4DF0-9443-6225575DFAE2}" srcOrd="0" destOrd="0" presId="urn:microsoft.com/office/officeart/2009/layout/CircleArrowProcess"/>
    <dgm:cxn modelId="{441E813A-8704-4D07-B420-6903ED5945E5}" type="presOf" srcId="{6526CF69-E320-44B5-AB25-9298AD3A58C9}" destId="{432CFB04-CF80-443D-B12D-B84B5867BAC0}" srcOrd="0" destOrd="0" presId="urn:microsoft.com/office/officeart/2009/layout/CircleArrowProcess"/>
    <dgm:cxn modelId="{B11D19EE-5B52-47EB-B32C-FAF290064B26}" srcId="{9AFE3C28-7DF3-4CFA-89D8-5332615C0DBD}" destId="{6526CF69-E320-44B5-AB25-9298AD3A58C9}" srcOrd="0" destOrd="0" parTransId="{F2A452CA-6513-4550-B0B6-C1AA7F766DF0}" sibTransId="{E0B8840D-88FF-414C-98AE-3C3D3E0F3298}"/>
    <dgm:cxn modelId="{6FD8779C-0980-45E0-891D-3F97164C4655}" type="presParOf" srcId="{7A4F77F4-1F8B-46FC-825E-840F4C39288C}" destId="{A78DEB10-46EB-46B0-BA2F-94BA1EF834EA}" srcOrd="0" destOrd="0" presId="urn:microsoft.com/office/officeart/2009/layout/CircleArrowProcess"/>
    <dgm:cxn modelId="{1C860994-9909-4034-8FCD-FACBB129AF9B}" type="presParOf" srcId="{A78DEB10-46EB-46B0-BA2F-94BA1EF834EA}" destId="{99AC0796-2FFB-4A51-A99A-1286BB70F1E0}" srcOrd="0" destOrd="0" presId="urn:microsoft.com/office/officeart/2009/layout/CircleArrowProcess"/>
    <dgm:cxn modelId="{663FFE6D-B516-4F8F-8660-402128289769}" type="presParOf" srcId="{7A4F77F4-1F8B-46FC-825E-840F4C39288C}" destId="{432CFB04-CF80-443D-B12D-B84B5867BAC0}" srcOrd="1" destOrd="0" presId="urn:microsoft.com/office/officeart/2009/layout/CircleArrowProcess"/>
    <dgm:cxn modelId="{5E0CAF3C-D6D3-4D1B-A908-78D197907835}" type="presParOf" srcId="{7A4F77F4-1F8B-46FC-825E-840F4C39288C}" destId="{D215F8A6-2D74-499C-857B-3532459E356A}" srcOrd="2" destOrd="0" presId="urn:microsoft.com/office/officeart/2009/layout/CircleArrowProcess"/>
    <dgm:cxn modelId="{1DC87213-97CC-4535-B32A-38A00C5CB2CF}" type="presParOf" srcId="{D215F8A6-2D74-499C-857B-3532459E356A}" destId="{FF293E49-FA96-4D62-8390-8482FCE5A68C}" srcOrd="0" destOrd="0" presId="urn:microsoft.com/office/officeart/2009/layout/CircleArrowProcess"/>
    <dgm:cxn modelId="{63E78D51-92CB-4F8F-9F01-7D6717987ABE}" type="presParOf" srcId="{7A4F77F4-1F8B-46FC-825E-840F4C39288C}" destId="{AB7603E5-DB5C-4DF0-9443-6225575DFAE2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FE3C28-7DF3-4CFA-89D8-5332615C0DB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26CF69-E320-44B5-AB25-9298AD3A58C9}">
      <dgm:prSet phldrT="[Text]"/>
      <dgm:spPr/>
      <dgm:t>
        <a:bodyPr/>
        <a:lstStyle/>
        <a:p>
          <a:r>
            <a:rPr lang="en-US" dirty="0" smtClean="0"/>
            <a:t>loud</a:t>
          </a:r>
          <a:endParaRPr lang="en-US" dirty="0"/>
        </a:p>
      </dgm:t>
    </dgm:pt>
    <dgm:pt modelId="{F2A452CA-6513-4550-B0B6-C1AA7F766DF0}" type="parTrans" cxnId="{B11D19EE-5B52-47EB-B32C-FAF290064B26}">
      <dgm:prSet/>
      <dgm:spPr/>
      <dgm:t>
        <a:bodyPr/>
        <a:lstStyle/>
        <a:p>
          <a:endParaRPr lang="en-US"/>
        </a:p>
      </dgm:t>
    </dgm:pt>
    <dgm:pt modelId="{E0B8840D-88FF-414C-98AE-3C3D3E0F3298}" type="sibTrans" cxnId="{B11D19EE-5B52-47EB-B32C-FAF290064B26}">
      <dgm:prSet/>
      <dgm:spPr/>
      <dgm:t>
        <a:bodyPr/>
        <a:lstStyle/>
        <a:p>
          <a:endParaRPr lang="en-US"/>
        </a:p>
      </dgm:t>
    </dgm:pt>
    <dgm:pt modelId="{5FA10F39-632E-4EDF-AF43-BB5F64A0FCB1}">
      <dgm:prSet phldrT="[Text]"/>
      <dgm:spPr/>
      <dgm:t>
        <a:bodyPr/>
        <a:lstStyle/>
        <a:p>
          <a:r>
            <a:rPr lang="en-US" dirty="0" smtClean="0"/>
            <a:t>quiet</a:t>
          </a:r>
          <a:endParaRPr lang="en-US" dirty="0"/>
        </a:p>
      </dgm:t>
    </dgm:pt>
    <dgm:pt modelId="{4711B041-B900-4C6D-A1DB-54FC153BB7D4}" type="parTrans" cxnId="{69972B8C-0687-4C8B-95D2-70A658552DAF}">
      <dgm:prSet/>
      <dgm:spPr/>
      <dgm:t>
        <a:bodyPr/>
        <a:lstStyle/>
        <a:p>
          <a:endParaRPr lang="en-US"/>
        </a:p>
      </dgm:t>
    </dgm:pt>
    <dgm:pt modelId="{00024C5A-405A-4BE5-AEFC-53AC9BD15434}" type="sibTrans" cxnId="{69972B8C-0687-4C8B-95D2-70A658552DAF}">
      <dgm:prSet/>
      <dgm:spPr/>
      <dgm:t>
        <a:bodyPr/>
        <a:lstStyle/>
        <a:p>
          <a:endParaRPr lang="en-US"/>
        </a:p>
      </dgm:t>
    </dgm:pt>
    <dgm:pt modelId="{7A4F77F4-1F8B-46FC-825E-840F4C39288C}" type="pres">
      <dgm:prSet presAssocID="{9AFE3C28-7DF3-4CFA-89D8-5332615C0DB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A78DEB10-46EB-46B0-BA2F-94BA1EF834EA}" type="pres">
      <dgm:prSet presAssocID="{6526CF69-E320-44B5-AB25-9298AD3A58C9}" presName="Accent1" presStyleCnt="0"/>
      <dgm:spPr/>
    </dgm:pt>
    <dgm:pt modelId="{99AC0796-2FFB-4A51-A99A-1286BB70F1E0}" type="pres">
      <dgm:prSet presAssocID="{6526CF69-E320-44B5-AB25-9298AD3A58C9}" presName="Accent" presStyleLbl="node1" presStyleIdx="0" presStyleCnt="2"/>
      <dgm:spPr>
        <a:solidFill>
          <a:srgbClr val="B05CBE"/>
        </a:solidFill>
      </dgm:spPr>
    </dgm:pt>
    <dgm:pt modelId="{432CFB04-CF80-443D-B12D-B84B5867BAC0}" type="pres">
      <dgm:prSet presAssocID="{6526CF69-E320-44B5-AB25-9298AD3A58C9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</dgm:pt>
    <dgm:pt modelId="{D215F8A6-2D74-499C-857B-3532459E356A}" type="pres">
      <dgm:prSet presAssocID="{5FA10F39-632E-4EDF-AF43-BB5F64A0FCB1}" presName="Accent2" presStyleCnt="0"/>
      <dgm:spPr/>
    </dgm:pt>
    <dgm:pt modelId="{FF293E49-FA96-4D62-8390-8482FCE5A68C}" type="pres">
      <dgm:prSet presAssocID="{5FA10F39-632E-4EDF-AF43-BB5F64A0FCB1}" presName="Accent" presStyleLbl="node1" presStyleIdx="1" presStyleCnt="2"/>
      <dgm:spPr>
        <a:solidFill>
          <a:srgbClr val="B05CBE"/>
        </a:solidFill>
      </dgm:spPr>
    </dgm:pt>
    <dgm:pt modelId="{AB7603E5-DB5C-4DF0-9443-6225575DFAE2}" type="pres">
      <dgm:prSet presAssocID="{5FA10F39-632E-4EDF-AF43-BB5F64A0FCB1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6E5EFBA1-E91C-4D91-A5BA-555C12D252EB}" type="presOf" srcId="{9AFE3C28-7DF3-4CFA-89D8-5332615C0DBD}" destId="{7A4F77F4-1F8B-46FC-825E-840F4C39288C}" srcOrd="0" destOrd="0" presId="urn:microsoft.com/office/officeart/2009/layout/CircleArrowProcess"/>
    <dgm:cxn modelId="{441E813A-8704-4D07-B420-6903ED5945E5}" type="presOf" srcId="{6526CF69-E320-44B5-AB25-9298AD3A58C9}" destId="{432CFB04-CF80-443D-B12D-B84B5867BAC0}" srcOrd="0" destOrd="0" presId="urn:microsoft.com/office/officeart/2009/layout/CircleArrowProcess"/>
    <dgm:cxn modelId="{B4AF4954-4C46-483A-96E8-4B505B2C5071}" type="presOf" srcId="{5FA10F39-632E-4EDF-AF43-BB5F64A0FCB1}" destId="{AB7603E5-DB5C-4DF0-9443-6225575DFAE2}" srcOrd="0" destOrd="0" presId="urn:microsoft.com/office/officeart/2009/layout/CircleArrowProcess"/>
    <dgm:cxn modelId="{69972B8C-0687-4C8B-95D2-70A658552DAF}" srcId="{9AFE3C28-7DF3-4CFA-89D8-5332615C0DBD}" destId="{5FA10F39-632E-4EDF-AF43-BB5F64A0FCB1}" srcOrd="1" destOrd="0" parTransId="{4711B041-B900-4C6D-A1DB-54FC153BB7D4}" sibTransId="{00024C5A-405A-4BE5-AEFC-53AC9BD15434}"/>
    <dgm:cxn modelId="{B11D19EE-5B52-47EB-B32C-FAF290064B26}" srcId="{9AFE3C28-7DF3-4CFA-89D8-5332615C0DBD}" destId="{6526CF69-E320-44B5-AB25-9298AD3A58C9}" srcOrd="0" destOrd="0" parTransId="{F2A452CA-6513-4550-B0B6-C1AA7F766DF0}" sibTransId="{E0B8840D-88FF-414C-98AE-3C3D3E0F3298}"/>
    <dgm:cxn modelId="{6FD8779C-0980-45E0-891D-3F97164C4655}" type="presParOf" srcId="{7A4F77F4-1F8B-46FC-825E-840F4C39288C}" destId="{A78DEB10-46EB-46B0-BA2F-94BA1EF834EA}" srcOrd="0" destOrd="0" presId="urn:microsoft.com/office/officeart/2009/layout/CircleArrowProcess"/>
    <dgm:cxn modelId="{1C860994-9909-4034-8FCD-FACBB129AF9B}" type="presParOf" srcId="{A78DEB10-46EB-46B0-BA2F-94BA1EF834EA}" destId="{99AC0796-2FFB-4A51-A99A-1286BB70F1E0}" srcOrd="0" destOrd="0" presId="urn:microsoft.com/office/officeart/2009/layout/CircleArrowProcess"/>
    <dgm:cxn modelId="{663FFE6D-B516-4F8F-8660-402128289769}" type="presParOf" srcId="{7A4F77F4-1F8B-46FC-825E-840F4C39288C}" destId="{432CFB04-CF80-443D-B12D-B84B5867BAC0}" srcOrd="1" destOrd="0" presId="urn:microsoft.com/office/officeart/2009/layout/CircleArrowProcess"/>
    <dgm:cxn modelId="{5E0CAF3C-D6D3-4D1B-A908-78D197907835}" type="presParOf" srcId="{7A4F77F4-1F8B-46FC-825E-840F4C39288C}" destId="{D215F8A6-2D74-499C-857B-3532459E356A}" srcOrd="2" destOrd="0" presId="urn:microsoft.com/office/officeart/2009/layout/CircleArrowProcess"/>
    <dgm:cxn modelId="{1DC87213-97CC-4535-B32A-38A00C5CB2CF}" type="presParOf" srcId="{D215F8A6-2D74-499C-857B-3532459E356A}" destId="{FF293E49-FA96-4D62-8390-8482FCE5A68C}" srcOrd="0" destOrd="0" presId="urn:microsoft.com/office/officeart/2009/layout/CircleArrowProcess"/>
    <dgm:cxn modelId="{63E78D51-92CB-4F8F-9F01-7D6717987ABE}" type="presParOf" srcId="{7A4F77F4-1F8B-46FC-825E-840F4C39288C}" destId="{AB7603E5-DB5C-4DF0-9443-6225575DFAE2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C0796-2FFB-4A51-A99A-1286BB70F1E0}">
      <dsp:nvSpPr>
        <dsp:cNvPr id="0" name=""/>
        <dsp:cNvSpPr/>
      </dsp:nvSpPr>
      <dsp:spPr>
        <a:xfrm>
          <a:off x="1031656" y="177370"/>
          <a:ext cx="1785366" cy="178563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FB04-CF80-443D-B12D-B84B5867BAC0}">
      <dsp:nvSpPr>
        <dsp:cNvPr id="0" name=""/>
        <dsp:cNvSpPr/>
      </dsp:nvSpPr>
      <dsp:spPr>
        <a:xfrm>
          <a:off x="1426281" y="822039"/>
          <a:ext cx="992093" cy="49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large</a:t>
          </a:r>
          <a:endParaRPr lang="en-US" sz="3300" kern="1200" dirty="0"/>
        </a:p>
      </dsp:txBody>
      <dsp:txXfrm>
        <a:off x="1426281" y="822039"/>
        <a:ext cx="992093" cy="495928"/>
      </dsp:txXfrm>
    </dsp:sp>
    <dsp:sp modelId="{FF293E49-FA96-4D62-8390-8482FCE5A68C}">
      <dsp:nvSpPr>
        <dsp:cNvPr id="0" name=""/>
        <dsp:cNvSpPr/>
      </dsp:nvSpPr>
      <dsp:spPr>
        <a:xfrm>
          <a:off x="535777" y="1203351"/>
          <a:ext cx="1785366" cy="178563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603E5-DB5C-4DF0-9443-6225575DFAE2}">
      <dsp:nvSpPr>
        <dsp:cNvPr id="0" name=""/>
        <dsp:cNvSpPr/>
      </dsp:nvSpPr>
      <dsp:spPr>
        <a:xfrm>
          <a:off x="932413" y="1853955"/>
          <a:ext cx="992093" cy="49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big</a:t>
          </a:r>
          <a:endParaRPr lang="en-US" sz="3300" kern="1200" dirty="0"/>
        </a:p>
      </dsp:txBody>
      <dsp:txXfrm>
        <a:off x="932413" y="1853955"/>
        <a:ext cx="992093" cy="495928"/>
      </dsp:txXfrm>
    </dsp:sp>
    <dsp:sp modelId="{453A7472-80C5-449D-BC9D-AA3C91B43F26}">
      <dsp:nvSpPr>
        <dsp:cNvPr id="0" name=""/>
        <dsp:cNvSpPr/>
      </dsp:nvSpPr>
      <dsp:spPr>
        <a:xfrm>
          <a:off x="1158727" y="2352109"/>
          <a:ext cx="1533906" cy="153452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629F4-A9B7-48F5-B24E-D123009F1154}">
      <dsp:nvSpPr>
        <dsp:cNvPr id="0" name=""/>
        <dsp:cNvSpPr/>
      </dsp:nvSpPr>
      <dsp:spPr>
        <a:xfrm>
          <a:off x="1428628" y="2887355"/>
          <a:ext cx="992093" cy="495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great</a:t>
          </a:r>
          <a:endParaRPr lang="en-US" sz="3300" kern="1200" dirty="0"/>
        </a:p>
      </dsp:txBody>
      <dsp:txXfrm>
        <a:off x="1428628" y="2887355"/>
        <a:ext cx="992093" cy="495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C0796-2FFB-4A51-A99A-1286BB70F1E0}">
      <dsp:nvSpPr>
        <dsp:cNvPr id="0" name=""/>
        <dsp:cNvSpPr/>
      </dsp:nvSpPr>
      <dsp:spPr>
        <a:xfrm>
          <a:off x="917775" y="403001"/>
          <a:ext cx="1815891" cy="181594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FB04-CF80-443D-B12D-B84B5867BAC0}">
      <dsp:nvSpPr>
        <dsp:cNvPr id="0" name=""/>
        <dsp:cNvSpPr/>
      </dsp:nvSpPr>
      <dsp:spPr>
        <a:xfrm>
          <a:off x="1318831" y="1060446"/>
          <a:ext cx="1013124" cy="506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coastline</a:t>
          </a:r>
          <a:endParaRPr lang="en-US" sz="2200" kern="1200" dirty="0"/>
        </a:p>
      </dsp:txBody>
      <dsp:txXfrm>
        <a:off x="1318831" y="1060446"/>
        <a:ext cx="1013124" cy="506502"/>
      </dsp:txXfrm>
    </dsp:sp>
    <dsp:sp modelId="{FF293E49-FA96-4D62-8390-8482FCE5A68C}">
      <dsp:nvSpPr>
        <dsp:cNvPr id="0" name=""/>
        <dsp:cNvSpPr/>
      </dsp:nvSpPr>
      <dsp:spPr>
        <a:xfrm>
          <a:off x="542932" y="1566949"/>
          <a:ext cx="1559989" cy="1560648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603E5-DB5C-4DF0-9443-6225575DFAE2}">
      <dsp:nvSpPr>
        <dsp:cNvPr id="0" name=""/>
        <dsp:cNvSpPr/>
      </dsp:nvSpPr>
      <dsp:spPr>
        <a:xfrm>
          <a:off x="812269" y="2105874"/>
          <a:ext cx="1013124" cy="5065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seashore</a:t>
          </a:r>
          <a:endParaRPr lang="en-US" sz="2200" kern="1200" dirty="0"/>
        </a:p>
      </dsp:txBody>
      <dsp:txXfrm>
        <a:off x="812269" y="2105874"/>
        <a:ext cx="1013124" cy="5065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C0796-2FFB-4A51-A99A-1286BB70F1E0}">
      <dsp:nvSpPr>
        <dsp:cNvPr id="0" name=""/>
        <dsp:cNvSpPr/>
      </dsp:nvSpPr>
      <dsp:spPr>
        <a:xfrm>
          <a:off x="939119" y="638020"/>
          <a:ext cx="1858121" cy="185817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B05CB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FB04-CF80-443D-B12D-B84B5867BAC0}">
      <dsp:nvSpPr>
        <dsp:cNvPr id="0" name=""/>
        <dsp:cNvSpPr/>
      </dsp:nvSpPr>
      <dsp:spPr>
        <a:xfrm>
          <a:off x="1349501" y="1310754"/>
          <a:ext cx="1036685" cy="51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small</a:t>
          </a:r>
          <a:endParaRPr lang="en-US" sz="3700" kern="1200" dirty="0"/>
        </a:p>
      </dsp:txBody>
      <dsp:txXfrm>
        <a:off x="1349501" y="1310754"/>
        <a:ext cx="1036685" cy="518281"/>
      </dsp:txXfrm>
    </dsp:sp>
    <dsp:sp modelId="{FF293E49-FA96-4D62-8390-8482FCE5A68C}">
      <dsp:nvSpPr>
        <dsp:cNvPr id="0" name=""/>
        <dsp:cNvSpPr/>
      </dsp:nvSpPr>
      <dsp:spPr>
        <a:xfrm>
          <a:off x="555558" y="1829036"/>
          <a:ext cx="1596268" cy="159694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B05CB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603E5-DB5C-4DF0-9443-6225575DFAE2}">
      <dsp:nvSpPr>
        <dsp:cNvPr id="0" name=""/>
        <dsp:cNvSpPr/>
      </dsp:nvSpPr>
      <dsp:spPr>
        <a:xfrm>
          <a:off x="831159" y="2380494"/>
          <a:ext cx="1036685" cy="51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big</a:t>
          </a:r>
          <a:endParaRPr lang="en-US" sz="3700" kern="1200" dirty="0"/>
        </a:p>
      </dsp:txBody>
      <dsp:txXfrm>
        <a:off x="831159" y="2380494"/>
        <a:ext cx="1036685" cy="518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C0796-2FFB-4A51-A99A-1286BB70F1E0}">
      <dsp:nvSpPr>
        <dsp:cNvPr id="0" name=""/>
        <dsp:cNvSpPr/>
      </dsp:nvSpPr>
      <dsp:spPr>
        <a:xfrm>
          <a:off x="939119" y="638020"/>
          <a:ext cx="1858121" cy="185817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B05CB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FB04-CF80-443D-B12D-B84B5867BAC0}">
      <dsp:nvSpPr>
        <dsp:cNvPr id="0" name=""/>
        <dsp:cNvSpPr/>
      </dsp:nvSpPr>
      <dsp:spPr>
        <a:xfrm>
          <a:off x="1349501" y="1310754"/>
          <a:ext cx="1036685" cy="51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loud</a:t>
          </a:r>
          <a:endParaRPr lang="en-US" sz="3700" kern="1200" dirty="0"/>
        </a:p>
      </dsp:txBody>
      <dsp:txXfrm>
        <a:off x="1349501" y="1310754"/>
        <a:ext cx="1036685" cy="518281"/>
      </dsp:txXfrm>
    </dsp:sp>
    <dsp:sp modelId="{FF293E49-FA96-4D62-8390-8482FCE5A68C}">
      <dsp:nvSpPr>
        <dsp:cNvPr id="0" name=""/>
        <dsp:cNvSpPr/>
      </dsp:nvSpPr>
      <dsp:spPr>
        <a:xfrm>
          <a:off x="555558" y="1829036"/>
          <a:ext cx="1596268" cy="159694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B05CB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603E5-DB5C-4DF0-9443-6225575DFAE2}">
      <dsp:nvSpPr>
        <dsp:cNvPr id="0" name=""/>
        <dsp:cNvSpPr/>
      </dsp:nvSpPr>
      <dsp:spPr>
        <a:xfrm>
          <a:off x="831159" y="2380494"/>
          <a:ext cx="1036685" cy="518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quiet</a:t>
          </a:r>
          <a:endParaRPr lang="en-US" sz="3700" kern="1200" dirty="0"/>
        </a:p>
      </dsp:txBody>
      <dsp:txXfrm>
        <a:off x="831159" y="2380494"/>
        <a:ext cx="1036685" cy="518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07A6D-2B51-46F1-899C-98D3C489031B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A6148-FD70-4756-8366-79DF3579D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4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0CBBE-800F-4986-B774-9367575B6164}" type="datetimeFigureOut">
              <a:rPr lang="en-US" smtClean="0"/>
              <a:t>01/05/2019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45D96-EDB2-43F7-9D59-8CBCF6D91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6031"/>
                      </a14:imgEffect>
                    </a14:imgLayer>
                  </a14:imgProps>
                </a:ext>
              </a:extLst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654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4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229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 userDrawn="1"/>
        </p:nvSpPr>
        <p:spPr>
          <a:xfrm>
            <a:off x="4762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3" y="0"/>
            <a:ext cx="9144000" cy="533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15383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28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8746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963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9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5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5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7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180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47" r:id="rId13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" y="4876800"/>
            <a:ext cx="5829300" cy="1905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	</a:t>
            </a:r>
            <a:r>
              <a:rPr lang="en-US" sz="2400" dirty="0" smtClean="0"/>
              <a:t>College of Law, </a:t>
            </a:r>
            <a:r>
              <a:rPr lang="en-US" sz="2400" dirty="0" err="1" smtClean="0"/>
              <a:t>Mustansiriyah</a:t>
            </a:r>
            <a:r>
              <a:rPr lang="en-US" sz="2400" dirty="0" smtClean="0"/>
              <a:t> U.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 English course for M. A.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2017-2018 </a:t>
            </a:r>
            <a:endParaRPr lang="ar-IQ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24600" y="4953000"/>
            <a:ext cx="28194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Textbook:</a:t>
            </a:r>
            <a:r>
              <a:rPr lang="en-US" dirty="0"/>
              <a:t> Headway </a:t>
            </a:r>
            <a:r>
              <a:rPr lang="en-US"/>
              <a:t>Academic </a:t>
            </a:r>
            <a:r>
              <a:rPr lang="en-US" smtClean="0"/>
              <a:t>Skills</a:t>
            </a:r>
            <a:endParaRPr lang="en-US" dirty="0" smtClean="0"/>
          </a:p>
          <a:p>
            <a:r>
              <a:rPr lang="en-US" dirty="0" smtClean="0"/>
              <a:t>Reading, Writing and Study Skills, Level </a:t>
            </a:r>
            <a:r>
              <a:rPr lang="en-US" dirty="0"/>
              <a:t>2</a:t>
            </a:r>
          </a:p>
          <a:p>
            <a:r>
              <a:rPr lang="en-US" dirty="0" smtClean="0"/>
              <a:t>Author: Sarah Philpot</a:t>
            </a:r>
          </a:p>
          <a:p>
            <a:r>
              <a:rPr lang="en-US" dirty="0" smtClean="0"/>
              <a:t>Instructor: </a:t>
            </a:r>
            <a:endParaRPr lang="en-US" dirty="0" smtClean="0"/>
          </a:p>
          <a:p>
            <a:r>
              <a:rPr lang="en-US" dirty="0" smtClean="0"/>
              <a:t>Asst. Lect. Rania Adnan Aziz</a:t>
            </a:r>
          </a:p>
          <a:p>
            <a:endParaRPr lang="ar-IQ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90" y="-36776"/>
            <a:ext cx="3868110" cy="4876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1447800"/>
            <a:ext cx="3200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 smtClean="0"/>
              <a:t>11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VOCABULARY DEVELOPMENT Organizing vocabulary (1)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This is another important part for the study skill in this unit. Here we will learn two very important terms: </a:t>
            </a:r>
            <a:r>
              <a:rPr lang="en-US" b="1" dirty="0" smtClean="0"/>
              <a:t>synonym</a:t>
            </a:r>
            <a:r>
              <a:rPr lang="en-US" dirty="0" smtClean="0"/>
              <a:t> and </a:t>
            </a:r>
            <a:r>
              <a:rPr lang="en-US" b="1" dirty="0" smtClean="0"/>
              <a:t>antonym</a:t>
            </a:r>
            <a:r>
              <a:rPr lang="en-US" dirty="0" smtClean="0"/>
              <a:t>. A synonym is a word or phrase that has the same meaning as another word or phrase. The following diagram provides some examples.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70437544"/>
              </p:ext>
            </p:extLst>
          </p:nvPr>
        </p:nvGraphicFramePr>
        <p:xfrm>
          <a:off x="2971800" y="1524000"/>
          <a:ext cx="3352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48038250"/>
              </p:ext>
            </p:extLst>
          </p:nvPr>
        </p:nvGraphicFramePr>
        <p:xfrm>
          <a:off x="6019800" y="1905000"/>
          <a:ext cx="3276600" cy="353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9717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1447800"/>
            <a:ext cx="32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/>
              <a:t>11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VOCABULARY DEVELOPMENT Organizing vocabulary (1)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An antonym is a word or phrase that means the opposite of another word or phrase. The following diagram provides some examples.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57667305"/>
              </p:ext>
            </p:extLst>
          </p:nvPr>
        </p:nvGraphicFramePr>
        <p:xfrm>
          <a:off x="2971800" y="1524000"/>
          <a:ext cx="3352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985149329"/>
              </p:ext>
            </p:extLst>
          </p:nvPr>
        </p:nvGraphicFramePr>
        <p:xfrm>
          <a:off x="5791200" y="1676400"/>
          <a:ext cx="3352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307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1447800"/>
            <a:ext cx="8763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/>
              <a:t>11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VOCABULARY DEVELOPMENT Organizing vocabulary (1)</a:t>
            </a:r>
            <a:endParaRPr lang="en-US" i="1" dirty="0" smtClean="0"/>
          </a:p>
          <a:p>
            <a:endParaRPr lang="en-US" dirty="0"/>
          </a:p>
          <a:p>
            <a:r>
              <a:rPr lang="en-US" dirty="0" smtClean="0"/>
              <a:t>In Exercise 1 out the words in the box into two groups. Then organize them in order of size or speed.</a:t>
            </a:r>
          </a:p>
          <a:p>
            <a:endParaRPr lang="en-US" dirty="0"/>
          </a:p>
          <a:p>
            <a:r>
              <a:rPr lang="en-US" dirty="0" smtClean="0"/>
              <a:t>Exercise 2 requires you to match  1-5 with synonyms (=) and antonyms (≠) from the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1447800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/>
              <a:t>11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VOCABULARY DEVELOPMENT Organizing vocabulary (1)</a:t>
            </a:r>
            <a:endParaRPr lang="en-US" i="1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In Exercise 3 you must use the word in the box to label the compass.</a:t>
            </a:r>
            <a:r>
              <a:rPr lang="en-US" dirty="0"/>
              <a:t> </a:t>
            </a:r>
            <a:r>
              <a:rPr lang="en-US" dirty="0" smtClean="0"/>
              <a:t>The words are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North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South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East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West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North-west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South-west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North-east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South-east.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6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143000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Second Year Course in legal English</a:t>
            </a:r>
          </a:p>
          <a:p>
            <a:pPr algn="ctr"/>
            <a:r>
              <a:rPr lang="en-US" sz="2000" dirty="0" smtClean="0"/>
              <a:t>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3" name="Picture 2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1168021" y="0"/>
            <a:ext cx="7975979" cy="990602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numCol="2">
            <a:normAutofit fontScale="97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College of Law, </a:t>
            </a:r>
            <a:r>
              <a:rPr lang="en-US" sz="2000" dirty="0" err="1" smtClean="0"/>
              <a:t>Mustansiriyah</a:t>
            </a:r>
            <a:r>
              <a:rPr lang="en-US" sz="2000" dirty="0" smtClean="0"/>
              <a:t> U.</a:t>
            </a:r>
            <a:br>
              <a:rPr lang="en-US" sz="2000" dirty="0" smtClean="0"/>
            </a:br>
            <a:r>
              <a:rPr lang="en-US" sz="2000" dirty="0" smtClean="0"/>
              <a:t>       English </a:t>
            </a:r>
            <a:r>
              <a:rPr lang="en-US" sz="2000" dirty="0"/>
              <a:t>course </a:t>
            </a:r>
            <a:r>
              <a:rPr lang="en-US" sz="2000" dirty="0" smtClean="0"/>
              <a:t>for M</a:t>
            </a:r>
            <a:r>
              <a:rPr lang="en-US" sz="2000" dirty="0"/>
              <a:t>. A. </a:t>
            </a:r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     2017-2018 </a:t>
            </a:r>
          </a:p>
          <a:p>
            <a:pPr algn="r"/>
            <a:endParaRPr lang="en-US" sz="2000" dirty="0" smtClean="0"/>
          </a:p>
          <a:p>
            <a:pPr algn="r"/>
            <a:endParaRPr lang="en-US" sz="2000" dirty="0"/>
          </a:p>
          <a:p>
            <a:pPr algn="r"/>
            <a:r>
              <a:rPr lang="en-US" sz="2000" dirty="0" smtClean="0"/>
              <a:t>Instructor: Asst. Lect. Rania Adnan Aziz</a:t>
            </a:r>
            <a:endParaRPr lang="ar-IQ" sz="2000" dirty="0"/>
          </a:p>
        </p:txBody>
      </p:sp>
      <p:pic>
        <p:nvPicPr>
          <p:cNvPr id="10" name="Picture 9" descr="ÙÙØºÙ Ø§ÙØ¬Ø§ÙØ¹Ø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1" y="-1"/>
            <a:ext cx="11430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52400" y="1447800"/>
            <a:ext cx="8763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Lecture </a:t>
            </a:r>
            <a:r>
              <a:rPr lang="en-US" dirty="0"/>
              <a:t>11</a:t>
            </a:r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Unit 2</a:t>
            </a:r>
          </a:p>
          <a:p>
            <a:pPr algn="ctr"/>
            <a:r>
              <a:rPr lang="en-US" dirty="0" smtClean="0"/>
              <a:t>Where in the world</a:t>
            </a:r>
          </a:p>
          <a:p>
            <a:endParaRPr lang="en-US" dirty="0"/>
          </a:p>
          <a:p>
            <a:r>
              <a:rPr lang="en-US" dirty="0" smtClean="0"/>
              <a:t>Continue VOCABULARY DEVELOPMENT Recording vocabulary (2)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Recording words in groups can make them easier to remember. You can use: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Diagrams like the ones in this unit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 scale as in Exercise1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Synonyms and antonyms </a:t>
            </a:r>
            <a:r>
              <a:rPr lang="en-US" dirty="0"/>
              <a:t>as in </a:t>
            </a:r>
            <a:r>
              <a:rPr lang="en-US" dirty="0" smtClean="0"/>
              <a:t>Exercise 2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 picture </a:t>
            </a:r>
            <a:r>
              <a:rPr lang="en-US" dirty="0"/>
              <a:t>with labels as in </a:t>
            </a:r>
            <a:r>
              <a:rPr lang="en-US" dirty="0" smtClean="0"/>
              <a:t>Exercise 3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r>
              <a:rPr lang="en-US" dirty="0" smtClean="0"/>
              <a:t>Exercise 2 requires you to match  1-5 with synonyms (=) and antonyms (≠) from the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869</TotalTime>
  <Words>392</Words>
  <Application>Microsoft Office PowerPoint</Application>
  <PresentationFormat>On-screen Show (4:3)</PresentationFormat>
  <Paragraphs>124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Tw Cen MT</vt:lpstr>
      <vt:lpstr>Tw Cen MT Condensed</vt:lpstr>
      <vt:lpstr>Wingdings</vt:lpstr>
      <vt:lpstr>Wingdings 3</vt:lpstr>
      <vt:lpstr>Integral</vt:lpstr>
      <vt:lpstr> College of Law, Mustansiriyah U.    English course for M. A.   2017-2018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rania arts</cp:lastModifiedBy>
  <cp:revision>319</cp:revision>
  <dcterms:created xsi:type="dcterms:W3CDTF">2006-08-16T00:00:00Z</dcterms:created>
  <dcterms:modified xsi:type="dcterms:W3CDTF">2019-01-05T06:14:30Z</dcterms:modified>
</cp:coreProperties>
</file>