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7"/>
  </p:notesMasterIdLst>
  <p:handoutMasterIdLst>
    <p:handoutMasterId r:id="rId8"/>
  </p:handoutMasterIdLst>
  <p:sldIdLst>
    <p:sldId id="256" r:id="rId2"/>
    <p:sldId id="270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70"/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661"/>
    <a:srgbClr val="014284"/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73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6C7B4-6F06-483D-860C-7B5C8845A98C}" type="doc">
      <dgm:prSet loTypeId="urn:microsoft.com/office/officeart/2005/8/layout/radial5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187401-F14A-497F-BA28-1527D9617439}">
      <dgm:prSet phldrT="[Text]"/>
      <dgm:spPr>
        <a:gradFill rotWithShape="0">
          <a:gsLst>
            <a:gs pos="0">
              <a:schemeClr val="accent1">
                <a:hueOff val="0"/>
                <a:satOff val="0"/>
                <a:alphaOff val="0"/>
                <a:tint val="100000"/>
                <a:shade val="85000"/>
                <a:satMod val="100000"/>
                <a:lumMod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</a:gradFill>
      </dgm:spPr>
      <dgm:t>
        <a:bodyPr/>
        <a:lstStyle/>
        <a:p>
          <a:r>
            <a:rPr lang="en-US" dirty="0" smtClean="0"/>
            <a:t>Topic area</a:t>
          </a:r>
          <a:endParaRPr lang="en-US" dirty="0"/>
        </a:p>
      </dgm:t>
    </dgm:pt>
    <dgm:pt modelId="{B59FA8C5-EA48-41B1-B71F-CBB558A0598C}" type="parTrans" cxnId="{C90DFDFF-96EC-40E9-A704-4571A7EED898}">
      <dgm:prSet/>
      <dgm:spPr/>
      <dgm:t>
        <a:bodyPr/>
        <a:lstStyle/>
        <a:p>
          <a:endParaRPr lang="en-US"/>
        </a:p>
      </dgm:t>
    </dgm:pt>
    <dgm:pt modelId="{E444E10A-C789-4863-A08D-1CE6B46D6450}" type="sibTrans" cxnId="{C90DFDFF-96EC-40E9-A704-4571A7EED898}">
      <dgm:prSet/>
      <dgm:spPr/>
      <dgm:t>
        <a:bodyPr/>
        <a:lstStyle/>
        <a:p>
          <a:endParaRPr lang="en-US"/>
        </a:p>
      </dgm:t>
    </dgm:pt>
    <dgm:pt modelId="{7B1FB119-426F-4346-809F-0542F4ED330D}">
      <dgm:prSet phldrT="[Text]"/>
      <dgm:spPr>
        <a:gradFill rotWithShape="0">
          <a:gsLst>
            <a:gs pos="0">
              <a:schemeClr val="accent1">
                <a:lumMod val="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</a:gradFill>
      </dgm:spPr>
      <dgm:t>
        <a:bodyPr/>
        <a:lstStyle/>
        <a:p>
          <a:r>
            <a:rPr lang="en-US" dirty="0" smtClean="0"/>
            <a:t>MAIN TOPIC</a:t>
          </a:r>
          <a:endParaRPr lang="en-US" dirty="0"/>
        </a:p>
      </dgm:t>
    </dgm:pt>
    <dgm:pt modelId="{FCDB46CD-E260-4301-9EFA-537883C0FEFE}" type="parTrans" cxnId="{E6183181-2105-487E-9423-6D7416EBE7D0}">
      <dgm:prSet/>
      <dgm:spPr/>
      <dgm:t>
        <a:bodyPr/>
        <a:lstStyle/>
        <a:p>
          <a:endParaRPr lang="en-US"/>
        </a:p>
      </dgm:t>
    </dgm:pt>
    <dgm:pt modelId="{7A70E45C-211D-4471-B784-670EB3739947}" type="sibTrans" cxnId="{E6183181-2105-487E-9423-6D7416EBE7D0}">
      <dgm:prSet/>
      <dgm:spPr/>
      <dgm:t>
        <a:bodyPr/>
        <a:lstStyle/>
        <a:p>
          <a:endParaRPr lang="en-US"/>
        </a:p>
      </dgm:t>
    </dgm:pt>
    <dgm:pt modelId="{22DB28B1-A5E1-4453-B5B0-BA01E0CF69A1}">
      <dgm:prSet phldrT="[Text]"/>
      <dgm:spPr/>
      <dgm:t>
        <a:bodyPr/>
        <a:lstStyle/>
        <a:p>
          <a:r>
            <a:rPr lang="en-US" dirty="0" smtClean="0"/>
            <a:t>example</a:t>
          </a:r>
          <a:endParaRPr lang="en-US" dirty="0"/>
        </a:p>
      </dgm:t>
    </dgm:pt>
    <dgm:pt modelId="{8188943D-5D0A-4040-981F-F16B680B004F}" type="parTrans" cxnId="{3C75165E-DF12-4D7E-AB65-E5328738C99D}">
      <dgm:prSet/>
      <dgm:spPr/>
      <dgm:t>
        <a:bodyPr/>
        <a:lstStyle/>
        <a:p>
          <a:endParaRPr lang="en-US"/>
        </a:p>
      </dgm:t>
    </dgm:pt>
    <dgm:pt modelId="{5384A85B-429F-420F-A1E8-DECA668B5A66}" type="sibTrans" cxnId="{3C75165E-DF12-4D7E-AB65-E5328738C99D}">
      <dgm:prSet/>
      <dgm:spPr/>
      <dgm:t>
        <a:bodyPr/>
        <a:lstStyle/>
        <a:p>
          <a:endParaRPr lang="en-US"/>
        </a:p>
      </dgm:t>
    </dgm:pt>
    <dgm:pt modelId="{62CF9EA8-742F-4244-9742-2B6759581F14}">
      <dgm:prSet phldrT="[Text]"/>
      <dgm:spPr/>
      <dgm:t>
        <a:bodyPr/>
        <a:lstStyle/>
        <a:p>
          <a:r>
            <a:rPr lang="en-US" dirty="0" smtClean="0"/>
            <a:t>example</a:t>
          </a:r>
          <a:endParaRPr lang="en-US" dirty="0"/>
        </a:p>
      </dgm:t>
    </dgm:pt>
    <dgm:pt modelId="{34D15643-3E05-4E0B-A194-2A46210E082E}" type="parTrans" cxnId="{466205D8-FC9C-4F01-84A3-55A01B47401D}">
      <dgm:prSet/>
      <dgm:spPr/>
      <dgm:t>
        <a:bodyPr/>
        <a:lstStyle/>
        <a:p>
          <a:endParaRPr lang="en-US"/>
        </a:p>
      </dgm:t>
    </dgm:pt>
    <dgm:pt modelId="{4ABFA676-3AF4-4204-91AB-12941D076D1F}" type="sibTrans" cxnId="{466205D8-FC9C-4F01-84A3-55A01B47401D}">
      <dgm:prSet/>
      <dgm:spPr/>
      <dgm:t>
        <a:bodyPr/>
        <a:lstStyle/>
        <a:p>
          <a:endParaRPr lang="en-US"/>
        </a:p>
      </dgm:t>
    </dgm:pt>
    <dgm:pt modelId="{D41620B4-02D8-4439-9F9D-31FC443320D6}" type="pres">
      <dgm:prSet presAssocID="{6046C7B4-6F06-483D-860C-7B5C8845A98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094920A-FA2D-4D12-B46E-F725EDC5AC15}" type="pres">
      <dgm:prSet presAssocID="{94187401-F14A-497F-BA28-1527D9617439}" presName="centerShape" presStyleLbl="node0" presStyleIdx="0" presStyleCnt="1"/>
      <dgm:spPr/>
    </dgm:pt>
    <dgm:pt modelId="{A7DD761C-A276-4FE8-85C5-93BC3BB8B64A}" type="pres">
      <dgm:prSet presAssocID="{FCDB46CD-E260-4301-9EFA-537883C0FEFE}" presName="parTrans" presStyleLbl="sibTrans2D1" presStyleIdx="0" presStyleCnt="3"/>
      <dgm:spPr/>
    </dgm:pt>
    <dgm:pt modelId="{8316638F-5D20-4B26-9B7E-2B335E91C790}" type="pres">
      <dgm:prSet presAssocID="{FCDB46CD-E260-4301-9EFA-537883C0FEFE}" presName="connectorText" presStyleLbl="sibTrans2D1" presStyleIdx="0" presStyleCnt="3"/>
      <dgm:spPr/>
    </dgm:pt>
    <dgm:pt modelId="{873D2FC2-2CB8-4E79-BAC1-A9578D35E23C}" type="pres">
      <dgm:prSet presAssocID="{7B1FB119-426F-4346-809F-0542F4ED330D}" presName="node" presStyleLbl="node1" presStyleIdx="0" presStyleCnt="3" custRadScaleRad="138239" custRadScaleInc="-61146">
        <dgm:presLayoutVars>
          <dgm:bulletEnabled val="1"/>
        </dgm:presLayoutVars>
      </dgm:prSet>
      <dgm:spPr/>
    </dgm:pt>
    <dgm:pt modelId="{F8634C39-ECED-497E-80D0-A150DCB03915}" type="pres">
      <dgm:prSet presAssocID="{8188943D-5D0A-4040-981F-F16B680B004F}" presName="parTrans" presStyleLbl="sibTrans2D1" presStyleIdx="1" presStyleCnt="3"/>
      <dgm:spPr/>
    </dgm:pt>
    <dgm:pt modelId="{91F02AD6-0F66-457D-AF10-BD9FF580DD07}" type="pres">
      <dgm:prSet presAssocID="{8188943D-5D0A-4040-981F-F16B680B004F}" presName="connectorText" presStyleLbl="sibTrans2D1" presStyleIdx="1" presStyleCnt="3"/>
      <dgm:spPr/>
    </dgm:pt>
    <dgm:pt modelId="{47EED353-8754-4BBF-9ED1-1B59C0BAF289}" type="pres">
      <dgm:prSet presAssocID="{22DB28B1-A5E1-4453-B5B0-BA01E0CF69A1}" presName="node" presStyleLbl="node1" presStyleIdx="1" presStyleCnt="3">
        <dgm:presLayoutVars>
          <dgm:bulletEnabled val="1"/>
        </dgm:presLayoutVars>
      </dgm:prSet>
      <dgm:spPr/>
    </dgm:pt>
    <dgm:pt modelId="{9B531838-D839-4380-B58D-50284B988FE0}" type="pres">
      <dgm:prSet presAssocID="{34D15643-3E05-4E0B-A194-2A46210E082E}" presName="parTrans" presStyleLbl="sibTrans2D1" presStyleIdx="2" presStyleCnt="3"/>
      <dgm:spPr/>
    </dgm:pt>
    <dgm:pt modelId="{90B30C23-EAEC-4987-95D0-AD4D724D9029}" type="pres">
      <dgm:prSet presAssocID="{34D15643-3E05-4E0B-A194-2A46210E082E}" presName="connectorText" presStyleLbl="sibTrans2D1" presStyleIdx="2" presStyleCnt="3"/>
      <dgm:spPr/>
    </dgm:pt>
    <dgm:pt modelId="{2BB646B9-DBD2-4E3E-9DC0-B0E8C074939B}" type="pres">
      <dgm:prSet presAssocID="{62CF9EA8-742F-4244-9742-2B6759581F14}" presName="node" presStyleLbl="node1" presStyleIdx="2" presStyleCnt="3" custRadScaleRad="102471" custRadScaleInc="280341">
        <dgm:presLayoutVars>
          <dgm:bulletEnabled val="1"/>
        </dgm:presLayoutVars>
      </dgm:prSet>
      <dgm:spPr/>
    </dgm:pt>
  </dgm:ptLst>
  <dgm:cxnLst>
    <dgm:cxn modelId="{C6C2F1D7-A964-42C7-81B6-061927D2D418}" type="presOf" srcId="{FCDB46CD-E260-4301-9EFA-537883C0FEFE}" destId="{8316638F-5D20-4B26-9B7E-2B335E91C790}" srcOrd="1" destOrd="0" presId="urn:microsoft.com/office/officeart/2005/8/layout/radial5"/>
    <dgm:cxn modelId="{7C94719F-4E55-4864-AB07-EEDF7E5CB7D8}" type="presOf" srcId="{34D15643-3E05-4E0B-A194-2A46210E082E}" destId="{90B30C23-EAEC-4987-95D0-AD4D724D9029}" srcOrd="1" destOrd="0" presId="urn:microsoft.com/office/officeart/2005/8/layout/radial5"/>
    <dgm:cxn modelId="{E6183181-2105-487E-9423-6D7416EBE7D0}" srcId="{94187401-F14A-497F-BA28-1527D9617439}" destId="{7B1FB119-426F-4346-809F-0542F4ED330D}" srcOrd="0" destOrd="0" parTransId="{FCDB46CD-E260-4301-9EFA-537883C0FEFE}" sibTransId="{7A70E45C-211D-4471-B784-670EB3739947}"/>
    <dgm:cxn modelId="{D907D19E-6218-488B-97A5-0929D7B900EB}" type="presOf" srcId="{7B1FB119-426F-4346-809F-0542F4ED330D}" destId="{873D2FC2-2CB8-4E79-BAC1-A9578D35E23C}" srcOrd="0" destOrd="0" presId="urn:microsoft.com/office/officeart/2005/8/layout/radial5"/>
    <dgm:cxn modelId="{3119CD1B-ED1F-4948-8A38-844952F8C44F}" type="presOf" srcId="{8188943D-5D0A-4040-981F-F16B680B004F}" destId="{F8634C39-ECED-497E-80D0-A150DCB03915}" srcOrd="0" destOrd="0" presId="urn:microsoft.com/office/officeart/2005/8/layout/radial5"/>
    <dgm:cxn modelId="{E8ECC39A-1E14-4F1A-A285-172A37F1ADDE}" type="presOf" srcId="{34D15643-3E05-4E0B-A194-2A46210E082E}" destId="{9B531838-D839-4380-B58D-50284B988FE0}" srcOrd="0" destOrd="0" presId="urn:microsoft.com/office/officeart/2005/8/layout/radial5"/>
    <dgm:cxn modelId="{2459C78B-DD69-4AB8-8EF5-326CB95FEBDC}" type="presOf" srcId="{FCDB46CD-E260-4301-9EFA-537883C0FEFE}" destId="{A7DD761C-A276-4FE8-85C5-93BC3BB8B64A}" srcOrd="0" destOrd="0" presId="urn:microsoft.com/office/officeart/2005/8/layout/radial5"/>
    <dgm:cxn modelId="{5E8378EB-2A00-4965-A850-F5230CD7FE6B}" type="presOf" srcId="{94187401-F14A-497F-BA28-1527D9617439}" destId="{7094920A-FA2D-4D12-B46E-F725EDC5AC15}" srcOrd="0" destOrd="0" presId="urn:microsoft.com/office/officeart/2005/8/layout/radial5"/>
    <dgm:cxn modelId="{EA1F34F3-1894-4247-9E28-C8D9AE78D6DA}" type="presOf" srcId="{62CF9EA8-742F-4244-9742-2B6759581F14}" destId="{2BB646B9-DBD2-4E3E-9DC0-B0E8C074939B}" srcOrd="0" destOrd="0" presId="urn:microsoft.com/office/officeart/2005/8/layout/radial5"/>
    <dgm:cxn modelId="{6A618496-E856-4307-935C-1A30C5FDA607}" type="presOf" srcId="{8188943D-5D0A-4040-981F-F16B680B004F}" destId="{91F02AD6-0F66-457D-AF10-BD9FF580DD07}" srcOrd="1" destOrd="0" presId="urn:microsoft.com/office/officeart/2005/8/layout/radial5"/>
    <dgm:cxn modelId="{E2B65143-399C-411C-B940-234251D3E5F5}" type="presOf" srcId="{6046C7B4-6F06-483D-860C-7B5C8845A98C}" destId="{D41620B4-02D8-4439-9F9D-31FC443320D6}" srcOrd="0" destOrd="0" presId="urn:microsoft.com/office/officeart/2005/8/layout/radial5"/>
    <dgm:cxn modelId="{466205D8-FC9C-4F01-84A3-55A01B47401D}" srcId="{94187401-F14A-497F-BA28-1527D9617439}" destId="{62CF9EA8-742F-4244-9742-2B6759581F14}" srcOrd="2" destOrd="0" parTransId="{34D15643-3E05-4E0B-A194-2A46210E082E}" sibTransId="{4ABFA676-3AF4-4204-91AB-12941D076D1F}"/>
    <dgm:cxn modelId="{3C75165E-DF12-4D7E-AB65-E5328738C99D}" srcId="{94187401-F14A-497F-BA28-1527D9617439}" destId="{22DB28B1-A5E1-4453-B5B0-BA01E0CF69A1}" srcOrd="1" destOrd="0" parTransId="{8188943D-5D0A-4040-981F-F16B680B004F}" sibTransId="{5384A85B-429F-420F-A1E8-DECA668B5A66}"/>
    <dgm:cxn modelId="{6A7F770F-5791-4986-8977-187F7491E61B}" type="presOf" srcId="{22DB28B1-A5E1-4453-B5B0-BA01E0CF69A1}" destId="{47EED353-8754-4BBF-9ED1-1B59C0BAF289}" srcOrd="0" destOrd="0" presId="urn:microsoft.com/office/officeart/2005/8/layout/radial5"/>
    <dgm:cxn modelId="{C90DFDFF-96EC-40E9-A704-4571A7EED898}" srcId="{6046C7B4-6F06-483D-860C-7B5C8845A98C}" destId="{94187401-F14A-497F-BA28-1527D9617439}" srcOrd="0" destOrd="0" parTransId="{B59FA8C5-EA48-41B1-B71F-CBB558A0598C}" sibTransId="{E444E10A-C789-4863-A08D-1CE6B46D6450}"/>
    <dgm:cxn modelId="{CB6EF3CC-BEE4-4897-B3A2-1ACACAB968AA}" type="presParOf" srcId="{D41620B4-02D8-4439-9F9D-31FC443320D6}" destId="{7094920A-FA2D-4D12-B46E-F725EDC5AC15}" srcOrd="0" destOrd="0" presId="urn:microsoft.com/office/officeart/2005/8/layout/radial5"/>
    <dgm:cxn modelId="{3944F516-714C-4A10-BFA6-2454E86FFA93}" type="presParOf" srcId="{D41620B4-02D8-4439-9F9D-31FC443320D6}" destId="{A7DD761C-A276-4FE8-85C5-93BC3BB8B64A}" srcOrd="1" destOrd="0" presId="urn:microsoft.com/office/officeart/2005/8/layout/radial5"/>
    <dgm:cxn modelId="{642980CC-9A1B-4533-9E56-F3F90153D7D0}" type="presParOf" srcId="{A7DD761C-A276-4FE8-85C5-93BC3BB8B64A}" destId="{8316638F-5D20-4B26-9B7E-2B335E91C790}" srcOrd="0" destOrd="0" presId="urn:microsoft.com/office/officeart/2005/8/layout/radial5"/>
    <dgm:cxn modelId="{F1F02FF5-1848-45D0-8E1E-FDF2B668FEDB}" type="presParOf" srcId="{D41620B4-02D8-4439-9F9D-31FC443320D6}" destId="{873D2FC2-2CB8-4E79-BAC1-A9578D35E23C}" srcOrd="2" destOrd="0" presId="urn:microsoft.com/office/officeart/2005/8/layout/radial5"/>
    <dgm:cxn modelId="{FAA37B9E-2453-443C-BEB6-0BFD92D5F05C}" type="presParOf" srcId="{D41620B4-02D8-4439-9F9D-31FC443320D6}" destId="{F8634C39-ECED-497E-80D0-A150DCB03915}" srcOrd="3" destOrd="0" presId="urn:microsoft.com/office/officeart/2005/8/layout/radial5"/>
    <dgm:cxn modelId="{04600033-EE18-41E9-828C-0CFF11EC341E}" type="presParOf" srcId="{F8634C39-ECED-497E-80D0-A150DCB03915}" destId="{91F02AD6-0F66-457D-AF10-BD9FF580DD07}" srcOrd="0" destOrd="0" presId="urn:microsoft.com/office/officeart/2005/8/layout/radial5"/>
    <dgm:cxn modelId="{FA48DF5B-AE64-4F21-9F43-FBFFCA665607}" type="presParOf" srcId="{D41620B4-02D8-4439-9F9D-31FC443320D6}" destId="{47EED353-8754-4BBF-9ED1-1B59C0BAF289}" srcOrd="4" destOrd="0" presId="urn:microsoft.com/office/officeart/2005/8/layout/radial5"/>
    <dgm:cxn modelId="{A931A861-E714-4F90-886A-363EFEB72E11}" type="presParOf" srcId="{D41620B4-02D8-4439-9F9D-31FC443320D6}" destId="{9B531838-D839-4380-B58D-50284B988FE0}" srcOrd="5" destOrd="0" presId="urn:microsoft.com/office/officeart/2005/8/layout/radial5"/>
    <dgm:cxn modelId="{7965FB55-9689-4B89-8527-D2699C040272}" type="presParOf" srcId="{9B531838-D839-4380-B58D-50284B988FE0}" destId="{90B30C23-EAEC-4987-95D0-AD4D724D9029}" srcOrd="0" destOrd="0" presId="urn:microsoft.com/office/officeart/2005/8/layout/radial5"/>
    <dgm:cxn modelId="{3C3456C0-77D5-49A8-AA82-3B6001F822D1}" type="presParOf" srcId="{D41620B4-02D8-4439-9F9D-31FC443320D6}" destId="{2BB646B9-DBD2-4E3E-9DC0-B0E8C074939B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4920A-FA2D-4D12-B46E-F725EDC5AC15}">
      <dsp:nvSpPr>
        <dsp:cNvPr id="0" name=""/>
        <dsp:cNvSpPr/>
      </dsp:nvSpPr>
      <dsp:spPr>
        <a:xfrm>
          <a:off x="1359678" y="1781254"/>
          <a:ext cx="938242" cy="93824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alphaOff val="0"/>
                <a:tint val="100000"/>
                <a:shade val="85000"/>
                <a:satMod val="100000"/>
                <a:lumMod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Topic area</a:t>
          </a:r>
          <a:endParaRPr lang="en-US" sz="2300" kern="1200" dirty="0"/>
        </a:p>
      </dsp:txBody>
      <dsp:txXfrm>
        <a:off x="1497080" y="1918656"/>
        <a:ext cx="663438" cy="663438"/>
      </dsp:txXfrm>
    </dsp:sp>
    <dsp:sp modelId="{A7DD761C-A276-4FE8-85C5-93BC3BB8B64A}">
      <dsp:nvSpPr>
        <dsp:cNvPr id="0" name=""/>
        <dsp:cNvSpPr/>
      </dsp:nvSpPr>
      <dsp:spPr>
        <a:xfrm rot="13998744">
          <a:off x="1035655" y="1355132"/>
          <a:ext cx="489973" cy="3190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800000">
        <a:off x="1112094" y="1457304"/>
        <a:ext cx="394272" cy="191402"/>
      </dsp:txXfrm>
    </dsp:sp>
    <dsp:sp modelId="{873D2FC2-2CB8-4E79-BAC1-A9578D35E23C}">
      <dsp:nvSpPr>
        <dsp:cNvPr id="0" name=""/>
        <dsp:cNvSpPr/>
      </dsp:nvSpPr>
      <dsp:spPr>
        <a:xfrm>
          <a:off x="59443" y="76201"/>
          <a:ext cx="1172802" cy="1172802"/>
        </a:xfrm>
        <a:prstGeom prst="ellipse">
          <a:avLst/>
        </a:prstGeom>
        <a:gradFill rotWithShape="0">
          <a:gsLst>
            <a:gs pos="0">
              <a:schemeClr val="accent1">
                <a:lumMod val="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MAIN TOPIC</a:t>
          </a:r>
          <a:endParaRPr lang="en-US" sz="1700" kern="1200" dirty="0"/>
        </a:p>
      </dsp:txBody>
      <dsp:txXfrm>
        <a:off x="231196" y="247954"/>
        <a:ext cx="829296" cy="829296"/>
      </dsp:txXfrm>
    </dsp:sp>
    <dsp:sp modelId="{F8634C39-ECED-497E-80D0-A150DCB03915}">
      <dsp:nvSpPr>
        <dsp:cNvPr id="0" name=""/>
        <dsp:cNvSpPr/>
      </dsp:nvSpPr>
      <dsp:spPr>
        <a:xfrm rot="1800000">
          <a:off x="2293480" y="2416804"/>
          <a:ext cx="199693" cy="3190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2297493" y="2465627"/>
        <a:ext cx="139785" cy="191402"/>
      </dsp:txXfrm>
    </dsp:sp>
    <dsp:sp modelId="{47EED353-8754-4BBF-9ED1-1B59C0BAF289}">
      <dsp:nvSpPr>
        <dsp:cNvPr id="0" name=""/>
        <dsp:cNvSpPr/>
      </dsp:nvSpPr>
      <dsp:spPr>
        <a:xfrm>
          <a:off x="2482809" y="2380125"/>
          <a:ext cx="1172802" cy="11728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example</a:t>
          </a:r>
          <a:endParaRPr lang="en-US" sz="1700" kern="1200" dirty="0"/>
        </a:p>
      </dsp:txBody>
      <dsp:txXfrm>
        <a:off x="2654562" y="2551878"/>
        <a:ext cx="829296" cy="829296"/>
      </dsp:txXfrm>
    </dsp:sp>
    <dsp:sp modelId="{9B531838-D839-4380-B58D-50284B988FE0}">
      <dsp:nvSpPr>
        <dsp:cNvPr id="0" name=""/>
        <dsp:cNvSpPr/>
      </dsp:nvSpPr>
      <dsp:spPr>
        <a:xfrm rot="19092276">
          <a:off x="2218352" y="1644987"/>
          <a:ext cx="218451" cy="3190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2226690" y="1730626"/>
        <a:ext cx="152916" cy="191402"/>
      </dsp:txXfrm>
    </dsp:sp>
    <dsp:sp modelId="{2BB646B9-DBD2-4E3E-9DC0-B0E8C074939B}">
      <dsp:nvSpPr>
        <dsp:cNvPr id="0" name=""/>
        <dsp:cNvSpPr/>
      </dsp:nvSpPr>
      <dsp:spPr>
        <a:xfrm>
          <a:off x="2336608" y="685795"/>
          <a:ext cx="1172802" cy="11728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example</a:t>
          </a:r>
          <a:endParaRPr lang="en-US" sz="1700" kern="1200" dirty="0"/>
        </a:p>
      </dsp:txBody>
      <dsp:txXfrm>
        <a:off x="2508361" y="857548"/>
        <a:ext cx="829296" cy="829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01/05/2019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01/05/2019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031"/>
                      </a14:imgEffect>
                    </a14:imgLayer>
                  </a14:imgProps>
                </a:ext>
              </a:extLst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654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4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229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5383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874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09638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4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9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5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5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7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12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8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47" r:id="rId13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English course for M. A.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Headway Academic Skills, Level 2</a:t>
            </a:r>
          </a:p>
          <a:p>
            <a:r>
              <a:rPr lang="en-US" dirty="0" smtClean="0"/>
              <a:t>Author: Sarah Philpot</a:t>
            </a:r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890" y="-36776"/>
            <a:ext cx="3868110" cy="4876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80" y="1447800"/>
            <a:ext cx="91189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09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WRITING </a:t>
            </a:r>
            <a:r>
              <a:rPr lang="en-US" i="1" dirty="0" smtClean="0"/>
              <a:t>My </a:t>
            </a:r>
            <a:r>
              <a:rPr lang="en-US" i="1" dirty="0" smtClean="0"/>
              <a:t>country</a:t>
            </a:r>
          </a:p>
          <a:p>
            <a:r>
              <a:rPr lang="en-US" dirty="0" smtClean="0"/>
              <a:t>An interested concept, and a study skill, is introduced in this part: </a:t>
            </a:r>
            <a:r>
              <a:rPr lang="en-US" b="1" dirty="0" smtClean="0"/>
              <a:t>brainstorming</a:t>
            </a:r>
            <a:r>
              <a:rPr lang="en-US" dirty="0" smtClean="0"/>
              <a:t>. In order to perform that, before writing, think about the topic and work with a partner or group. 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Use a diagram to help you organize your thoughts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Decide on topic areas, and think of examples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Write notes and single words on the diagram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Don’t discard any ideas or thoughts at this stage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Don’t worry about what is more or less important at this stage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04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80" y="1447800"/>
            <a:ext cx="455948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09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</a:t>
            </a:r>
            <a:r>
              <a:rPr lang="en-US" dirty="0" smtClean="0"/>
              <a:t>world</a:t>
            </a:r>
          </a:p>
          <a:p>
            <a:pPr algn="ctr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Continue WRITING </a:t>
            </a:r>
            <a:r>
              <a:rPr lang="en-US" i="1" dirty="0" smtClean="0"/>
              <a:t>My </a:t>
            </a:r>
            <a:r>
              <a:rPr lang="en-US" i="1" dirty="0" smtClean="0"/>
              <a:t>country</a:t>
            </a:r>
          </a:p>
          <a:p>
            <a:r>
              <a:rPr lang="en-US" dirty="0" smtClean="0"/>
              <a:t>When you finish brainstorming ideas, choose which ideas you want to use in your writing, and decide on a logical order for them.</a:t>
            </a:r>
          </a:p>
          <a:p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47416528"/>
              </p:ext>
            </p:extLst>
          </p:nvPr>
        </p:nvGraphicFramePr>
        <p:xfrm>
          <a:off x="5158468" y="2438400"/>
          <a:ext cx="3657600" cy="378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864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80" y="1447800"/>
            <a:ext cx="91189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09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Continue WRITING </a:t>
            </a:r>
            <a:r>
              <a:rPr lang="en-US" i="1" dirty="0" smtClean="0"/>
              <a:t>My </a:t>
            </a:r>
            <a:r>
              <a:rPr lang="en-US" i="1" dirty="0" smtClean="0"/>
              <a:t>country</a:t>
            </a:r>
          </a:p>
          <a:p>
            <a:r>
              <a:rPr lang="en-US" dirty="0" smtClean="0"/>
              <a:t>I</a:t>
            </a:r>
            <a:r>
              <a:rPr lang="en-US" dirty="0" smtClean="0"/>
              <a:t>n Exercise 1 you are required to complete a diagram about France using topic areas and examples in the box.</a:t>
            </a:r>
          </a:p>
          <a:p>
            <a:endParaRPr lang="en-US" dirty="0"/>
          </a:p>
          <a:p>
            <a:r>
              <a:rPr lang="en-US" dirty="0" smtClean="0"/>
              <a:t>Exercise 2 there is some missing information in another paragraph about France: </a:t>
            </a:r>
            <a:r>
              <a:rPr lang="en-US" i="1" dirty="0" smtClean="0"/>
              <a:t>France – something for everyone</a:t>
            </a:r>
            <a:r>
              <a:rPr lang="en-US" dirty="0" smtClean="0"/>
              <a:t>. We will use the information from the diagram in Exercise 1 to complete it.</a:t>
            </a:r>
          </a:p>
          <a:p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 Exercise 3 we will look at the text on page 12 and write the topic areas from the box next to numbers 1-5 in the order in which they appear. The words are </a:t>
            </a:r>
            <a:r>
              <a:rPr lang="en-US" i="1" dirty="0" smtClean="0"/>
              <a:t> language, attractions, geography, important date(s) </a:t>
            </a:r>
            <a:r>
              <a:rPr lang="en-US" dirty="0" smtClean="0"/>
              <a:t>and</a:t>
            </a:r>
            <a:r>
              <a:rPr lang="en-US" i="1" dirty="0" smtClean="0"/>
              <a:t> economy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59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480" y="1447800"/>
            <a:ext cx="91189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09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Continue WRITING </a:t>
            </a:r>
            <a:r>
              <a:rPr lang="en-US" i="1" dirty="0" smtClean="0"/>
              <a:t>My </a:t>
            </a:r>
            <a:r>
              <a:rPr lang="en-US" i="1" dirty="0" smtClean="0"/>
              <a:t>country</a:t>
            </a:r>
          </a:p>
          <a:p>
            <a:endParaRPr lang="en-US" dirty="0" smtClean="0"/>
          </a:p>
          <a:p>
            <a:r>
              <a:rPr lang="en-US" dirty="0" smtClean="0"/>
              <a:t>Exercise 4 is a practice of the brainstorming technique. With a partner, quickly brainstorm ideas about your country. Write your ideas on a diagram. Use the topic areas </a:t>
            </a:r>
            <a:r>
              <a:rPr lang="en-US" smtClean="0"/>
              <a:t>from exercise 3.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17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811</TotalTime>
  <Words>380</Words>
  <Application>Microsoft Office PowerPoint</Application>
  <PresentationFormat>On-screen Show (4:3)</PresentationFormat>
  <Paragraphs>90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 College of Law, Mustansiriyah U.    English course for M. A.   2017-2018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306</cp:revision>
  <dcterms:created xsi:type="dcterms:W3CDTF">2006-08-16T00:00:00Z</dcterms:created>
  <dcterms:modified xsi:type="dcterms:W3CDTF">2019-01-05T05:15:28Z</dcterms:modified>
</cp:coreProperties>
</file>