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5"/>
  </p:notesMasterIdLst>
  <p:handoutMasterIdLst>
    <p:handoutMasterId r:id="rId6"/>
  </p:handoutMasterIdLst>
  <p:sldIdLst>
    <p:sldId id="256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661"/>
    <a:srgbClr val="014284"/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31"/>
                      </a14:imgEffect>
                    </a14:imgLayer>
                  </a14:imgProps>
                </a:ext>
              </a:extLst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4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2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5383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87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963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8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47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English course for M. A.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Headway Academic Skills, Level 2</a:t>
            </a:r>
          </a:p>
          <a:p>
            <a:r>
              <a:rPr lang="en-US" dirty="0" smtClean="0"/>
              <a:t>Author: Sarah Philpot</a:t>
            </a:r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90" y="-36776"/>
            <a:ext cx="3868110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08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READING </a:t>
            </a:r>
            <a:r>
              <a:rPr lang="en-US" i="1" dirty="0" smtClean="0"/>
              <a:t>Three countries</a:t>
            </a:r>
          </a:p>
          <a:p>
            <a:r>
              <a:rPr lang="en-US" dirty="0" smtClean="0"/>
              <a:t>The core of this reading part is a three-part essay on three countries. The exercises either introduce new concepts and rules or reinforce already existing ones.</a:t>
            </a:r>
          </a:p>
          <a:p>
            <a:endParaRPr lang="en-US" dirty="0"/>
          </a:p>
          <a:p>
            <a:r>
              <a:rPr lang="en-US" dirty="0" smtClean="0"/>
              <a:t>Exercise 1 includes looking at photos and performing a skimming task in order to match the photos (a, b, c) with the texts and the titles provided.</a:t>
            </a:r>
          </a:p>
          <a:p>
            <a:endParaRPr lang="en-US" dirty="0"/>
          </a:p>
          <a:p>
            <a:r>
              <a:rPr lang="en-US" dirty="0" smtClean="0"/>
              <a:t>Exercise 2 utilizes the scanning skill whereby students find certain pieces of information and use them to complete a table.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08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READING </a:t>
            </a:r>
            <a:r>
              <a:rPr lang="en-US" i="1" dirty="0" smtClean="0"/>
              <a:t>Three countries</a:t>
            </a:r>
          </a:p>
          <a:p>
            <a:endParaRPr lang="en-US" dirty="0"/>
          </a:p>
          <a:p>
            <a:r>
              <a:rPr lang="en-US" dirty="0" smtClean="0"/>
              <a:t>Exercise </a:t>
            </a:r>
            <a:r>
              <a:rPr lang="en-US" dirty="0"/>
              <a:t>3</a:t>
            </a:r>
            <a:r>
              <a:rPr lang="en-US" dirty="0" smtClean="0"/>
              <a:t> also utilizes the scanning skill whereby students use some information on the countries mentioned in the essay as clues provided to them to answer questions.</a:t>
            </a:r>
          </a:p>
          <a:p>
            <a:endParaRPr lang="en-US" dirty="0"/>
          </a:p>
          <a:p>
            <a:r>
              <a:rPr lang="en-US" dirty="0" smtClean="0"/>
              <a:t>Exercise 4 is a matching one where students scan the texts and match a word in A with another one in B and a definition in C.</a:t>
            </a:r>
          </a:p>
          <a:p>
            <a:endParaRPr lang="en-US" dirty="0"/>
          </a:p>
          <a:p>
            <a:r>
              <a:rPr lang="en-US" dirty="0" smtClean="0"/>
              <a:t>After these extensive scanning exercises, students as asked in Exercise 5 to read the text, this time slowly (i.e. intensive reading), and compare the three countries with their own.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61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801</TotalTime>
  <Words>245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English course for M. A.   2017-2018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304</cp:revision>
  <dcterms:created xsi:type="dcterms:W3CDTF">2006-08-16T00:00:00Z</dcterms:created>
  <dcterms:modified xsi:type="dcterms:W3CDTF">2019-01-05T04:50:59Z</dcterms:modified>
</cp:coreProperties>
</file>