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61"/>
    <a:srgbClr val="014284"/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Academic Skills, Level 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22" y="2133600"/>
            <a:ext cx="9118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</a:t>
            </a:r>
            <a:endParaRPr lang="en-US" dirty="0" smtClean="0"/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pPr algn="ctr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VOCABULARY DEVELOPMENT Dictionary work</a:t>
            </a:r>
          </a:p>
          <a:p>
            <a:r>
              <a:rPr lang="en-US" dirty="0" smtClean="0"/>
              <a:t>A dictionary entry: </a:t>
            </a:r>
            <a:r>
              <a:rPr lang="en-US" i="1" dirty="0" smtClean="0"/>
              <a:t>understanding information about a word</a:t>
            </a:r>
            <a:endParaRPr lang="en-US" dirty="0" smtClean="0"/>
          </a:p>
          <a:p>
            <a:r>
              <a:rPr lang="en-US" dirty="0" smtClean="0"/>
              <a:t>Recording vocabulary (1): </a:t>
            </a:r>
            <a:r>
              <a:rPr lang="en-US" i="1" dirty="0" smtClean="0"/>
              <a:t>word cards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Students arrange a number of words in alphabetical order, quickly, and compare to other students’. This works as a warm-up for the next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22" y="2133600"/>
            <a:ext cx="91189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</a:t>
            </a:r>
            <a:endParaRPr lang="en-US" dirty="0" smtClean="0"/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endParaRPr lang="en-US" dirty="0"/>
          </a:p>
          <a:p>
            <a:r>
              <a:rPr lang="en-US" dirty="0" smtClean="0"/>
              <a:t>Continue VOCABULARY </a:t>
            </a:r>
            <a:r>
              <a:rPr lang="en-US" dirty="0" smtClean="0"/>
              <a:t>DEVELOPMENT Dictionary work</a:t>
            </a:r>
          </a:p>
          <a:p>
            <a:r>
              <a:rPr lang="en-US" dirty="0" smtClean="0"/>
              <a:t>The instructor provides students with copies of dictionary entries as examples and exercises to get to know the dictionary and how to use it.</a:t>
            </a:r>
          </a:p>
          <a:p>
            <a:endParaRPr lang="en-US" dirty="0"/>
          </a:p>
          <a:p>
            <a:r>
              <a:rPr lang="en-US" dirty="0" smtClean="0"/>
              <a:t>The kind of information found in a dictionary entry includes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The part of speech of the word in question (noun, verb, adjective, adverb, preposition)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Stress (which syllable is stressed in a word and how that affects meaning when listening rather than reading)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Pronunciation (how to read phonetic symbols)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Definitions (what the word means)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Example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22" y="2133600"/>
            <a:ext cx="9118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</a:t>
            </a:r>
            <a:endParaRPr lang="en-US" dirty="0" smtClean="0"/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endParaRPr lang="en-US" dirty="0"/>
          </a:p>
          <a:p>
            <a:r>
              <a:rPr lang="en-US" dirty="0" smtClean="0"/>
              <a:t>Continue VOCABULARY </a:t>
            </a:r>
            <a:r>
              <a:rPr lang="en-US" dirty="0" smtClean="0"/>
              <a:t>DEVELOPMENT Dictionary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important at this point to point out that some words have more than one meaning and use. The word </a:t>
            </a:r>
            <a:r>
              <a:rPr lang="en-US" i="1" dirty="0" smtClean="0"/>
              <a:t>match</a:t>
            </a:r>
            <a:r>
              <a:rPr lang="en-US" dirty="0" smtClean="0"/>
              <a:t> is an example. It may refer to match sticks, marriage, sports event or to find somebody/something that goes together with another person/thing. The same word can be either a noun or a verb. Student are advised to be careful and make sure to use the correct part of the definition.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74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" y="1676400"/>
            <a:ext cx="91189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</a:t>
            </a:r>
            <a:endParaRPr lang="en-US" dirty="0" smtClean="0"/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endParaRPr lang="en-US" dirty="0"/>
          </a:p>
          <a:p>
            <a:r>
              <a:rPr lang="en-US" dirty="0" smtClean="0"/>
              <a:t>Continue VOCABULARY </a:t>
            </a:r>
            <a:r>
              <a:rPr lang="en-US" dirty="0" smtClean="0"/>
              <a:t>DEVELOPMENT Dictionary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apply what students have learned, Exercise 4 provides them with sentences where certain words are underlines. They must make dictionary entries for these words and identify the different parts of that entry.</a:t>
            </a:r>
            <a:endParaRPr lang="en-US" dirty="0"/>
          </a:p>
          <a:p>
            <a:r>
              <a:rPr lang="en-US" dirty="0" smtClean="0"/>
              <a:t>The words are: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Chemical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Scan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Punctuation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Dictionary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Biography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literature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749</TotalTime>
  <Words>383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Andalus</vt:lpstr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295</cp:revision>
  <dcterms:created xsi:type="dcterms:W3CDTF">2006-08-16T00:00:00Z</dcterms:created>
  <dcterms:modified xsi:type="dcterms:W3CDTF">2019-01-04T20:37:25Z</dcterms:modified>
</cp:coreProperties>
</file>