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C78AB-1334-4B38-B401-F8B75694D0FA}" type="doc">
      <dgm:prSet loTypeId="urn:microsoft.com/office/officeart/2005/8/layout/venn2" loCatId="relationship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9C6AED6-C56B-4BEF-9DE0-F1E5A5CFB337}">
      <dgm:prSet phldrT="[Text]" custT="1"/>
      <dgm:spPr/>
      <dgm:t>
        <a:bodyPr/>
        <a:lstStyle/>
        <a:p>
          <a:r>
            <a:rPr lang="en-US" sz="1500" dirty="0" smtClean="0"/>
            <a:t>Legal </a:t>
          </a:r>
          <a:r>
            <a:rPr lang="en-US" sz="1800" dirty="0" smtClean="0"/>
            <a:t>document</a:t>
          </a:r>
          <a:endParaRPr lang="en-US" sz="1500" dirty="0"/>
        </a:p>
      </dgm:t>
    </dgm:pt>
    <dgm:pt modelId="{6EEB4721-FDDF-453E-B95E-837EA06907CC}" type="parTrans" cxnId="{4F902C35-62DD-4910-BAB1-B7A5942897CF}">
      <dgm:prSet/>
      <dgm:spPr/>
      <dgm:t>
        <a:bodyPr/>
        <a:lstStyle/>
        <a:p>
          <a:endParaRPr lang="en-US"/>
        </a:p>
      </dgm:t>
    </dgm:pt>
    <dgm:pt modelId="{83846F7C-7681-4C43-B905-26D5369A19EF}" type="sibTrans" cxnId="{4F902C35-62DD-4910-BAB1-B7A5942897CF}">
      <dgm:prSet/>
      <dgm:spPr/>
      <dgm:t>
        <a:bodyPr/>
        <a:lstStyle/>
        <a:p>
          <a:endParaRPr lang="en-US"/>
        </a:p>
      </dgm:t>
    </dgm:pt>
    <dgm:pt modelId="{CA81DEF2-2A30-4B63-A623-A4E2C9141C68}">
      <dgm:prSet phldrT="[Text]" custT="1"/>
      <dgm:spPr/>
      <dgm:t>
        <a:bodyPr/>
        <a:lstStyle/>
        <a:p>
          <a:r>
            <a:rPr lang="en-US" sz="1800" dirty="0" smtClean="0"/>
            <a:t>Political ideas</a:t>
          </a:r>
          <a:endParaRPr lang="en-US" sz="1800" dirty="0"/>
        </a:p>
      </dgm:t>
    </dgm:pt>
    <dgm:pt modelId="{DDD68F98-0A61-457B-A2D5-2302B69FB224}" type="parTrans" cxnId="{C742BC07-B789-4F88-8C22-041214F2E93F}">
      <dgm:prSet/>
      <dgm:spPr/>
      <dgm:t>
        <a:bodyPr/>
        <a:lstStyle/>
        <a:p>
          <a:endParaRPr lang="en-US"/>
        </a:p>
      </dgm:t>
    </dgm:pt>
    <dgm:pt modelId="{AB6E4F7C-1D0D-4C71-948A-A832E9D95634}" type="sibTrans" cxnId="{C742BC07-B789-4F88-8C22-041214F2E93F}">
      <dgm:prSet/>
      <dgm:spPr/>
      <dgm:t>
        <a:bodyPr/>
        <a:lstStyle/>
        <a:p>
          <a:endParaRPr lang="en-US"/>
        </a:p>
      </dgm:t>
    </dgm:pt>
    <dgm:pt modelId="{8C47D99D-AA55-465D-BD6E-90A6E7A30C77}">
      <dgm:prSet phldrT="[Text]"/>
      <dgm:spPr/>
      <dgm:t>
        <a:bodyPr/>
        <a:lstStyle/>
        <a:p>
          <a:r>
            <a:rPr lang="en-US" dirty="0" smtClean="0"/>
            <a:t>Contents of constitution</a:t>
          </a:r>
          <a:endParaRPr lang="en-US" dirty="0"/>
        </a:p>
      </dgm:t>
    </dgm:pt>
    <dgm:pt modelId="{B3276190-9436-4F40-B7F9-B5A4B55CFCB7}" type="parTrans" cxnId="{8F34A3A4-7E33-4A01-A84D-38B68AB23457}">
      <dgm:prSet/>
      <dgm:spPr/>
      <dgm:t>
        <a:bodyPr/>
        <a:lstStyle/>
        <a:p>
          <a:endParaRPr lang="en-US"/>
        </a:p>
      </dgm:t>
    </dgm:pt>
    <dgm:pt modelId="{EEB25648-18C2-4F2C-858E-D3808FE3CB9F}" type="sibTrans" cxnId="{8F34A3A4-7E33-4A01-A84D-38B68AB23457}">
      <dgm:prSet/>
      <dgm:spPr/>
      <dgm:t>
        <a:bodyPr/>
        <a:lstStyle/>
        <a:p>
          <a:endParaRPr lang="en-US"/>
        </a:p>
      </dgm:t>
    </dgm:pt>
    <dgm:pt modelId="{28FB679A-22F2-4A8A-B5D2-FEFCDF89A9B8}" type="pres">
      <dgm:prSet presAssocID="{49BC78AB-1334-4B38-B401-F8B75694D0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0AFDAE-718D-43D9-8A01-E244AC885F80}" type="pres">
      <dgm:prSet presAssocID="{49BC78AB-1334-4B38-B401-F8B75694D0FA}" presName="comp1" presStyleCnt="0"/>
      <dgm:spPr/>
    </dgm:pt>
    <dgm:pt modelId="{C990E887-6E5C-4917-B119-D02D6FA80355}" type="pres">
      <dgm:prSet presAssocID="{49BC78AB-1334-4B38-B401-F8B75694D0FA}" presName="circle1" presStyleLbl="node1" presStyleIdx="0" presStyleCnt="3"/>
      <dgm:spPr/>
      <dgm:t>
        <a:bodyPr/>
        <a:lstStyle/>
        <a:p>
          <a:endParaRPr lang="en-US"/>
        </a:p>
      </dgm:t>
    </dgm:pt>
    <dgm:pt modelId="{2EBF38BC-4C53-4ADE-BC26-452616E6CB00}" type="pres">
      <dgm:prSet presAssocID="{49BC78AB-1334-4B38-B401-F8B75694D0FA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1EE326-70D1-4678-9FE4-2234B87CB391}" type="pres">
      <dgm:prSet presAssocID="{49BC78AB-1334-4B38-B401-F8B75694D0FA}" presName="comp2" presStyleCnt="0"/>
      <dgm:spPr/>
    </dgm:pt>
    <dgm:pt modelId="{718766DD-9955-461B-9174-2E1F1AC76C53}" type="pres">
      <dgm:prSet presAssocID="{49BC78AB-1334-4B38-B401-F8B75694D0FA}" presName="circle2" presStyleLbl="node1" presStyleIdx="1" presStyleCnt="3"/>
      <dgm:spPr/>
      <dgm:t>
        <a:bodyPr/>
        <a:lstStyle/>
        <a:p>
          <a:endParaRPr lang="en-US"/>
        </a:p>
      </dgm:t>
    </dgm:pt>
    <dgm:pt modelId="{229CC69D-9B57-4B2E-89F9-C26E726C9873}" type="pres">
      <dgm:prSet presAssocID="{49BC78AB-1334-4B38-B401-F8B75694D0FA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10D86-CB91-418B-8529-6EEEDFA4DE61}" type="pres">
      <dgm:prSet presAssocID="{49BC78AB-1334-4B38-B401-F8B75694D0FA}" presName="comp3" presStyleCnt="0"/>
      <dgm:spPr/>
    </dgm:pt>
    <dgm:pt modelId="{0D85A039-178F-426E-8EDC-8AB70740CDB4}" type="pres">
      <dgm:prSet presAssocID="{49BC78AB-1334-4B38-B401-F8B75694D0FA}" presName="circle3" presStyleLbl="node1" presStyleIdx="2" presStyleCnt="3"/>
      <dgm:spPr/>
      <dgm:t>
        <a:bodyPr/>
        <a:lstStyle/>
        <a:p>
          <a:endParaRPr lang="en-US"/>
        </a:p>
      </dgm:t>
    </dgm:pt>
    <dgm:pt modelId="{838F5993-15F5-4D66-962C-1E8B8D37CC21}" type="pres">
      <dgm:prSet presAssocID="{49BC78AB-1334-4B38-B401-F8B75694D0FA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B391CF-39EA-4EA7-9D7B-C83ED1E8F29F}" type="presOf" srcId="{8C47D99D-AA55-465D-BD6E-90A6E7A30C77}" destId="{838F5993-15F5-4D66-962C-1E8B8D37CC21}" srcOrd="1" destOrd="0" presId="urn:microsoft.com/office/officeart/2005/8/layout/venn2"/>
    <dgm:cxn modelId="{CD71FD97-6B98-45BE-A5C7-CE13F4C0005F}" type="presOf" srcId="{CA81DEF2-2A30-4B63-A623-A4E2C9141C68}" destId="{229CC69D-9B57-4B2E-89F9-C26E726C9873}" srcOrd="1" destOrd="0" presId="urn:microsoft.com/office/officeart/2005/8/layout/venn2"/>
    <dgm:cxn modelId="{656FAFD5-C880-4E22-B99B-06EF77088E86}" type="presOf" srcId="{CA81DEF2-2A30-4B63-A623-A4E2C9141C68}" destId="{718766DD-9955-461B-9174-2E1F1AC76C53}" srcOrd="0" destOrd="0" presId="urn:microsoft.com/office/officeart/2005/8/layout/venn2"/>
    <dgm:cxn modelId="{8F34A3A4-7E33-4A01-A84D-38B68AB23457}" srcId="{49BC78AB-1334-4B38-B401-F8B75694D0FA}" destId="{8C47D99D-AA55-465D-BD6E-90A6E7A30C77}" srcOrd="2" destOrd="0" parTransId="{B3276190-9436-4F40-B7F9-B5A4B55CFCB7}" sibTransId="{EEB25648-18C2-4F2C-858E-D3808FE3CB9F}"/>
    <dgm:cxn modelId="{C742BC07-B789-4F88-8C22-041214F2E93F}" srcId="{49BC78AB-1334-4B38-B401-F8B75694D0FA}" destId="{CA81DEF2-2A30-4B63-A623-A4E2C9141C68}" srcOrd="1" destOrd="0" parTransId="{DDD68F98-0A61-457B-A2D5-2302B69FB224}" sibTransId="{AB6E4F7C-1D0D-4C71-948A-A832E9D95634}"/>
    <dgm:cxn modelId="{5CAA8631-950E-4736-93F1-EC8B0ECFA9A3}" type="presOf" srcId="{49BC78AB-1334-4B38-B401-F8B75694D0FA}" destId="{28FB679A-22F2-4A8A-B5D2-FEFCDF89A9B8}" srcOrd="0" destOrd="0" presId="urn:microsoft.com/office/officeart/2005/8/layout/venn2"/>
    <dgm:cxn modelId="{C03DFDEA-22B3-4333-AE93-D87C3D1F1227}" type="presOf" srcId="{69C6AED6-C56B-4BEF-9DE0-F1E5A5CFB337}" destId="{2EBF38BC-4C53-4ADE-BC26-452616E6CB00}" srcOrd="1" destOrd="0" presId="urn:microsoft.com/office/officeart/2005/8/layout/venn2"/>
    <dgm:cxn modelId="{4F902C35-62DD-4910-BAB1-B7A5942897CF}" srcId="{49BC78AB-1334-4B38-B401-F8B75694D0FA}" destId="{69C6AED6-C56B-4BEF-9DE0-F1E5A5CFB337}" srcOrd="0" destOrd="0" parTransId="{6EEB4721-FDDF-453E-B95E-837EA06907CC}" sibTransId="{83846F7C-7681-4C43-B905-26D5369A19EF}"/>
    <dgm:cxn modelId="{BE3537A9-A398-4FE5-96CE-5237DE207B79}" type="presOf" srcId="{8C47D99D-AA55-465D-BD6E-90A6E7A30C77}" destId="{0D85A039-178F-426E-8EDC-8AB70740CDB4}" srcOrd="0" destOrd="0" presId="urn:microsoft.com/office/officeart/2005/8/layout/venn2"/>
    <dgm:cxn modelId="{99AD6A0B-D97E-490A-902C-65661B9DF7FD}" type="presOf" srcId="{69C6AED6-C56B-4BEF-9DE0-F1E5A5CFB337}" destId="{C990E887-6E5C-4917-B119-D02D6FA80355}" srcOrd="0" destOrd="0" presId="urn:microsoft.com/office/officeart/2005/8/layout/venn2"/>
    <dgm:cxn modelId="{DDA203F6-60AE-405B-AD38-5A8B24EC1C97}" type="presParOf" srcId="{28FB679A-22F2-4A8A-B5D2-FEFCDF89A9B8}" destId="{120AFDAE-718D-43D9-8A01-E244AC885F80}" srcOrd="0" destOrd="0" presId="urn:microsoft.com/office/officeart/2005/8/layout/venn2"/>
    <dgm:cxn modelId="{945DE86A-2E80-4283-8D87-A8A2771C2D30}" type="presParOf" srcId="{120AFDAE-718D-43D9-8A01-E244AC885F80}" destId="{C990E887-6E5C-4917-B119-D02D6FA80355}" srcOrd="0" destOrd="0" presId="urn:microsoft.com/office/officeart/2005/8/layout/venn2"/>
    <dgm:cxn modelId="{488F60CA-50EF-4D0D-9361-BFE9B6BE61CE}" type="presParOf" srcId="{120AFDAE-718D-43D9-8A01-E244AC885F80}" destId="{2EBF38BC-4C53-4ADE-BC26-452616E6CB00}" srcOrd="1" destOrd="0" presId="urn:microsoft.com/office/officeart/2005/8/layout/venn2"/>
    <dgm:cxn modelId="{86C5328C-2DB3-44A7-82B8-F7614CF02405}" type="presParOf" srcId="{28FB679A-22F2-4A8A-B5D2-FEFCDF89A9B8}" destId="{731EE326-70D1-4678-9FE4-2234B87CB391}" srcOrd="1" destOrd="0" presId="urn:microsoft.com/office/officeart/2005/8/layout/venn2"/>
    <dgm:cxn modelId="{E2D05940-2A82-418D-AB27-0D74C9EE09BC}" type="presParOf" srcId="{731EE326-70D1-4678-9FE4-2234B87CB391}" destId="{718766DD-9955-461B-9174-2E1F1AC76C53}" srcOrd="0" destOrd="0" presId="urn:microsoft.com/office/officeart/2005/8/layout/venn2"/>
    <dgm:cxn modelId="{F2DE22E8-8657-4788-BDA2-E3DF221FFA05}" type="presParOf" srcId="{731EE326-70D1-4678-9FE4-2234B87CB391}" destId="{229CC69D-9B57-4B2E-89F9-C26E726C9873}" srcOrd="1" destOrd="0" presId="urn:microsoft.com/office/officeart/2005/8/layout/venn2"/>
    <dgm:cxn modelId="{2DAEA9E8-E0CA-443F-A3FC-ED816B7E8FAB}" type="presParOf" srcId="{28FB679A-22F2-4A8A-B5D2-FEFCDF89A9B8}" destId="{A3410D86-CB91-418B-8529-6EEEDFA4DE61}" srcOrd="2" destOrd="0" presId="urn:microsoft.com/office/officeart/2005/8/layout/venn2"/>
    <dgm:cxn modelId="{6F7F8C74-E62F-4769-9A92-B99A7A86DCFD}" type="presParOf" srcId="{A3410D86-CB91-418B-8529-6EEEDFA4DE61}" destId="{0D85A039-178F-426E-8EDC-8AB70740CDB4}" srcOrd="0" destOrd="0" presId="urn:microsoft.com/office/officeart/2005/8/layout/venn2"/>
    <dgm:cxn modelId="{E20D6851-29E8-41CB-9A5D-8E303307E5BB}" type="presParOf" srcId="{A3410D86-CB91-418B-8529-6EEEDFA4DE61}" destId="{838F5993-15F5-4D66-962C-1E8B8D37CC2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0E887-6E5C-4917-B119-D02D6FA80355}">
      <dsp:nvSpPr>
        <dsp:cNvPr id="0" name=""/>
        <dsp:cNvSpPr/>
      </dsp:nvSpPr>
      <dsp:spPr>
        <a:xfrm>
          <a:off x="342900" y="0"/>
          <a:ext cx="3962399" cy="39623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Legal </a:t>
          </a:r>
          <a:r>
            <a:rPr lang="en-US" sz="1800" kern="1200" dirty="0" smtClean="0"/>
            <a:t>document</a:t>
          </a:r>
          <a:endParaRPr lang="en-US" sz="1500" kern="1200" dirty="0"/>
        </a:p>
      </dsp:txBody>
      <dsp:txXfrm>
        <a:off x="1631670" y="198119"/>
        <a:ext cx="1384858" cy="594359"/>
      </dsp:txXfrm>
    </dsp:sp>
    <dsp:sp modelId="{718766DD-9955-461B-9174-2E1F1AC76C53}">
      <dsp:nvSpPr>
        <dsp:cNvPr id="0" name=""/>
        <dsp:cNvSpPr/>
      </dsp:nvSpPr>
      <dsp:spPr>
        <a:xfrm>
          <a:off x="838200" y="990599"/>
          <a:ext cx="2971799" cy="29717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Political ideas</a:t>
          </a:r>
          <a:endParaRPr lang="en-US" sz="1800" kern="1200" dirty="0"/>
        </a:p>
      </dsp:txBody>
      <dsp:txXfrm>
        <a:off x="1631670" y="1176337"/>
        <a:ext cx="1384858" cy="557212"/>
      </dsp:txXfrm>
    </dsp:sp>
    <dsp:sp modelId="{0D85A039-178F-426E-8EDC-8AB70740CDB4}">
      <dsp:nvSpPr>
        <dsp:cNvPr id="0" name=""/>
        <dsp:cNvSpPr/>
      </dsp:nvSpPr>
      <dsp:spPr>
        <a:xfrm>
          <a:off x="1333500" y="1981199"/>
          <a:ext cx="1981199" cy="19811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Contents of constitution</a:t>
          </a:r>
          <a:endParaRPr lang="en-US" sz="1900" kern="1200" dirty="0"/>
        </a:p>
      </dsp:txBody>
      <dsp:txXfrm>
        <a:off x="1623640" y="2476499"/>
        <a:ext cx="1400919" cy="990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08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Four</a:t>
            </a:r>
          </a:p>
          <a:p>
            <a:pPr algn="ctr"/>
            <a:r>
              <a:rPr lang="en-US" dirty="0" smtClean="0"/>
              <a:t>Contents of Constitution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21" y="2667000"/>
            <a:ext cx="43183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Different attitudes</a:t>
            </a:r>
          </a:p>
          <a:p>
            <a:endParaRPr lang="en-US" b="1" dirty="0" smtClean="0"/>
          </a:p>
          <a:p>
            <a:r>
              <a:rPr lang="en-US" dirty="0" smtClean="0"/>
              <a:t>A- There are those who regard the constitution as primarily and exclusively legal document that should be confined to rules of law.</a:t>
            </a:r>
          </a:p>
          <a:p>
            <a:endParaRPr lang="en-US" dirty="0"/>
          </a:p>
          <a:p>
            <a:r>
              <a:rPr lang="en-US" dirty="0" smtClean="0"/>
              <a:t>B- Others think of the constitution as consecration of political ideas held by a political leadership. These ideas should be the main, if not only, content of constitution.</a:t>
            </a:r>
            <a:endParaRPr lang="en-US" dirty="0"/>
          </a:p>
        </p:txBody>
      </p:sp>
      <p:graphicFrame>
        <p:nvGraphicFramePr>
          <p:cNvPr id="5" name="Diagram 4">
            <a:hlinkClick r:id="" action="ppaction://noaction" highlightClick="1"/>
          </p:cNvPr>
          <p:cNvGraphicFramePr/>
          <p:nvPr>
            <p:extLst>
              <p:ext uri="{D42A27DB-BD31-4B8C-83A1-F6EECF244321}">
                <p14:modId xmlns:p14="http://schemas.microsoft.com/office/powerpoint/2010/main" val="954330078"/>
              </p:ext>
            </p:extLst>
          </p:nvPr>
        </p:nvGraphicFramePr>
        <p:xfrm>
          <a:off x="4495800" y="2667000"/>
          <a:ext cx="4648200" cy="396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08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</a:t>
            </a:r>
            <a:r>
              <a:rPr lang="en-US" dirty="0" smtClean="0"/>
              <a:t>Four</a:t>
            </a:r>
            <a:endParaRPr lang="en-US" dirty="0"/>
          </a:p>
          <a:p>
            <a:pPr algn="ctr"/>
            <a:r>
              <a:rPr lang="en-US" dirty="0" smtClean="0"/>
              <a:t>Contents of 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3006471"/>
            <a:ext cx="8458200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Classical and modern constitutions</a:t>
            </a:r>
          </a:p>
          <a:p>
            <a:endParaRPr lang="en-US" dirty="0" smtClean="0"/>
          </a:p>
          <a:p>
            <a:r>
              <a:rPr lang="en-US" dirty="0" smtClean="0"/>
              <a:t>In practice, most of the classical constitutions contain mainly rules of law. Modern constitutions, on the other hand, contain statements of political ends. </a:t>
            </a:r>
          </a:p>
          <a:p>
            <a:endParaRPr lang="en-US" dirty="0"/>
          </a:p>
          <a:p>
            <a:r>
              <a:rPr lang="en-US" dirty="0" smtClean="0"/>
              <a:t>These statements, it is said, are either not strictly constitutional by nature or, if they are, not really law; i.e. they are non-justiciable.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8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08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</a:t>
            </a:r>
            <a:r>
              <a:rPr lang="en-US" dirty="0" smtClean="0"/>
              <a:t>Four</a:t>
            </a:r>
            <a:endParaRPr lang="en-US" dirty="0"/>
          </a:p>
          <a:p>
            <a:pPr algn="ctr"/>
            <a:r>
              <a:rPr lang="en-US" dirty="0"/>
              <a:t>Contents of Constitution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1220" y="2286000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7" name="Cloud 6"/>
          <p:cNvSpPr/>
          <p:nvPr/>
        </p:nvSpPr>
        <p:spPr>
          <a:xfrm>
            <a:off x="3810000" y="41148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confined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3048001" y="28194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1828800" y="3733800"/>
            <a:ext cx="1524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inserted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1039762" y="4648200"/>
            <a:ext cx="13986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exclusively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685800" y="2895600"/>
            <a:ext cx="1676399" cy="609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ends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5105400" y="4800600"/>
            <a:ext cx="19320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attitudes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5715000" y="3109438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classical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consecration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6449962" y="5562600"/>
            <a:ext cx="2465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non-justiciable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9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218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273</cp:revision>
  <dcterms:created xsi:type="dcterms:W3CDTF">2006-08-16T00:00:00Z</dcterms:created>
  <dcterms:modified xsi:type="dcterms:W3CDTF">2018-10-21T17:48:59Z</dcterms:modified>
</cp:coreProperties>
</file>