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48C885-F08D-4C1D-A12A-620B2AC3754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CCA6424-595D-4C2A-AF89-DCEC76DEF6E4}">
      <dgm:prSet phldrT="[Text]"/>
      <dgm:spPr/>
      <dgm:t>
        <a:bodyPr/>
        <a:lstStyle/>
        <a:p>
          <a:r>
            <a:rPr lang="en-US" dirty="0" smtClean="0"/>
            <a:t>Person</a:t>
          </a:r>
          <a:endParaRPr lang="en-US" dirty="0"/>
        </a:p>
      </dgm:t>
    </dgm:pt>
    <dgm:pt modelId="{261A794B-1ECE-48F1-9899-6E7A85EE8901}" type="parTrans" cxnId="{8CF37DBE-821D-4310-AAA3-3FF1A8D5F575}">
      <dgm:prSet/>
      <dgm:spPr/>
      <dgm:t>
        <a:bodyPr/>
        <a:lstStyle/>
        <a:p>
          <a:endParaRPr lang="en-US"/>
        </a:p>
      </dgm:t>
    </dgm:pt>
    <dgm:pt modelId="{AF78E8F5-DEA4-424C-962D-760CEDDF6E67}" type="sibTrans" cxnId="{8CF37DBE-821D-4310-AAA3-3FF1A8D5F575}">
      <dgm:prSet/>
      <dgm:spPr/>
      <dgm:t>
        <a:bodyPr/>
        <a:lstStyle/>
        <a:p>
          <a:endParaRPr lang="en-US"/>
        </a:p>
      </dgm:t>
    </dgm:pt>
    <dgm:pt modelId="{4B20DEB0-A92D-49B6-A6E6-F6D22673AE3D}">
      <dgm:prSet phldrT="[Text]"/>
      <dgm:spPr/>
      <dgm:t>
        <a:bodyPr/>
        <a:lstStyle/>
        <a:p>
          <a:r>
            <a:rPr lang="en-US" dirty="0" smtClean="0"/>
            <a:t>Assembly</a:t>
          </a:r>
          <a:endParaRPr lang="en-US" dirty="0"/>
        </a:p>
      </dgm:t>
    </dgm:pt>
    <dgm:pt modelId="{79671F54-D25B-4DA2-BC8F-5E2055904EAE}" type="parTrans" cxnId="{0031AB9C-1BF5-4264-AC37-19A233366C91}">
      <dgm:prSet/>
      <dgm:spPr/>
      <dgm:t>
        <a:bodyPr/>
        <a:lstStyle/>
        <a:p>
          <a:endParaRPr lang="en-US"/>
        </a:p>
      </dgm:t>
    </dgm:pt>
    <dgm:pt modelId="{11F17E9A-1319-4FF7-AEE0-DE526EA18AB3}" type="sibTrans" cxnId="{0031AB9C-1BF5-4264-AC37-19A233366C91}">
      <dgm:prSet/>
      <dgm:spPr/>
      <dgm:t>
        <a:bodyPr/>
        <a:lstStyle/>
        <a:p>
          <a:endParaRPr lang="en-US"/>
        </a:p>
      </dgm:t>
    </dgm:pt>
    <dgm:pt modelId="{394C6416-F2BC-44DD-BDAA-DB1E164829C8}">
      <dgm:prSet/>
      <dgm:spPr/>
      <dgm:t>
        <a:bodyPr/>
        <a:lstStyle/>
        <a:p>
          <a:r>
            <a:rPr lang="en-US" dirty="0" smtClean="0"/>
            <a:t>Committee</a:t>
          </a:r>
          <a:endParaRPr lang="en-US" dirty="0"/>
        </a:p>
      </dgm:t>
    </dgm:pt>
    <dgm:pt modelId="{1D4D6401-F759-4AA8-B06F-08FCEFAB7F49}" type="parTrans" cxnId="{DA4E00D9-D583-4D13-BE46-AAC8FF44BF49}">
      <dgm:prSet/>
      <dgm:spPr/>
      <dgm:t>
        <a:bodyPr/>
        <a:lstStyle/>
        <a:p>
          <a:endParaRPr lang="en-US"/>
        </a:p>
      </dgm:t>
    </dgm:pt>
    <dgm:pt modelId="{75F702A0-3D0C-4493-A7C4-F62DF5F5F56C}" type="sibTrans" cxnId="{DA4E00D9-D583-4D13-BE46-AAC8FF44BF49}">
      <dgm:prSet/>
      <dgm:spPr/>
      <dgm:t>
        <a:bodyPr/>
        <a:lstStyle/>
        <a:p>
          <a:endParaRPr lang="en-US"/>
        </a:p>
      </dgm:t>
    </dgm:pt>
    <dgm:pt modelId="{3CCC2E86-DC37-426A-B28D-2FE85A8FEFCE}" type="pres">
      <dgm:prSet presAssocID="{4048C885-F08D-4C1D-A12A-620B2AC3754A}" presName="compositeShape" presStyleCnt="0">
        <dgm:presLayoutVars>
          <dgm:dir/>
          <dgm:resizeHandles/>
        </dgm:presLayoutVars>
      </dgm:prSet>
      <dgm:spPr/>
    </dgm:pt>
    <dgm:pt modelId="{88FF5880-D985-44A2-8AB1-8031536C6106}" type="pres">
      <dgm:prSet presAssocID="{4048C885-F08D-4C1D-A12A-620B2AC3754A}" presName="pyramid" presStyleLbl="node1" presStyleIdx="0" presStyleCnt="1" custAng="10800000" custScaleX="118243" custScaleY="41769" custLinFactNeighborX="11778" custLinFactNeighborY="-3204"/>
      <dgm:spPr/>
    </dgm:pt>
    <dgm:pt modelId="{E2863327-C6B0-42A5-8A40-C4760A1E9150}" type="pres">
      <dgm:prSet presAssocID="{4048C885-F08D-4C1D-A12A-620B2AC3754A}" presName="theList" presStyleCnt="0"/>
      <dgm:spPr/>
    </dgm:pt>
    <dgm:pt modelId="{386BC918-FAF4-4CDB-88A7-7B7C7EB236ED}" type="pres">
      <dgm:prSet presAssocID="{394C6416-F2BC-44DD-BDAA-DB1E164829C8}" presName="aNode" presStyleLbl="fgAcc1" presStyleIdx="0" presStyleCnt="3" custLinFactX="10227" custLinFactY="15448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859B73-75B5-4E44-BCAC-EE983F4F10AF}" type="pres">
      <dgm:prSet presAssocID="{394C6416-F2BC-44DD-BDAA-DB1E164829C8}" presName="aSpace" presStyleCnt="0"/>
      <dgm:spPr/>
    </dgm:pt>
    <dgm:pt modelId="{869DECA9-952B-4F00-9446-F3226917FD2E}" type="pres">
      <dgm:prSet presAssocID="{8CCA6424-595D-4C2A-AF89-DCEC76DEF6E4}" presName="aNode" presStyleLbl="fgAcc1" presStyleIdx="1" presStyleCnt="3" custLinFactX="-74567" custLinFactY="-73648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C0D61-2BC3-4319-9A6C-81B0FE220A90}" type="pres">
      <dgm:prSet presAssocID="{8CCA6424-595D-4C2A-AF89-DCEC76DEF6E4}" presName="aSpace" presStyleCnt="0"/>
      <dgm:spPr/>
    </dgm:pt>
    <dgm:pt modelId="{21174E1E-9136-4AF7-82C5-8080141808D3}" type="pres">
      <dgm:prSet presAssocID="{4B20DEB0-A92D-49B6-A6E6-F6D22673AE3D}" presName="aNode" presStyleLbl="fgAcc1" presStyleIdx="2" presStyleCnt="3" custLinFactY="6528" custLinFactNeighborX="-322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EC6-7A10-4B13-8E88-9FBE17BCDB60}" type="pres">
      <dgm:prSet presAssocID="{4B20DEB0-A92D-49B6-A6E6-F6D22673AE3D}" presName="aSpace" presStyleCnt="0"/>
      <dgm:spPr/>
    </dgm:pt>
  </dgm:ptLst>
  <dgm:cxnLst>
    <dgm:cxn modelId="{8CF37DBE-821D-4310-AAA3-3FF1A8D5F575}" srcId="{4048C885-F08D-4C1D-A12A-620B2AC3754A}" destId="{8CCA6424-595D-4C2A-AF89-DCEC76DEF6E4}" srcOrd="1" destOrd="0" parTransId="{261A794B-1ECE-48F1-9899-6E7A85EE8901}" sibTransId="{AF78E8F5-DEA4-424C-962D-760CEDDF6E67}"/>
    <dgm:cxn modelId="{0031AB9C-1BF5-4264-AC37-19A233366C91}" srcId="{4048C885-F08D-4C1D-A12A-620B2AC3754A}" destId="{4B20DEB0-A92D-49B6-A6E6-F6D22673AE3D}" srcOrd="2" destOrd="0" parTransId="{79671F54-D25B-4DA2-BC8F-5E2055904EAE}" sibTransId="{11F17E9A-1319-4FF7-AEE0-DE526EA18AB3}"/>
    <dgm:cxn modelId="{3F5C5DD7-EEF7-42D7-B63B-2B4A9FF00600}" type="presOf" srcId="{4048C885-F08D-4C1D-A12A-620B2AC3754A}" destId="{3CCC2E86-DC37-426A-B28D-2FE85A8FEFCE}" srcOrd="0" destOrd="0" presId="urn:microsoft.com/office/officeart/2005/8/layout/pyramid2"/>
    <dgm:cxn modelId="{0B8014C7-DF5B-4B66-A1EB-9F2C57BDB9DF}" type="presOf" srcId="{394C6416-F2BC-44DD-BDAA-DB1E164829C8}" destId="{386BC918-FAF4-4CDB-88A7-7B7C7EB236ED}" srcOrd="0" destOrd="0" presId="urn:microsoft.com/office/officeart/2005/8/layout/pyramid2"/>
    <dgm:cxn modelId="{9A181E3F-E9FF-4CEE-8AE1-C2A3C08235D0}" type="presOf" srcId="{8CCA6424-595D-4C2A-AF89-DCEC76DEF6E4}" destId="{869DECA9-952B-4F00-9446-F3226917FD2E}" srcOrd="0" destOrd="0" presId="urn:microsoft.com/office/officeart/2005/8/layout/pyramid2"/>
    <dgm:cxn modelId="{DA4E00D9-D583-4D13-BE46-AAC8FF44BF49}" srcId="{4048C885-F08D-4C1D-A12A-620B2AC3754A}" destId="{394C6416-F2BC-44DD-BDAA-DB1E164829C8}" srcOrd="0" destOrd="0" parTransId="{1D4D6401-F759-4AA8-B06F-08FCEFAB7F49}" sibTransId="{75F702A0-3D0C-4493-A7C4-F62DF5F5F56C}"/>
    <dgm:cxn modelId="{77535F44-FB3D-421E-B31F-B734B121F47E}" type="presOf" srcId="{4B20DEB0-A92D-49B6-A6E6-F6D22673AE3D}" destId="{21174E1E-9136-4AF7-82C5-8080141808D3}" srcOrd="0" destOrd="0" presId="urn:microsoft.com/office/officeart/2005/8/layout/pyramid2"/>
    <dgm:cxn modelId="{535B02CA-039D-4EE4-98BC-E3C6F3F25F1E}" type="presParOf" srcId="{3CCC2E86-DC37-426A-B28D-2FE85A8FEFCE}" destId="{88FF5880-D985-44A2-8AB1-8031536C6106}" srcOrd="0" destOrd="0" presId="urn:microsoft.com/office/officeart/2005/8/layout/pyramid2"/>
    <dgm:cxn modelId="{1F140361-BFF3-40B5-A163-6DF9A9A70B0E}" type="presParOf" srcId="{3CCC2E86-DC37-426A-B28D-2FE85A8FEFCE}" destId="{E2863327-C6B0-42A5-8A40-C4760A1E9150}" srcOrd="1" destOrd="0" presId="urn:microsoft.com/office/officeart/2005/8/layout/pyramid2"/>
    <dgm:cxn modelId="{A685479F-E2FD-430C-B1D9-E079A3692FF4}" type="presParOf" srcId="{E2863327-C6B0-42A5-8A40-C4760A1E9150}" destId="{386BC918-FAF4-4CDB-88A7-7B7C7EB236ED}" srcOrd="0" destOrd="0" presId="urn:microsoft.com/office/officeart/2005/8/layout/pyramid2"/>
    <dgm:cxn modelId="{4106ED14-4DC8-4ADE-84BE-B453CABBBC0E}" type="presParOf" srcId="{E2863327-C6B0-42A5-8A40-C4760A1E9150}" destId="{E9859B73-75B5-4E44-BCAC-EE983F4F10AF}" srcOrd="1" destOrd="0" presId="urn:microsoft.com/office/officeart/2005/8/layout/pyramid2"/>
    <dgm:cxn modelId="{EAA19CB0-437F-4404-9C46-E897144A54FB}" type="presParOf" srcId="{E2863327-C6B0-42A5-8A40-C4760A1E9150}" destId="{869DECA9-952B-4F00-9446-F3226917FD2E}" srcOrd="2" destOrd="0" presId="urn:microsoft.com/office/officeart/2005/8/layout/pyramid2"/>
    <dgm:cxn modelId="{2B8974CF-E563-4204-92D0-C514F1FAA7B9}" type="presParOf" srcId="{E2863327-C6B0-42A5-8A40-C4760A1E9150}" destId="{006C0D61-2BC3-4319-9A6C-81B0FE220A90}" srcOrd="3" destOrd="0" presId="urn:microsoft.com/office/officeart/2005/8/layout/pyramid2"/>
    <dgm:cxn modelId="{14222BBC-BE95-4E9A-B6DD-C00791D54BAA}" type="presParOf" srcId="{E2863327-C6B0-42A5-8A40-C4760A1E9150}" destId="{21174E1E-9136-4AF7-82C5-8080141808D3}" srcOrd="4" destOrd="0" presId="urn:microsoft.com/office/officeart/2005/8/layout/pyramid2"/>
    <dgm:cxn modelId="{08C362E4-5ABE-44CB-8118-7621232E507D}" type="presParOf" srcId="{E2863327-C6B0-42A5-8A40-C4760A1E9150}" destId="{F9665EC6-7A10-4B13-8E88-9FBE17BCDB6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F5880-D985-44A2-8AB1-8031536C6106}">
      <dsp:nvSpPr>
        <dsp:cNvPr id="0" name=""/>
        <dsp:cNvSpPr/>
      </dsp:nvSpPr>
      <dsp:spPr>
        <a:xfrm rot="10800000">
          <a:off x="2529679" y="757937"/>
          <a:ext cx="3458724" cy="122178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BC918-FAF4-4CDB-88A7-7B7C7EB236ED}">
      <dsp:nvSpPr>
        <dsp:cNvPr id="0" name=""/>
        <dsp:cNvSpPr/>
      </dsp:nvSpPr>
      <dsp:spPr>
        <a:xfrm>
          <a:off x="6010285" y="487600"/>
          <a:ext cx="1901314" cy="6924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Committee</a:t>
          </a:r>
          <a:endParaRPr lang="en-US" sz="2800" kern="1200" dirty="0"/>
        </a:p>
      </dsp:txBody>
      <dsp:txXfrm>
        <a:off x="6044086" y="521401"/>
        <a:ext cx="1833712" cy="624823"/>
      </dsp:txXfrm>
    </dsp:sp>
    <dsp:sp modelId="{869DECA9-952B-4F00-9446-F3226917FD2E}">
      <dsp:nvSpPr>
        <dsp:cNvPr id="0" name=""/>
        <dsp:cNvSpPr/>
      </dsp:nvSpPr>
      <dsp:spPr>
        <a:xfrm>
          <a:off x="595456" y="476549"/>
          <a:ext cx="1901314" cy="6924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Person</a:t>
          </a:r>
          <a:endParaRPr lang="en-US" sz="2800" kern="1200" dirty="0"/>
        </a:p>
      </dsp:txBody>
      <dsp:txXfrm>
        <a:off x="629257" y="510350"/>
        <a:ext cx="1833712" cy="624823"/>
      </dsp:txXfrm>
    </dsp:sp>
    <dsp:sp modelId="{21174E1E-9136-4AF7-82C5-8080141808D3}">
      <dsp:nvSpPr>
        <dsp:cNvPr id="0" name=""/>
        <dsp:cNvSpPr/>
      </dsp:nvSpPr>
      <dsp:spPr>
        <a:xfrm>
          <a:off x="3300665" y="1983793"/>
          <a:ext cx="1901314" cy="6924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Assembly</a:t>
          </a:r>
          <a:endParaRPr lang="en-US" sz="2800" kern="1200" dirty="0"/>
        </a:p>
      </dsp:txBody>
      <dsp:txXfrm>
        <a:off x="3334466" y="2017594"/>
        <a:ext cx="1833712" cy="624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07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Three</a:t>
            </a:r>
          </a:p>
          <a:p>
            <a:pPr algn="ctr"/>
            <a:r>
              <a:rPr lang="en-US" dirty="0" smtClean="0"/>
              <a:t>The Making of Constitution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39404192"/>
              </p:ext>
            </p:extLst>
          </p:nvPr>
        </p:nvGraphicFramePr>
        <p:xfrm>
          <a:off x="598979" y="3638137"/>
          <a:ext cx="8001000" cy="2925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51453" y="4419600"/>
            <a:ext cx="2344547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Constituent power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21" y="2798069"/>
            <a:ext cx="9118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3- Constituent power</a:t>
            </a:r>
          </a:p>
          <a:p>
            <a:r>
              <a:rPr lang="en-US" dirty="0"/>
              <a:t>A constitution is usually framed by a constituent power which may be embodied in a person, committee or assembly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F5880-D985-44A2-8AB1-8031536C6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8FF5880-D985-44A2-8AB1-8031536C6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6BC918-FAF4-4CDB-88A7-7B7C7EB23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386BC918-FAF4-4CDB-88A7-7B7C7EB236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9DECA9-952B-4F00-9446-F3226917F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869DECA9-952B-4F00-9446-F3226917F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174E1E-9136-4AF7-82C5-808014180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21174E1E-9136-4AF7-82C5-8080141808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6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07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2867969"/>
            <a:ext cx="8458200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/>
              <a:t>A- 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</a:t>
            </a:r>
            <a:r>
              <a:rPr lang="en-US" dirty="0"/>
              <a:t> holding political power may make the constitution which defines the procedure under which the various organs of the state discharge their functions.</a:t>
            </a:r>
          </a:p>
          <a:p>
            <a:endParaRPr lang="en-US" dirty="0"/>
          </a:p>
          <a:p>
            <a:r>
              <a:rPr lang="en-US" dirty="0"/>
              <a:t>B- 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committee</a:t>
            </a:r>
            <a:r>
              <a:rPr lang="en-US" dirty="0"/>
              <a:t> composed of a number of persons ruling the country may also draw up a constitution.</a:t>
            </a:r>
          </a:p>
          <a:p>
            <a:endParaRPr lang="en-US" dirty="0"/>
          </a:p>
          <a:p>
            <a:r>
              <a:rPr lang="en-US" dirty="0"/>
              <a:t>C- An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assembly</a:t>
            </a:r>
            <a:r>
              <a:rPr lang="en-US" dirty="0"/>
              <a:t> of empowered representatives elected by the people may be assigned the task of framing and adopting the constitution.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8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07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3144970"/>
            <a:ext cx="8458200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4- Constitution by grant</a:t>
            </a:r>
          </a:p>
          <a:p>
            <a:endParaRPr lang="en-US" dirty="0"/>
          </a:p>
          <a:p>
            <a:r>
              <a:rPr lang="en-US" dirty="0" smtClean="0"/>
              <a:t>In certain circumstances, constitutions appear as though they’ve been given or granted to subjects by kings, emperors or princes.</a:t>
            </a:r>
          </a:p>
          <a:p>
            <a:endParaRPr lang="en-US" dirty="0"/>
          </a:p>
          <a:p>
            <a:r>
              <a:rPr lang="en-US" dirty="0" smtClean="0"/>
              <a:t>The years 1818-1931 witnessed the declaration of similar constitutions in various places such as Italy, Japan, Monaco, Bavaria and Ethiopia.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8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Lecture </a:t>
            </a:r>
            <a:r>
              <a:rPr lang="en-US" smtClean="0"/>
              <a:t>07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3560469"/>
            <a:ext cx="84582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5- Contract theory</a:t>
            </a:r>
          </a:p>
          <a:p>
            <a:endParaRPr lang="en-US" b="1" dirty="0" smtClean="0"/>
          </a:p>
          <a:p>
            <a:r>
              <a:rPr lang="en-US" dirty="0" smtClean="0"/>
              <a:t>According o this theory, a compact is made between the subjects and the monarch to restrict the latter‘s unlimited powers.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0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07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Chapter </a:t>
            </a:r>
            <a:r>
              <a:rPr lang="en-US" dirty="0"/>
              <a:t>Three</a:t>
            </a:r>
          </a:p>
          <a:p>
            <a:pPr algn="ctr"/>
            <a:r>
              <a:rPr lang="en-US" dirty="0"/>
              <a:t>The Making of </a:t>
            </a:r>
            <a:r>
              <a:rPr lang="en-US" dirty="0" smtClean="0"/>
              <a:t>Constitution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220" y="2297668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8" name="Cloud 7"/>
          <p:cNvSpPr/>
          <p:nvPr/>
        </p:nvSpPr>
        <p:spPr>
          <a:xfrm>
            <a:off x="3810000" y="41148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composed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1447800" y="37338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1039762" y="4648200"/>
            <a:ext cx="23130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representative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5105400" y="4800600"/>
            <a:ext cx="19320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assigned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5029200" y="2895600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provisional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grant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3693683" y="3485384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2895600" y="28956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embodied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596521" y="2879644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Constituent power</a:t>
            </a:r>
            <a:endParaRPr lang="en-US" dirty="0"/>
          </a:p>
        </p:txBody>
      </p:sp>
      <p:sp>
        <p:nvSpPr>
          <p:cNvPr id="19" name="Cloud 18"/>
          <p:cNvSpPr/>
          <p:nvPr/>
        </p:nvSpPr>
        <p:spPr>
          <a:xfrm>
            <a:off x="381000" y="57912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witnessed</a:t>
            </a:r>
            <a:endParaRPr lang="en-US" dirty="0"/>
          </a:p>
        </p:txBody>
      </p:sp>
      <p:sp>
        <p:nvSpPr>
          <p:cNvPr id="20" name="Cloud 19"/>
          <p:cNvSpPr/>
          <p:nvPr/>
        </p:nvSpPr>
        <p:spPr>
          <a:xfrm>
            <a:off x="5885832" y="5791200"/>
            <a:ext cx="2165556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Contract theory</a:t>
            </a:r>
            <a:endParaRPr lang="en-US" dirty="0"/>
          </a:p>
        </p:txBody>
      </p:sp>
      <p:sp>
        <p:nvSpPr>
          <p:cNvPr id="33" name="Cloud 32"/>
          <p:cNvSpPr/>
          <p:nvPr/>
        </p:nvSpPr>
        <p:spPr>
          <a:xfrm>
            <a:off x="6830962" y="48768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subjects</a:t>
            </a:r>
            <a:endParaRPr lang="en-US" dirty="0"/>
          </a:p>
        </p:txBody>
      </p:sp>
      <p:sp>
        <p:nvSpPr>
          <p:cNvPr id="34" name="Cloud 33"/>
          <p:cNvSpPr/>
          <p:nvPr/>
        </p:nvSpPr>
        <p:spPr>
          <a:xfrm>
            <a:off x="7059562" y="2590800"/>
            <a:ext cx="16272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monarch</a:t>
            </a:r>
            <a:endParaRPr lang="en-US" dirty="0"/>
          </a:p>
        </p:txBody>
      </p:sp>
      <p:sp>
        <p:nvSpPr>
          <p:cNvPr id="35" name="Cloud 34"/>
          <p:cNvSpPr/>
          <p:nvPr/>
        </p:nvSpPr>
        <p:spPr>
          <a:xfrm>
            <a:off x="144239" y="4191000"/>
            <a:ext cx="1455961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restrict</a:t>
            </a:r>
            <a:endParaRPr lang="en-US" dirty="0"/>
          </a:p>
        </p:txBody>
      </p:sp>
      <p:sp>
        <p:nvSpPr>
          <p:cNvPr id="36" name="Cloud 35"/>
          <p:cNvSpPr/>
          <p:nvPr/>
        </p:nvSpPr>
        <p:spPr>
          <a:xfrm>
            <a:off x="4114801" y="5791200"/>
            <a:ext cx="17526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3" grpId="0" animBg="1"/>
      <p:bldP spid="34" grpId="0" animBg="1"/>
      <p:bldP spid="35" grpId="0" animBg="1"/>
      <p:bldP spid="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315</Words>
  <Application>Microsoft Office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270</cp:revision>
  <dcterms:created xsi:type="dcterms:W3CDTF">2006-08-16T00:00:00Z</dcterms:created>
  <dcterms:modified xsi:type="dcterms:W3CDTF">2018-10-21T15:55:59Z</dcterms:modified>
</cp:coreProperties>
</file>