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2AC"/>
    <a:srgbClr val="E6E6E6"/>
    <a:srgbClr val="B05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343" autoAdjust="0"/>
  </p:normalViewPr>
  <p:slideViewPr>
    <p:cSldViewPr>
      <p:cViewPr varScale="1">
        <p:scale>
          <a:sx n="65" d="100"/>
          <a:sy n="65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08606C-37C7-4A3B-8BFF-A7E9DAD8BC1E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3BC4D7-82A3-459D-B657-D54E7A4CA3C1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</a:rPr>
            <a:t>Amendment </a:t>
          </a:r>
        </a:p>
        <a:p>
          <a:pPr algn="ctr"/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</a:rPr>
            <a:t>Or</a:t>
          </a:r>
        </a:p>
        <a:p>
          <a:pPr algn="ctr"/>
          <a:r>
            <a:rPr lang="en-US" sz="2000" dirty="0" smtClean="0">
              <a:solidFill>
                <a:schemeClr val="tx1">
                  <a:lumMod val="95000"/>
                  <a:lumOff val="5000"/>
                </a:schemeClr>
              </a:solidFill>
            </a:rPr>
            <a:t>Abrogation</a:t>
          </a:r>
          <a:endParaRPr lang="en-US" sz="20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0C94C6C-B404-4BE6-8280-653077AC9C50}" type="parTrans" cxnId="{2C41D462-111F-4BB5-8E1D-85E0D6BEBE2F}">
      <dgm:prSet/>
      <dgm:spPr/>
      <dgm:t>
        <a:bodyPr/>
        <a:lstStyle/>
        <a:p>
          <a:endParaRPr lang="en-US"/>
        </a:p>
      </dgm:t>
    </dgm:pt>
    <dgm:pt modelId="{1BB39654-EC4D-4E7E-8F75-44089615AD66}" type="sibTrans" cxnId="{2C41D462-111F-4BB5-8E1D-85E0D6BEBE2F}">
      <dgm:prSet/>
      <dgm:spPr/>
      <dgm:t>
        <a:bodyPr/>
        <a:lstStyle/>
        <a:p>
          <a:endParaRPr lang="en-US"/>
        </a:p>
      </dgm:t>
    </dgm:pt>
    <dgm:pt modelId="{AD2544AD-CFAF-48D9-A9A2-8630259318A5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chemeClr val="tx1"/>
              </a:solidFill>
            </a:rPr>
            <a:t>Reasons</a:t>
          </a:r>
          <a:endParaRPr lang="en-US" sz="2000" dirty="0">
            <a:solidFill>
              <a:schemeClr val="tx1"/>
            </a:solidFill>
          </a:endParaRPr>
        </a:p>
      </dgm:t>
    </dgm:pt>
    <dgm:pt modelId="{81DCDC10-52B0-4BAB-B370-4A7FBFA0FA83}" type="parTrans" cxnId="{7627FC8D-4EF5-44BF-9251-3B188B1ABAC0}">
      <dgm:prSet/>
      <dgm:spPr/>
      <dgm:t>
        <a:bodyPr/>
        <a:lstStyle/>
        <a:p>
          <a:endParaRPr lang="en-US"/>
        </a:p>
      </dgm:t>
    </dgm:pt>
    <dgm:pt modelId="{2F477523-A33B-4C58-B191-3A26BDEFA686}" type="sibTrans" cxnId="{7627FC8D-4EF5-44BF-9251-3B188B1ABAC0}">
      <dgm:prSet/>
      <dgm:spPr/>
      <dgm:t>
        <a:bodyPr/>
        <a:lstStyle/>
        <a:p>
          <a:endParaRPr lang="en-US"/>
        </a:p>
      </dgm:t>
    </dgm:pt>
    <dgm:pt modelId="{3042E3E4-B1D5-4B16-A0B1-5E8090BAAA5A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chemeClr val="tx1"/>
              </a:solidFill>
            </a:rPr>
            <a:t>Either political </a:t>
          </a:r>
        </a:p>
        <a:p>
          <a:pPr algn="ctr"/>
          <a:r>
            <a:rPr lang="en-US" sz="2000" dirty="0" smtClean="0">
              <a:solidFill>
                <a:schemeClr val="tx1"/>
              </a:solidFill>
            </a:rPr>
            <a:t>Or</a:t>
          </a:r>
        </a:p>
        <a:p>
          <a:pPr algn="ctr"/>
          <a:r>
            <a:rPr lang="en-US" sz="2000" dirty="0" smtClean="0">
              <a:solidFill>
                <a:schemeClr val="tx1"/>
              </a:solidFill>
            </a:rPr>
            <a:t>Social</a:t>
          </a:r>
          <a:endParaRPr lang="en-US" sz="2000" dirty="0">
            <a:solidFill>
              <a:schemeClr val="tx1"/>
            </a:solidFill>
          </a:endParaRPr>
        </a:p>
      </dgm:t>
    </dgm:pt>
    <dgm:pt modelId="{747AD723-3AF8-4BCD-B0D5-0FB9A35D9662}" type="sibTrans" cxnId="{0C76FB0E-4623-436B-95D4-904B551C6218}">
      <dgm:prSet/>
      <dgm:spPr/>
      <dgm:t>
        <a:bodyPr/>
        <a:lstStyle/>
        <a:p>
          <a:endParaRPr lang="en-US"/>
        </a:p>
      </dgm:t>
    </dgm:pt>
    <dgm:pt modelId="{D546DA07-1978-424F-BF2E-C623AC6F0D0D}" type="parTrans" cxnId="{0C76FB0E-4623-436B-95D4-904B551C6218}">
      <dgm:prSet/>
      <dgm:spPr/>
      <dgm:t>
        <a:bodyPr/>
        <a:lstStyle/>
        <a:p>
          <a:endParaRPr lang="en-US"/>
        </a:p>
      </dgm:t>
    </dgm:pt>
    <dgm:pt modelId="{BD462C0C-B908-42C9-AF07-F9CB76B78E0F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chemeClr val="tx1"/>
              </a:solidFill>
            </a:rPr>
            <a:t>Methods</a:t>
          </a:r>
          <a:endParaRPr lang="en-US" sz="2000" dirty="0">
            <a:solidFill>
              <a:schemeClr val="tx1"/>
            </a:solidFill>
          </a:endParaRPr>
        </a:p>
      </dgm:t>
    </dgm:pt>
    <dgm:pt modelId="{B5CA2277-BBCB-4EAF-A7C9-939A7C766F8E}" type="sibTrans" cxnId="{53EAD991-F6D4-4A0D-B7EC-B57F95AB4F3A}">
      <dgm:prSet/>
      <dgm:spPr/>
      <dgm:t>
        <a:bodyPr/>
        <a:lstStyle/>
        <a:p>
          <a:endParaRPr lang="en-US"/>
        </a:p>
      </dgm:t>
    </dgm:pt>
    <dgm:pt modelId="{A9ECF4E4-2A27-4768-BAFB-DB34B839C519}" type="parTrans" cxnId="{53EAD991-F6D4-4A0D-B7EC-B57F95AB4F3A}">
      <dgm:prSet/>
      <dgm:spPr/>
      <dgm:t>
        <a:bodyPr/>
        <a:lstStyle/>
        <a:p>
          <a:endParaRPr lang="en-US"/>
        </a:p>
      </dgm:t>
    </dgm:pt>
    <dgm:pt modelId="{C1ECF4FA-1180-4B74-BF07-5258E1787DDD}" type="pres">
      <dgm:prSet presAssocID="{7108606C-37C7-4A3B-8BFF-A7E9DAD8BC1E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C1E7B85B-8EF3-4A19-92F6-89A3B57ED507}" type="pres">
      <dgm:prSet presAssocID="{1C3BC4D7-82A3-459D-B657-D54E7A4CA3C1}" presName="withChildren" presStyleCnt="0"/>
      <dgm:spPr/>
    </dgm:pt>
    <dgm:pt modelId="{D610BD1D-9418-4F86-8EC7-A5520D8A69D4}" type="pres">
      <dgm:prSet presAssocID="{1C3BC4D7-82A3-459D-B657-D54E7A4CA3C1}" presName="bigCircle" presStyleLbl="vennNode1" presStyleIdx="0" presStyleCnt="4" custLinFactX="-44198" custLinFactNeighborX="-100000" custLinFactNeighborY="36296"/>
      <dgm:spPr/>
    </dgm:pt>
    <dgm:pt modelId="{642FC7FC-3EB9-4A0C-AE53-7AACB4601E1D}" type="pres">
      <dgm:prSet presAssocID="{1C3BC4D7-82A3-459D-B657-D54E7A4CA3C1}" presName="medCircle" presStyleLbl="vennNode1" presStyleIdx="1" presStyleCnt="4" custScaleX="452589" custLinFactX="-290400" custLinFactNeighborX="-300000" custLinFactNeighborY="77262"/>
      <dgm:spPr/>
    </dgm:pt>
    <dgm:pt modelId="{D4BF3D1E-0484-4540-B614-A46E8FE68B08}" type="pres">
      <dgm:prSet presAssocID="{1C3BC4D7-82A3-459D-B657-D54E7A4CA3C1}" presName="txLvl1" presStyleLbl="revTx" presStyleIdx="0" presStyleCnt="4" custLinFactX="23394" custLinFactY="200000" custLinFactNeighborX="100000" custLinFactNeighborY="220738"/>
      <dgm:spPr/>
      <dgm:t>
        <a:bodyPr/>
        <a:lstStyle/>
        <a:p>
          <a:endParaRPr lang="en-US"/>
        </a:p>
      </dgm:t>
    </dgm:pt>
    <dgm:pt modelId="{FDC3FF6D-B3A4-4E1C-9EA7-E2274CD081E9}" type="pres">
      <dgm:prSet presAssocID="{1C3BC4D7-82A3-459D-B657-D54E7A4CA3C1}" presName="lin" presStyleCnt="0"/>
      <dgm:spPr/>
    </dgm:pt>
    <dgm:pt modelId="{772D022E-18DB-4D9B-BA32-3479093594FE}" type="pres">
      <dgm:prSet presAssocID="{AD2544AD-CFAF-48D9-A9A2-8630259318A5}" presName="txLvl2" presStyleLbl="revTx" presStyleIdx="1" presStyleCnt="4" custScaleX="98468" custScaleY="215271" custLinFactX="-62138" custLinFactNeighborX="-100000" custLinFactNeighborY="-46477"/>
      <dgm:spPr/>
      <dgm:t>
        <a:bodyPr/>
        <a:lstStyle/>
        <a:p>
          <a:endParaRPr lang="en-US"/>
        </a:p>
      </dgm:t>
    </dgm:pt>
    <dgm:pt modelId="{2C6E43FA-8FBD-45D3-AA46-4674649A8839}" type="pres">
      <dgm:prSet presAssocID="{1C3BC4D7-82A3-459D-B657-D54E7A4CA3C1}" presName="overlap" presStyleCnt="0"/>
      <dgm:spPr/>
    </dgm:pt>
    <dgm:pt modelId="{369ADDDD-C90E-456E-8962-DC55C952A2BD}" type="pres">
      <dgm:prSet presAssocID="{3042E3E4-B1D5-4B16-A0B1-5E8090BAAA5A}" presName="withChildren" presStyleCnt="0"/>
      <dgm:spPr/>
    </dgm:pt>
    <dgm:pt modelId="{82ACCD26-D062-4F4A-A382-5A38F8233217}" type="pres">
      <dgm:prSet presAssocID="{3042E3E4-B1D5-4B16-A0B1-5E8090BAAA5A}" presName="bigCircle" presStyleLbl="vennNode1" presStyleIdx="2" presStyleCnt="4" custLinFactX="25976" custLinFactNeighborX="100000" custLinFactNeighborY="-52059"/>
      <dgm:spPr/>
      <dgm:t>
        <a:bodyPr/>
        <a:lstStyle/>
        <a:p>
          <a:endParaRPr lang="en-US"/>
        </a:p>
      </dgm:t>
    </dgm:pt>
    <dgm:pt modelId="{F545DCFD-D15E-498E-B0B1-D99770E4349C}" type="pres">
      <dgm:prSet presAssocID="{3042E3E4-B1D5-4B16-A0B1-5E8090BAAA5A}" presName="medCircle" presStyleLbl="vennNode1" presStyleIdx="3" presStyleCnt="4" custScaleX="504187" custScaleY="102094" custLinFactX="400000" custLinFactY="-200000" custLinFactNeighborX="486630" custLinFactNeighborY="-203690"/>
      <dgm:spPr/>
    </dgm:pt>
    <dgm:pt modelId="{8E1E7583-AB12-49D6-9E37-7C0C766EA97D}" type="pres">
      <dgm:prSet presAssocID="{3042E3E4-B1D5-4B16-A0B1-5E8090BAAA5A}" presName="txLvl1" presStyleLbl="revTx" presStyleIdx="2" presStyleCnt="4" custLinFactX="-63569" custLinFactNeighborX="-100000" custLinFactNeighborY="-80341"/>
      <dgm:spPr/>
      <dgm:t>
        <a:bodyPr/>
        <a:lstStyle/>
        <a:p>
          <a:endParaRPr lang="en-US"/>
        </a:p>
      </dgm:t>
    </dgm:pt>
    <dgm:pt modelId="{33548FC8-0C13-4DCC-9E1C-7A0D08571E0C}" type="pres">
      <dgm:prSet presAssocID="{3042E3E4-B1D5-4B16-A0B1-5E8090BAAA5A}" presName="lin" presStyleCnt="0"/>
      <dgm:spPr/>
    </dgm:pt>
    <dgm:pt modelId="{E720C49E-7B52-4768-AD2E-4FBE7877B7B4}" type="pres">
      <dgm:prSet presAssocID="{BD462C0C-B908-42C9-AF07-F9CB76B78E0F}" presName="txLvl2" presStyleLbl="revTx" presStyleIdx="3" presStyleCnt="4" custLinFactX="16126" custLinFactY="-453892" custLinFactNeighborX="100000" custLinFactNeighborY="-500000"/>
      <dgm:spPr/>
      <dgm:t>
        <a:bodyPr/>
        <a:lstStyle/>
        <a:p>
          <a:endParaRPr lang="en-US"/>
        </a:p>
      </dgm:t>
    </dgm:pt>
  </dgm:ptLst>
  <dgm:cxnLst>
    <dgm:cxn modelId="{50CCD9FA-3E8B-4D7B-95F6-2D4AF975C7F6}" type="presOf" srcId="{BD462C0C-B908-42C9-AF07-F9CB76B78E0F}" destId="{E720C49E-7B52-4768-AD2E-4FBE7877B7B4}" srcOrd="0" destOrd="0" presId="urn:microsoft.com/office/officeart/2008/layout/VerticalCircleList"/>
    <dgm:cxn modelId="{870A09B4-918B-4FDC-B91F-4E22A08C3994}" type="presOf" srcId="{AD2544AD-CFAF-48D9-A9A2-8630259318A5}" destId="{772D022E-18DB-4D9B-BA32-3479093594FE}" srcOrd="0" destOrd="0" presId="urn:microsoft.com/office/officeart/2008/layout/VerticalCircleList"/>
    <dgm:cxn modelId="{7627FC8D-4EF5-44BF-9251-3B188B1ABAC0}" srcId="{1C3BC4D7-82A3-459D-B657-D54E7A4CA3C1}" destId="{AD2544AD-CFAF-48D9-A9A2-8630259318A5}" srcOrd="0" destOrd="0" parTransId="{81DCDC10-52B0-4BAB-B370-4A7FBFA0FA83}" sibTransId="{2F477523-A33B-4C58-B191-3A26BDEFA686}"/>
    <dgm:cxn modelId="{3AFA9838-98EB-46E8-97C6-11F94846B03D}" type="presOf" srcId="{1C3BC4D7-82A3-459D-B657-D54E7A4CA3C1}" destId="{D4BF3D1E-0484-4540-B614-A46E8FE68B08}" srcOrd="0" destOrd="0" presId="urn:microsoft.com/office/officeart/2008/layout/VerticalCircleList"/>
    <dgm:cxn modelId="{17CA26F7-9E00-460E-92D4-60DEF795FC7F}" type="presOf" srcId="{3042E3E4-B1D5-4B16-A0B1-5E8090BAAA5A}" destId="{8E1E7583-AB12-49D6-9E37-7C0C766EA97D}" srcOrd="0" destOrd="0" presId="urn:microsoft.com/office/officeart/2008/layout/VerticalCircleList"/>
    <dgm:cxn modelId="{E07E44C3-3F0A-427C-AFC3-D5C4291B71E2}" type="presOf" srcId="{7108606C-37C7-4A3B-8BFF-A7E9DAD8BC1E}" destId="{C1ECF4FA-1180-4B74-BF07-5258E1787DDD}" srcOrd="0" destOrd="0" presId="urn:microsoft.com/office/officeart/2008/layout/VerticalCircleList"/>
    <dgm:cxn modelId="{53EAD991-F6D4-4A0D-B7EC-B57F95AB4F3A}" srcId="{3042E3E4-B1D5-4B16-A0B1-5E8090BAAA5A}" destId="{BD462C0C-B908-42C9-AF07-F9CB76B78E0F}" srcOrd="0" destOrd="0" parTransId="{A9ECF4E4-2A27-4768-BAFB-DB34B839C519}" sibTransId="{B5CA2277-BBCB-4EAF-A7C9-939A7C766F8E}"/>
    <dgm:cxn modelId="{0C76FB0E-4623-436B-95D4-904B551C6218}" srcId="{7108606C-37C7-4A3B-8BFF-A7E9DAD8BC1E}" destId="{3042E3E4-B1D5-4B16-A0B1-5E8090BAAA5A}" srcOrd="1" destOrd="0" parTransId="{D546DA07-1978-424F-BF2E-C623AC6F0D0D}" sibTransId="{747AD723-3AF8-4BCD-B0D5-0FB9A35D9662}"/>
    <dgm:cxn modelId="{2C41D462-111F-4BB5-8E1D-85E0D6BEBE2F}" srcId="{7108606C-37C7-4A3B-8BFF-A7E9DAD8BC1E}" destId="{1C3BC4D7-82A3-459D-B657-D54E7A4CA3C1}" srcOrd="0" destOrd="0" parTransId="{70C94C6C-B404-4BE6-8280-653077AC9C50}" sibTransId="{1BB39654-EC4D-4E7E-8F75-44089615AD66}"/>
    <dgm:cxn modelId="{836D42EF-4C93-4E16-AC05-C8BF0349464A}" type="presParOf" srcId="{C1ECF4FA-1180-4B74-BF07-5258E1787DDD}" destId="{C1E7B85B-8EF3-4A19-92F6-89A3B57ED507}" srcOrd="0" destOrd="0" presId="urn:microsoft.com/office/officeart/2008/layout/VerticalCircleList"/>
    <dgm:cxn modelId="{B8AECFCC-B59A-44D9-ABD1-31184E92FC4D}" type="presParOf" srcId="{C1E7B85B-8EF3-4A19-92F6-89A3B57ED507}" destId="{D610BD1D-9418-4F86-8EC7-A5520D8A69D4}" srcOrd="0" destOrd="0" presId="urn:microsoft.com/office/officeart/2008/layout/VerticalCircleList"/>
    <dgm:cxn modelId="{7E1E32E5-2941-4926-B775-C541716F0D5E}" type="presParOf" srcId="{C1E7B85B-8EF3-4A19-92F6-89A3B57ED507}" destId="{642FC7FC-3EB9-4A0C-AE53-7AACB4601E1D}" srcOrd="1" destOrd="0" presId="urn:microsoft.com/office/officeart/2008/layout/VerticalCircleList"/>
    <dgm:cxn modelId="{D9957A31-2922-40AE-BAF6-221BD7A11539}" type="presParOf" srcId="{C1E7B85B-8EF3-4A19-92F6-89A3B57ED507}" destId="{D4BF3D1E-0484-4540-B614-A46E8FE68B08}" srcOrd="2" destOrd="0" presId="urn:microsoft.com/office/officeart/2008/layout/VerticalCircleList"/>
    <dgm:cxn modelId="{6A6921C0-C432-473B-8472-249DD431A17F}" type="presParOf" srcId="{C1E7B85B-8EF3-4A19-92F6-89A3B57ED507}" destId="{FDC3FF6D-B3A4-4E1C-9EA7-E2274CD081E9}" srcOrd="3" destOrd="0" presId="urn:microsoft.com/office/officeart/2008/layout/VerticalCircleList"/>
    <dgm:cxn modelId="{9CC21874-4BF5-4477-9E9D-8EA597FB0E8D}" type="presParOf" srcId="{FDC3FF6D-B3A4-4E1C-9EA7-E2274CD081E9}" destId="{772D022E-18DB-4D9B-BA32-3479093594FE}" srcOrd="0" destOrd="0" presId="urn:microsoft.com/office/officeart/2008/layout/VerticalCircleList"/>
    <dgm:cxn modelId="{F7494982-5FD2-4366-A321-F9D0380177AF}" type="presParOf" srcId="{C1ECF4FA-1180-4B74-BF07-5258E1787DDD}" destId="{2C6E43FA-8FBD-45D3-AA46-4674649A8839}" srcOrd="1" destOrd="0" presId="urn:microsoft.com/office/officeart/2008/layout/VerticalCircleList"/>
    <dgm:cxn modelId="{0CFAD6AA-5E33-438C-AF7C-D7F6EFB62A52}" type="presParOf" srcId="{C1ECF4FA-1180-4B74-BF07-5258E1787DDD}" destId="{369ADDDD-C90E-456E-8962-DC55C952A2BD}" srcOrd="2" destOrd="0" presId="urn:microsoft.com/office/officeart/2008/layout/VerticalCircleList"/>
    <dgm:cxn modelId="{DDCB5100-B7CA-4749-A1DE-33D18069770A}" type="presParOf" srcId="{369ADDDD-C90E-456E-8962-DC55C952A2BD}" destId="{82ACCD26-D062-4F4A-A382-5A38F8233217}" srcOrd="0" destOrd="0" presId="urn:microsoft.com/office/officeart/2008/layout/VerticalCircleList"/>
    <dgm:cxn modelId="{296314C3-C9D5-4A24-8BEE-ECD69EAA32E8}" type="presParOf" srcId="{369ADDDD-C90E-456E-8962-DC55C952A2BD}" destId="{F545DCFD-D15E-498E-B0B1-D99770E4349C}" srcOrd="1" destOrd="0" presId="urn:microsoft.com/office/officeart/2008/layout/VerticalCircleList"/>
    <dgm:cxn modelId="{10625C8E-047C-46A6-AB3C-61426592F004}" type="presParOf" srcId="{369ADDDD-C90E-456E-8962-DC55C952A2BD}" destId="{8E1E7583-AB12-49D6-9E37-7C0C766EA97D}" srcOrd="2" destOrd="0" presId="urn:microsoft.com/office/officeart/2008/layout/VerticalCircleList"/>
    <dgm:cxn modelId="{11369690-E74A-4683-8303-00FC5D3D4BE0}" type="presParOf" srcId="{369ADDDD-C90E-456E-8962-DC55C952A2BD}" destId="{33548FC8-0C13-4DCC-9E1C-7A0D08571E0C}" srcOrd="3" destOrd="0" presId="urn:microsoft.com/office/officeart/2008/layout/VerticalCircleList"/>
    <dgm:cxn modelId="{4F8FD376-3D19-465D-8801-3911816BA93A}" type="presParOf" srcId="{33548FC8-0C13-4DCC-9E1C-7A0D08571E0C}" destId="{E720C49E-7B52-4768-AD2E-4FBE7877B7B4}" srcOrd="0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0BD1D-9418-4F86-8EC7-A5520D8A69D4}">
      <dsp:nvSpPr>
        <dsp:cNvPr id="0" name=""/>
        <dsp:cNvSpPr/>
      </dsp:nvSpPr>
      <dsp:spPr>
        <a:xfrm>
          <a:off x="381002" y="763212"/>
          <a:ext cx="2092703" cy="20927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42FC7FC-3EB9-4A0C-AE53-7AACB4601E1D}">
      <dsp:nvSpPr>
        <dsp:cNvPr id="0" name=""/>
        <dsp:cNvSpPr/>
      </dsp:nvSpPr>
      <dsp:spPr>
        <a:xfrm>
          <a:off x="609598" y="382573"/>
          <a:ext cx="1704842" cy="3766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4BF3D1E-0484-4540-B614-A46E8FE68B08}">
      <dsp:nvSpPr>
        <dsp:cNvPr id="0" name=""/>
        <dsp:cNvSpPr/>
      </dsp:nvSpPr>
      <dsp:spPr>
        <a:xfrm>
          <a:off x="6172201" y="1676401"/>
          <a:ext cx="2014866" cy="376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Amendment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Or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Abrogation</a:t>
          </a:r>
          <a:endParaRPr lang="en-US" sz="20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6172201" y="1676401"/>
        <a:ext cx="2014866" cy="376686"/>
      </dsp:txXfrm>
    </dsp:sp>
    <dsp:sp modelId="{772D022E-18DB-4D9B-BA32-3479093594FE}">
      <dsp:nvSpPr>
        <dsp:cNvPr id="0" name=""/>
        <dsp:cNvSpPr/>
      </dsp:nvSpPr>
      <dsp:spPr>
        <a:xfrm>
          <a:off x="533408" y="378451"/>
          <a:ext cx="1923674" cy="415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Reasons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33408" y="378451"/>
        <a:ext cx="1923674" cy="415808"/>
      </dsp:txXfrm>
    </dsp:sp>
    <dsp:sp modelId="{82ACCD26-D062-4F4A-A382-5A38F8233217}">
      <dsp:nvSpPr>
        <dsp:cNvPr id="0" name=""/>
        <dsp:cNvSpPr/>
      </dsp:nvSpPr>
      <dsp:spPr>
        <a:xfrm>
          <a:off x="6113502" y="802011"/>
          <a:ext cx="2092703" cy="20927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545DCFD-D15E-498E-B0B1-D99770E4349C}">
      <dsp:nvSpPr>
        <dsp:cNvPr id="0" name=""/>
        <dsp:cNvSpPr/>
      </dsp:nvSpPr>
      <dsp:spPr>
        <a:xfrm>
          <a:off x="6139140" y="454755"/>
          <a:ext cx="1899205" cy="3845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E1E7583-AB12-49D6-9E37-7C0C766EA97D}">
      <dsp:nvSpPr>
        <dsp:cNvPr id="0" name=""/>
        <dsp:cNvSpPr/>
      </dsp:nvSpPr>
      <dsp:spPr>
        <a:xfrm>
          <a:off x="423529" y="1676711"/>
          <a:ext cx="2014866" cy="376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Either political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Or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Social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23529" y="1676711"/>
        <a:ext cx="2014866" cy="376686"/>
      </dsp:txXfrm>
    </dsp:sp>
    <dsp:sp modelId="{E720C49E-7B52-4768-AD2E-4FBE7877B7B4}">
      <dsp:nvSpPr>
        <dsp:cNvPr id="0" name=""/>
        <dsp:cNvSpPr/>
      </dsp:nvSpPr>
      <dsp:spPr>
        <a:xfrm>
          <a:off x="6060311" y="517129"/>
          <a:ext cx="2016835" cy="192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Methods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6060311" y="517129"/>
        <a:ext cx="2016835" cy="192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997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199" cy="53340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1849" y="-99060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528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262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56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91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57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5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2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656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58" r:id="rId2"/>
    <p:sldLayoutId id="2147483947" r:id="rId3"/>
    <p:sldLayoutId id="2147483949" r:id="rId4"/>
    <p:sldLayoutId id="2147483957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Second Year Course in legal English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</a:t>
            </a:r>
            <a:r>
              <a:rPr lang="en-US" dirty="0" smtClean="0"/>
              <a:t>Constitutional </a:t>
            </a:r>
            <a:r>
              <a:rPr lang="en-US" dirty="0"/>
              <a:t>and </a:t>
            </a:r>
            <a:r>
              <a:rPr lang="en-US" dirty="0" smtClean="0"/>
              <a:t>Administrative Law</a:t>
            </a:r>
          </a:p>
          <a:p>
            <a:r>
              <a:rPr lang="en-US" dirty="0" smtClean="0"/>
              <a:t>Author: S. J. Al-</a:t>
            </a:r>
            <a:r>
              <a:rPr lang="en-US" dirty="0" err="1" smtClean="0"/>
              <a:t>Kadhem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Instructor: </a:t>
            </a:r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44" y="88490"/>
            <a:ext cx="3398956" cy="4788310"/>
          </a:xfrm>
          <a:prstGeom prst="rect">
            <a:avLst/>
          </a:prstGeom>
        </p:spPr>
      </p:pic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03 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One</a:t>
            </a:r>
          </a:p>
          <a:p>
            <a:pPr algn="ctr"/>
            <a:r>
              <a:rPr lang="en-US" dirty="0" smtClean="0"/>
              <a:t>Nature of Constitutional Law</a:t>
            </a:r>
          </a:p>
          <a:p>
            <a:r>
              <a:rPr lang="en-US" b="1" dirty="0" smtClean="0"/>
              <a:t>Changing law</a:t>
            </a:r>
            <a:endParaRPr lang="en-US" dirty="0"/>
          </a:p>
          <a:p>
            <a:r>
              <a:rPr lang="en-US" dirty="0" smtClean="0"/>
              <a:t>The constitution cannot remain unchanged due to the changing nature of society. Changes in constitution are brought about by amendment of abrogation. </a:t>
            </a:r>
          </a:p>
          <a:p>
            <a:r>
              <a:rPr lang="en-US" dirty="0" smtClean="0"/>
              <a:t>Either way, the change is simply an echo of social and political change.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73607994"/>
              </p:ext>
            </p:extLst>
          </p:nvPr>
        </p:nvGraphicFramePr>
        <p:xfrm>
          <a:off x="381000" y="3708400"/>
          <a:ext cx="85344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Oval 8"/>
          <p:cNvSpPr/>
          <p:nvPr/>
        </p:nvSpPr>
        <p:spPr>
          <a:xfrm>
            <a:off x="3421062" y="3918354"/>
            <a:ext cx="2454276" cy="96827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/>
          <a:lstStyle/>
          <a:p>
            <a:pPr algn="ctr"/>
            <a:r>
              <a:rPr lang="en-US" dirty="0" smtClean="0"/>
              <a:t>Constitutional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53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Graphic spid="4" grpId="0">
        <p:bldAsOne/>
      </p:bldGraphic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03 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One</a:t>
            </a:r>
          </a:p>
          <a:p>
            <a:pPr algn="ctr"/>
            <a:r>
              <a:rPr lang="en-US" dirty="0" smtClean="0"/>
              <a:t>Nature of Constitutional Law</a:t>
            </a:r>
          </a:p>
          <a:p>
            <a:pPr algn="ctr"/>
            <a:endParaRPr lang="en-US" dirty="0" smtClean="0"/>
          </a:p>
          <a:p>
            <a:r>
              <a:rPr lang="en-US" b="1" dirty="0" smtClean="0"/>
              <a:t>Programmatic law</a:t>
            </a:r>
          </a:p>
          <a:p>
            <a:endParaRPr lang="en-US" dirty="0" smtClean="0"/>
          </a:p>
          <a:p>
            <a:r>
              <a:rPr lang="en-US" dirty="0" smtClean="0"/>
              <a:t>The constitution usually confirms existing rules enshrined in it. In so doing, it deals with the </a:t>
            </a:r>
            <a:r>
              <a:rPr lang="en-US" b="1" dirty="0" smtClean="0"/>
              <a:t>present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It may, however, declare certain aims or stipulate standards that are for the time being unrealizable. In this case, it deals with the </a:t>
            </a:r>
            <a:r>
              <a:rPr lang="en-US" b="1" dirty="0" smtClean="0"/>
              <a:t>future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9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22" y="1295400"/>
            <a:ext cx="91189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03 Part One: Constitutional Law 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Chapter One</a:t>
            </a:r>
          </a:p>
          <a:p>
            <a:pPr algn="ctr"/>
            <a:r>
              <a:rPr lang="en-US" dirty="0" smtClean="0"/>
              <a:t>Nature of Constitutional Law</a:t>
            </a:r>
          </a:p>
          <a:p>
            <a:pPr algn="ctr"/>
            <a:endParaRPr lang="en-US" dirty="0" smtClean="0"/>
          </a:p>
          <a:p>
            <a:r>
              <a:rPr lang="en-US" b="1" dirty="0" smtClean="0"/>
              <a:t>Fundamental law</a:t>
            </a:r>
          </a:p>
          <a:p>
            <a:endParaRPr lang="en-US" dirty="0" smtClean="0"/>
          </a:p>
          <a:p>
            <a:r>
              <a:rPr lang="en-US" dirty="0" smtClean="0"/>
              <a:t>The constitution of a state is its fundamental and supreme law. This supremacy has several important effects.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No act, whether executive, judicial, or legislative, contrary to the constitution can stand.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It is under this fundamental law that all laws are made and executed.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 constitution conditions the whole governmental process.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It cannot be overridden by any governmental organ.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 written constitution cannot be changed by ordinary process. It can be amended only by following a special procedure.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9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1220" y="1143000"/>
            <a:ext cx="9118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03 Part One: Constitutional Law </a:t>
            </a:r>
          </a:p>
          <a:p>
            <a:pPr algn="ctr"/>
            <a:r>
              <a:rPr lang="en-US" dirty="0" smtClean="0"/>
              <a:t>Chapter One</a:t>
            </a:r>
          </a:p>
          <a:p>
            <a:pPr algn="ctr"/>
            <a:r>
              <a:rPr lang="en-US" dirty="0" smtClean="0"/>
              <a:t>Nature of Constitutional </a:t>
            </a:r>
            <a:r>
              <a:rPr lang="en-US" dirty="0" smtClean="0"/>
              <a:t>Law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1220" y="2286000"/>
            <a:ext cx="904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Some of the important/new words and terms that appear in this section</a:t>
            </a:r>
          </a:p>
        </p:txBody>
      </p:sp>
      <p:sp>
        <p:nvSpPr>
          <p:cNvPr id="6" name="Cloud 5"/>
          <p:cNvSpPr/>
          <p:nvPr/>
        </p:nvSpPr>
        <p:spPr>
          <a:xfrm>
            <a:off x="86032" y="3986983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executive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3554362" y="2819400"/>
            <a:ext cx="16272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dominant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2286000" y="3733800"/>
            <a:ext cx="1524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vacuum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1039762" y="4648200"/>
            <a:ext cx="14748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interests</a:t>
            </a:r>
            <a:endParaRPr lang="en-US" dirty="0"/>
          </a:p>
        </p:txBody>
      </p:sp>
      <p:sp>
        <p:nvSpPr>
          <p:cNvPr id="11" name="Cloud 10"/>
          <p:cNvSpPr/>
          <p:nvPr/>
        </p:nvSpPr>
        <p:spPr>
          <a:xfrm>
            <a:off x="685800" y="2895600"/>
            <a:ext cx="1676399" cy="6096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essence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5562600" y="5105400"/>
            <a:ext cx="23240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programmatic</a:t>
            </a:r>
            <a:endParaRPr lang="en-US" dirty="0"/>
          </a:p>
        </p:txBody>
      </p:sp>
      <p:sp>
        <p:nvSpPr>
          <p:cNvPr id="13" name="Cloud 12"/>
          <p:cNvSpPr/>
          <p:nvPr/>
        </p:nvSpPr>
        <p:spPr>
          <a:xfrm>
            <a:off x="101220" y="5562600"/>
            <a:ext cx="1983219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amendment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5715000" y="3109438"/>
            <a:ext cx="217169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operate</a:t>
            </a:r>
            <a:endParaRPr lang="en-US" dirty="0"/>
          </a:p>
        </p:txBody>
      </p:sp>
      <p:sp>
        <p:nvSpPr>
          <p:cNvPr id="15" name="Cloud 14"/>
          <p:cNvSpPr/>
          <p:nvPr/>
        </p:nvSpPr>
        <p:spPr>
          <a:xfrm>
            <a:off x="6449962" y="3886200"/>
            <a:ext cx="2084438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affect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2879623" y="5333999"/>
            <a:ext cx="1876733" cy="695922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abrogation</a:t>
            </a:r>
            <a:endParaRPr lang="en-US" dirty="0"/>
          </a:p>
        </p:txBody>
      </p:sp>
      <p:sp>
        <p:nvSpPr>
          <p:cNvPr id="17" name="Cloud 16"/>
          <p:cNvSpPr/>
          <p:nvPr/>
        </p:nvSpPr>
        <p:spPr>
          <a:xfrm>
            <a:off x="3962400" y="59436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supreme</a:t>
            </a:r>
            <a:endParaRPr lang="en-US" dirty="0"/>
          </a:p>
        </p:txBody>
      </p:sp>
      <p:sp>
        <p:nvSpPr>
          <p:cNvPr id="18" name="Cloud 17"/>
          <p:cNvSpPr/>
          <p:nvPr/>
        </p:nvSpPr>
        <p:spPr>
          <a:xfrm>
            <a:off x="3962400" y="4267200"/>
            <a:ext cx="19050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312</Words>
  <Application>Microsoft Office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 College of Law, Mustansiriyah U.    Second Year Course in legal English   2017-2018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259</cp:revision>
  <dcterms:created xsi:type="dcterms:W3CDTF">2006-08-16T00:00:00Z</dcterms:created>
  <dcterms:modified xsi:type="dcterms:W3CDTF">2018-10-21T14:58:03Z</dcterms:modified>
</cp:coreProperties>
</file>