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5"/>
  </p:notesMasterIdLst>
  <p:handoutMasterIdLst>
    <p:handoutMasterId r:id="rId6"/>
  </p:handout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0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Lecture </a:t>
            </a:r>
            <a:r>
              <a:rPr lang="en-US" smtClean="0"/>
              <a:t>01 </a:t>
            </a:r>
            <a:r>
              <a:rPr lang="en-US" dirty="0" smtClean="0"/>
              <a:t>Introduction</a:t>
            </a:r>
            <a:endParaRPr lang="en-US" dirty="0"/>
          </a:p>
          <a:p>
            <a:r>
              <a:rPr lang="en-US" dirty="0"/>
              <a:t>Content of the book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Legal English textbook for this year is divided into two parts: constitutional and administrative. In the first semester, we will cover the constitutional law part; in the second the administrative. </a:t>
            </a:r>
          </a:p>
          <a:p>
            <a:endParaRPr lang="en-US" dirty="0" smtClean="0"/>
          </a:p>
          <a:p>
            <a:r>
              <a:rPr lang="en-US" dirty="0" smtClean="0"/>
              <a:t>Each part has definitions, features and legal concepts related to each kind of law being discussed.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01 Introduction</a:t>
            </a:r>
            <a:endParaRPr lang="en-US" dirty="0"/>
          </a:p>
          <a:p>
            <a:r>
              <a:rPr lang="en-US" dirty="0"/>
              <a:t>Content of the book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Also, throughout the year, we will be examining new words and finding their meaning as way of understanding the content of the book.</a:t>
            </a:r>
          </a:p>
          <a:p>
            <a:endParaRPr lang="en-US" dirty="0"/>
          </a:p>
          <a:p>
            <a:r>
              <a:rPr lang="en-US" dirty="0"/>
              <a:t>Questions regarding relevant material will be posed and students are encouraged to answer consider them and answer them in order to analyze and understand the concepts discussed.</a:t>
            </a:r>
            <a:endParaRPr lang="ar-IQ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149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243</cp:revision>
  <dcterms:created xsi:type="dcterms:W3CDTF">2006-08-16T00:00:00Z</dcterms:created>
  <dcterms:modified xsi:type="dcterms:W3CDTF">2018-10-21T14:35:31Z</dcterms:modified>
</cp:coreProperties>
</file>