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5" r:id="rId1"/>
  </p:sldMasterIdLst>
  <p:notesMasterIdLst>
    <p:notesMasterId r:id="rId5"/>
  </p:notesMasterIdLst>
  <p:handoutMasterIdLst>
    <p:handoutMasterId r:id="rId6"/>
  </p:handoutMasterIdLst>
  <p:sldIdLst>
    <p:sldId id="256" r:id="rId2"/>
    <p:sldId id="262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8C08707-0548-4BDB-BDE2-555F3C860DE1}">
          <p14:sldIdLst>
            <p14:sldId id="256"/>
          </p14:sldIdLst>
        </p14:section>
        <p14:section name="Untitled Section" id="{5EAD52DF-690E-4018-87BA-F95E26C0F838}">
          <p14:sldIdLst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82AC"/>
    <a:srgbClr val="E6E6E6"/>
    <a:srgbClr val="B05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0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5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07A6D-2B51-46F1-899C-98D3C489031B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A6148-FD70-4756-8366-79DF3579D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204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0CBBE-800F-4986-B774-9367575B6164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45D96-EDB2-43F7-9D59-8CBCF6D91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64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4997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839199" cy="53340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71849" y="-990600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5528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7262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56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006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/>
          <p:nvPr userDrawn="1"/>
        </p:nvSpPr>
        <p:spPr>
          <a:xfrm>
            <a:off x="4762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3" y="0"/>
            <a:ext cx="9144000" cy="533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24600"/>
            <a:ext cx="9144000" cy="533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effectLst>
            <a:outerShdw blurRad="50800" dist="50800" dir="5400000" algn="ctr" rotWithShape="0">
              <a:srgbClr val="000000">
                <a:alpha val="14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19152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28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57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685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26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62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4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6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6563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58" r:id="rId2"/>
    <p:sldLayoutId id="2147483947" r:id="rId3"/>
    <p:sldLayoutId id="2147483949" r:id="rId4"/>
    <p:sldLayoutId id="2147483957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6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" y="4876800"/>
            <a:ext cx="5829300" cy="1905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	</a:t>
            </a:r>
            <a:r>
              <a:rPr lang="en-US" sz="2400" dirty="0" smtClean="0"/>
              <a:t>College of Law, </a:t>
            </a:r>
            <a:r>
              <a:rPr lang="en-US" sz="2400" dirty="0" err="1" smtClean="0"/>
              <a:t>Mustansiriyah</a:t>
            </a:r>
            <a:r>
              <a:rPr lang="en-US" sz="2400" dirty="0" smtClean="0"/>
              <a:t> U.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 Second Year Course in legal English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2017-2018 </a:t>
            </a:r>
            <a:endParaRPr lang="ar-IQ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24600" y="4953000"/>
            <a:ext cx="28194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Textbook:</a:t>
            </a:r>
            <a:r>
              <a:rPr lang="en-US" dirty="0"/>
              <a:t> </a:t>
            </a:r>
            <a:r>
              <a:rPr lang="en-US" dirty="0" smtClean="0"/>
              <a:t>Constitutional </a:t>
            </a:r>
            <a:r>
              <a:rPr lang="en-US" dirty="0"/>
              <a:t>and </a:t>
            </a:r>
            <a:r>
              <a:rPr lang="en-US" dirty="0" smtClean="0"/>
              <a:t>Administrative Law</a:t>
            </a:r>
          </a:p>
          <a:p>
            <a:r>
              <a:rPr lang="en-US" dirty="0" smtClean="0"/>
              <a:t>Author: S. J. Al-</a:t>
            </a:r>
            <a:r>
              <a:rPr lang="en-US" dirty="0" err="1" smtClean="0"/>
              <a:t>Kadhem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Instructor: </a:t>
            </a:r>
          </a:p>
          <a:p>
            <a:r>
              <a:rPr lang="en-US" dirty="0" smtClean="0"/>
              <a:t>Asst. Lect. Rania Adnan Aziz</a:t>
            </a:r>
          </a:p>
          <a:p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844" y="88490"/>
            <a:ext cx="3398956" cy="4788310"/>
          </a:xfrm>
          <a:prstGeom prst="rect">
            <a:avLst/>
          </a:prstGeom>
        </p:spPr>
      </p:pic>
      <p:pic>
        <p:nvPicPr>
          <p:cNvPr id="1026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022" y="1295400"/>
            <a:ext cx="91189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Lecture </a:t>
            </a:r>
            <a:r>
              <a:rPr lang="en-US" smtClean="0"/>
              <a:t>01 </a:t>
            </a:r>
            <a:r>
              <a:rPr lang="en-US" dirty="0" smtClean="0"/>
              <a:t>Introduction</a:t>
            </a:r>
            <a:endParaRPr lang="en-US" dirty="0"/>
          </a:p>
          <a:p>
            <a:r>
              <a:rPr lang="en-US" dirty="0"/>
              <a:t>Content of the book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Legal English textbook for this year is divided into two parts: constitutional and administrative. In the first semester, we will cover the constitutional law part; in the second the administrative. </a:t>
            </a:r>
          </a:p>
          <a:p>
            <a:endParaRPr lang="en-US" dirty="0" smtClean="0"/>
          </a:p>
          <a:p>
            <a:r>
              <a:rPr lang="en-US" dirty="0" smtClean="0"/>
              <a:t>Each part has definitions, features and legal concepts related to each kind of law being discussed.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21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022" y="1295400"/>
            <a:ext cx="91189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01 Introduction</a:t>
            </a:r>
            <a:endParaRPr lang="en-US" dirty="0"/>
          </a:p>
          <a:p>
            <a:r>
              <a:rPr lang="en-US" dirty="0"/>
              <a:t>Content of the book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Also, throughout the year, we will be examining new words and finding their meaning as way of understanding the content of the book.</a:t>
            </a:r>
          </a:p>
          <a:p>
            <a:endParaRPr lang="en-US" dirty="0"/>
          </a:p>
          <a:p>
            <a:r>
              <a:rPr lang="en-US" dirty="0"/>
              <a:t>Questions regarding relevant material will be posed and students are encouraged to answer consider them and answer them in order to analyze and understand the concepts discussed.</a:t>
            </a:r>
            <a:endParaRPr lang="ar-IQ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8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</TotalTime>
  <Words>149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Tw Cen MT</vt:lpstr>
      <vt:lpstr>Tw Cen MT Condensed</vt:lpstr>
      <vt:lpstr>Wingdings 3</vt:lpstr>
      <vt:lpstr>Integral</vt:lpstr>
      <vt:lpstr> College of Law, Mustansiriyah U.    Second Year Course in legal English   2017-2018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Law, Al-Mustansiriyah U. Course in: Mercantile Contracts  Fourth Year 2016-2017</dc:title>
  <dc:creator>Mein hp</dc:creator>
  <cp:lastModifiedBy>rania arts</cp:lastModifiedBy>
  <cp:revision>243</cp:revision>
  <dcterms:created xsi:type="dcterms:W3CDTF">2006-08-16T00:00:00Z</dcterms:created>
  <dcterms:modified xsi:type="dcterms:W3CDTF">2018-10-21T14:35:31Z</dcterms:modified>
</cp:coreProperties>
</file>