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906000" cy="6858000" type="A4"/>
  <p:notesSz cx="9144000" cy="6858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aximized" horzBarState="maximized">
    <p:restoredLeft sz="84380"/>
    <p:restoredTop sz="94660"/>
  </p:normalViewPr>
  <p:slideViewPr>
    <p:cSldViewPr>
      <p:cViewPr>
        <p:scale>
          <a:sx n="90" d="100"/>
          <a:sy n="90" d="100"/>
        </p:scale>
        <p:origin x="-1152" y="30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42747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79939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60161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13415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03051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15679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71567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50646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31710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99812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79122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60061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ربع نص 2"/>
          <p:cNvSpPr txBox="1"/>
          <p:nvPr/>
        </p:nvSpPr>
        <p:spPr>
          <a:xfrm>
            <a:off x="920552" y="266596"/>
            <a:ext cx="8064896" cy="6324808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5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محاضرات </a:t>
            </a:r>
            <a:r>
              <a:rPr lang="en-US" sz="5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Power Point</a:t>
            </a:r>
            <a:endParaRPr lang="ar-IQ" sz="5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lnSpc>
                <a:spcPct val="150000"/>
              </a:lnSpc>
            </a:pPr>
            <a:r>
              <a:rPr lang="ar-IQ" sz="7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في قانون العقوبات الخاص</a:t>
            </a:r>
          </a:p>
          <a:p>
            <a:pPr algn="ctr">
              <a:lnSpc>
                <a:spcPct val="150000"/>
              </a:lnSpc>
            </a:pPr>
            <a:r>
              <a:rPr lang="ar-IQ" sz="5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أ.م.د</a:t>
            </a:r>
            <a:r>
              <a:rPr lang="ar-IQ" sz="5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مازن خلف ناصر</a:t>
            </a:r>
          </a:p>
          <a:p>
            <a:pPr algn="ctr">
              <a:lnSpc>
                <a:spcPct val="150000"/>
              </a:lnSpc>
            </a:pPr>
            <a:r>
              <a:rPr lang="ar-IQ" sz="5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الجامعة المستنصرية – كلية القانون </a:t>
            </a:r>
          </a:p>
          <a:p>
            <a:pPr algn="ctr">
              <a:lnSpc>
                <a:spcPct val="150000"/>
              </a:lnSpc>
            </a:pPr>
            <a:r>
              <a:rPr lang="ar-IQ" sz="5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القسم الجنائي-</a:t>
            </a:r>
            <a:endParaRPr lang="ar-SA" sz="5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64892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694</TotalTime>
  <Words>20</Words>
  <Application>Microsoft Office PowerPoint</Application>
  <PresentationFormat>A4 Paper (210x297 mm)</PresentationFormat>
  <Paragraphs>5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Company>حمادة قيس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حمادة</dc:creator>
  <cp:lastModifiedBy>A-H Center</cp:lastModifiedBy>
  <cp:revision>62</cp:revision>
  <dcterms:created xsi:type="dcterms:W3CDTF">2018-07-08T09:26:23Z</dcterms:created>
  <dcterms:modified xsi:type="dcterms:W3CDTF">2018-07-18T12:15:43Z</dcterms:modified>
</cp:coreProperties>
</file>