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35C05D8-C988-47F1-A7BA-89ED9E030737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E784E2-6CBB-4E49-9A4E-22CF522ED6DC}" type="parTrans" cxnId="{1576369B-FD4B-4A50-8A00-BDB20214EB0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271F60-0B5F-4ACC-8D78-5876D66C1778}" type="sibTrans" cxnId="{1576369B-FD4B-4A50-8A00-BDB20214EB0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F02312-42ED-46FA-B86A-9638DF8D391C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موضوع الجريمة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406311-4854-4BAB-8313-4D2FAE456913}" type="par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B78EF6-AB09-4426-BC8F-BCF0B6149E01}" type="sibTrans" cxnId="{EEFF9F2B-6F1A-4742-8453-C572DF6BB656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3C1901-B051-4C85-A0B8-C4A62835B2A7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التداول العرفي للعملة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74FEAC-1685-4094-959A-52E9409CD8B9}" type="parTrans" cxnId="{3F6D6A91-5E1E-47B9-815D-D62F1ECC08E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EDC761-7963-4417-B4A3-4F39AB04D553}" type="sibTrans" cxnId="{3F6D6A91-5E1E-47B9-815D-D62F1ECC08EF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90B257-5276-43E4-90BF-2955CA8A8AB3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التداول القانوني للعملة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7BE154-50F1-4CBE-B566-82F0EA975B78}" type="parTrans" cxnId="{7359F4F9-8A43-4C26-B3DC-F34F8A45FE88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8CA91E-70F7-432B-BF94-EE249DABB0AF}" type="sibTrans" cxnId="{7359F4F9-8A43-4C26-B3DC-F34F8A45FE88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4800E7-F4F1-473F-A75C-04F0340E4215}">
      <dgm:prSet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تزييف العملة والأوراق النقدية والسندات المالية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47124A-677D-4D1B-A8B6-1028DE98A6EF}" type="parTrans" cxnId="{710C3044-B4B2-4B64-B3AC-D2DFD204761E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3940E6-D804-42FE-9AEF-4C042CEE0AE5}" type="sibTrans" cxnId="{710C3044-B4B2-4B64-B3AC-D2DFD204761E}">
      <dgm:prSet/>
      <dgm:spPr/>
      <dgm:t>
        <a:bodyPr/>
        <a:lstStyle/>
        <a:p>
          <a:pPr rtl="1"/>
          <a:endParaRPr lang="ar-SA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E812CFE5-A0A3-47AA-88B0-35C9EACA24A9}" type="pres">
      <dgm:prSet presAssocID="{2F4800E7-F4F1-473F-A75C-04F0340E4215}" presName="hierRoot1" presStyleCnt="0">
        <dgm:presLayoutVars>
          <dgm:hierBranch val="init"/>
        </dgm:presLayoutVars>
      </dgm:prSet>
      <dgm:spPr/>
    </dgm:pt>
    <dgm:pt modelId="{22A3A3C4-A085-43D8-8AC8-582BFCC6F3D4}" type="pres">
      <dgm:prSet presAssocID="{2F4800E7-F4F1-473F-A75C-04F0340E4215}" presName="rootComposite1" presStyleCnt="0"/>
      <dgm:spPr/>
    </dgm:pt>
    <dgm:pt modelId="{D5A0B1B1-082F-4008-98B7-5ADD46ED0C5C}" type="pres">
      <dgm:prSet presAssocID="{2F4800E7-F4F1-473F-A75C-04F0340E4215}" presName="rootText1" presStyleLbl="node0" presStyleIdx="0" presStyleCnt="1" custScaleX="41107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5DAFD98-2616-4C6E-A747-C6C4E1F66012}" type="pres">
      <dgm:prSet presAssocID="{2F4800E7-F4F1-473F-A75C-04F0340E4215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7DF3D5DD-346E-408F-94BE-4C2FA649491B}" type="pres">
      <dgm:prSet presAssocID="{2F4800E7-F4F1-473F-A75C-04F0340E4215}" presName="hierChild2" presStyleCnt="0"/>
      <dgm:spPr/>
    </dgm:pt>
    <dgm:pt modelId="{C406AFE9-076C-4FE2-998D-4875433F4899}" type="pres">
      <dgm:prSet presAssocID="{CBE784E2-6CBB-4E49-9A4E-22CF522ED6DC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4AEEFDA4-5704-4804-82F2-46F8CBD8C31B}" type="pres">
      <dgm:prSet presAssocID="{635C05D8-C988-47F1-A7BA-89ED9E030737}" presName="hierRoot2" presStyleCnt="0">
        <dgm:presLayoutVars>
          <dgm:hierBranch val="init"/>
        </dgm:presLayoutVars>
      </dgm:prSet>
      <dgm:spPr/>
    </dgm:pt>
    <dgm:pt modelId="{964BC0A2-AE57-4C77-BD5C-D110B220F684}" type="pres">
      <dgm:prSet presAssocID="{635C05D8-C988-47F1-A7BA-89ED9E030737}" presName="rootComposite" presStyleCnt="0"/>
      <dgm:spPr/>
    </dgm:pt>
    <dgm:pt modelId="{57CB98D8-5DC7-4EC7-A99C-A52C1E39B5AC}" type="pres">
      <dgm:prSet presAssocID="{635C05D8-C988-47F1-A7BA-89ED9E03073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CFCEE0C-6F3A-4E81-9348-A90087C67923}" type="pres">
      <dgm:prSet presAssocID="{635C05D8-C988-47F1-A7BA-89ED9E030737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6A0947B9-51EF-493A-A81C-7B047B39B32A}" type="pres">
      <dgm:prSet presAssocID="{635C05D8-C988-47F1-A7BA-89ED9E030737}" presName="hierChild4" presStyleCnt="0"/>
      <dgm:spPr/>
    </dgm:pt>
    <dgm:pt modelId="{E897D1F2-905B-499B-8725-C0B2D2E2DBE6}" type="pres">
      <dgm:prSet presAssocID="{CB406311-4854-4BAB-8313-4D2FAE456913}" presName="Name37" presStyleLbl="parChTrans1D3" presStyleIdx="0" presStyleCnt="1"/>
      <dgm:spPr/>
      <dgm:t>
        <a:bodyPr/>
        <a:lstStyle/>
        <a:p>
          <a:pPr rtl="1"/>
          <a:endParaRPr lang="ar-SA"/>
        </a:p>
      </dgm:t>
    </dgm:pt>
    <dgm:pt modelId="{EB8718C6-EFAD-4A9F-80A4-2D50CD31A0DB}" type="pres">
      <dgm:prSet presAssocID="{CDF02312-42ED-46FA-B86A-9638DF8D391C}" presName="hierRoot2" presStyleCnt="0">
        <dgm:presLayoutVars>
          <dgm:hierBranch/>
        </dgm:presLayoutVars>
      </dgm:prSet>
      <dgm:spPr/>
    </dgm:pt>
    <dgm:pt modelId="{36016B46-144D-4227-AA3F-A029934D10AE}" type="pres">
      <dgm:prSet presAssocID="{CDF02312-42ED-46FA-B86A-9638DF8D391C}" presName="rootComposite" presStyleCnt="0"/>
      <dgm:spPr/>
    </dgm:pt>
    <dgm:pt modelId="{04852F42-02BC-423C-BC22-46F72126C5D6}" type="pres">
      <dgm:prSet presAssocID="{CDF02312-42ED-46FA-B86A-9638DF8D391C}" presName="rootText" presStyleLbl="node3" presStyleIdx="0" presStyleCnt="1" custScaleX="133137" custLinFactNeighborY="-562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A3B38AA-9B36-4D0D-AA1D-78052D33CD6D}" type="pres">
      <dgm:prSet presAssocID="{CDF02312-42ED-46FA-B86A-9638DF8D391C}" presName="rootConnector" presStyleLbl="node3" presStyleIdx="0" presStyleCnt="1"/>
      <dgm:spPr/>
      <dgm:t>
        <a:bodyPr/>
        <a:lstStyle/>
        <a:p>
          <a:pPr rtl="1"/>
          <a:endParaRPr lang="ar-SA"/>
        </a:p>
      </dgm:t>
    </dgm:pt>
    <dgm:pt modelId="{4C264F0B-4E33-4281-9353-E991143271FB}" type="pres">
      <dgm:prSet presAssocID="{CDF02312-42ED-46FA-B86A-9638DF8D391C}" presName="hierChild4" presStyleCnt="0"/>
      <dgm:spPr/>
    </dgm:pt>
    <dgm:pt modelId="{076887A8-7BEB-4166-935E-C3A899DFE929}" type="pres">
      <dgm:prSet presAssocID="{3F74FEAC-1685-4094-959A-52E9409CD8B9}" presName="Name35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28C448BB-669E-4FD6-A11D-D1FE66FAD2D9}" type="pres">
      <dgm:prSet presAssocID="{403C1901-B051-4C85-A0B8-C4A62835B2A7}" presName="hierRoot2" presStyleCnt="0">
        <dgm:presLayoutVars>
          <dgm:hierBranch val="init"/>
        </dgm:presLayoutVars>
      </dgm:prSet>
      <dgm:spPr/>
    </dgm:pt>
    <dgm:pt modelId="{7AB4F7EC-923A-44BF-AF74-54390F6A0EAF}" type="pres">
      <dgm:prSet presAssocID="{403C1901-B051-4C85-A0B8-C4A62835B2A7}" presName="rootComposite" presStyleCnt="0"/>
      <dgm:spPr/>
    </dgm:pt>
    <dgm:pt modelId="{74DA25A4-117D-4343-B22F-43B744A35EC8}" type="pres">
      <dgm:prSet presAssocID="{403C1901-B051-4C85-A0B8-C4A62835B2A7}" presName="rootText" presStyleLbl="node4" presStyleIdx="0" presStyleCnt="2" custScaleX="123308" custLinFactNeighborX="-7441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B819838-1F01-4F91-9138-D13FA286E709}" type="pres">
      <dgm:prSet presAssocID="{403C1901-B051-4C85-A0B8-C4A62835B2A7}" presName="rootConnector" presStyleLbl="node4" presStyleIdx="0" presStyleCnt="2"/>
      <dgm:spPr/>
      <dgm:t>
        <a:bodyPr/>
        <a:lstStyle/>
        <a:p>
          <a:pPr rtl="1"/>
          <a:endParaRPr lang="ar-SA"/>
        </a:p>
      </dgm:t>
    </dgm:pt>
    <dgm:pt modelId="{B39298D3-2612-4BC5-9286-76DE8475DC15}" type="pres">
      <dgm:prSet presAssocID="{403C1901-B051-4C85-A0B8-C4A62835B2A7}" presName="hierChild4" presStyleCnt="0"/>
      <dgm:spPr/>
    </dgm:pt>
    <dgm:pt modelId="{BA689AB3-6A82-4CD2-8BD7-379C8DC88ADF}" type="pres">
      <dgm:prSet presAssocID="{403C1901-B051-4C85-A0B8-C4A62835B2A7}" presName="hierChild5" presStyleCnt="0"/>
      <dgm:spPr/>
    </dgm:pt>
    <dgm:pt modelId="{79718A17-2AA4-4557-B989-1B6252333EA9}" type="pres">
      <dgm:prSet presAssocID="{857BE154-50F1-4CBE-B566-82F0EA975B78}" presName="Name35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D0C811FF-941A-4460-B34F-3A8573AE3C10}" type="pres">
      <dgm:prSet presAssocID="{4B90B257-5276-43E4-90BF-2955CA8A8AB3}" presName="hierRoot2" presStyleCnt="0">
        <dgm:presLayoutVars>
          <dgm:hierBranch val="init"/>
        </dgm:presLayoutVars>
      </dgm:prSet>
      <dgm:spPr/>
    </dgm:pt>
    <dgm:pt modelId="{F906618F-E10B-4B18-9963-9A22A9793AB4}" type="pres">
      <dgm:prSet presAssocID="{4B90B257-5276-43E4-90BF-2955CA8A8AB3}" presName="rootComposite" presStyleCnt="0"/>
      <dgm:spPr/>
    </dgm:pt>
    <dgm:pt modelId="{EB9B3CC5-A5E2-4F0A-B244-2F6D69BAA127}" type="pres">
      <dgm:prSet presAssocID="{4B90B257-5276-43E4-90BF-2955CA8A8AB3}" presName="rootText" presStyleLbl="node4" presStyleIdx="1" presStyleCnt="2" custScaleX="123308" custLinFactNeighborX="818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CC023EF-6CFD-4020-9EE2-D8C1F36DED77}" type="pres">
      <dgm:prSet presAssocID="{4B90B257-5276-43E4-90BF-2955CA8A8AB3}" presName="rootConnector" presStyleLbl="node4" presStyleIdx="1" presStyleCnt="2"/>
      <dgm:spPr/>
      <dgm:t>
        <a:bodyPr/>
        <a:lstStyle/>
        <a:p>
          <a:pPr rtl="1"/>
          <a:endParaRPr lang="ar-SA"/>
        </a:p>
      </dgm:t>
    </dgm:pt>
    <dgm:pt modelId="{024F2280-816C-4F49-9FEE-5C3429AD8229}" type="pres">
      <dgm:prSet presAssocID="{4B90B257-5276-43E4-90BF-2955CA8A8AB3}" presName="hierChild4" presStyleCnt="0"/>
      <dgm:spPr/>
    </dgm:pt>
    <dgm:pt modelId="{10898343-9C51-4547-959B-AC2A7AFDEE77}" type="pres">
      <dgm:prSet presAssocID="{4B90B257-5276-43E4-90BF-2955CA8A8AB3}" presName="hierChild5" presStyleCnt="0"/>
      <dgm:spPr/>
    </dgm:pt>
    <dgm:pt modelId="{E5F99770-508F-42E5-AEDF-AF5907D61F3A}" type="pres">
      <dgm:prSet presAssocID="{CDF02312-42ED-46FA-B86A-9638DF8D391C}" presName="hierChild5" presStyleCnt="0"/>
      <dgm:spPr/>
    </dgm:pt>
    <dgm:pt modelId="{A6F33022-F19C-4F49-8D8D-BA9071B4A4C8}" type="pres">
      <dgm:prSet presAssocID="{635C05D8-C988-47F1-A7BA-89ED9E030737}" presName="hierChild5" presStyleCnt="0"/>
      <dgm:spPr/>
    </dgm:pt>
    <dgm:pt modelId="{A32DAB94-C453-4A7E-BF76-3816305F2439}" type="pres">
      <dgm:prSet presAssocID="{2F4800E7-F4F1-473F-A75C-04F0340E4215}" presName="hierChild3" presStyleCnt="0"/>
      <dgm:spPr/>
    </dgm:pt>
  </dgm:ptLst>
  <dgm:cxnLst>
    <dgm:cxn modelId="{1576369B-FD4B-4A50-8A00-BDB20214EB06}" srcId="{2F4800E7-F4F1-473F-A75C-04F0340E4215}" destId="{635C05D8-C988-47F1-A7BA-89ED9E030737}" srcOrd="0" destOrd="0" parTransId="{CBE784E2-6CBB-4E49-9A4E-22CF522ED6DC}" sibTransId="{CF271F60-0B5F-4ACC-8D78-5876D66C1778}"/>
    <dgm:cxn modelId="{EEFF9F2B-6F1A-4742-8453-C572DF6BB656}" srcId="{635C05D8-C988-47F1-A7BA-89ED9E030737}" destId="{CDF02312-42ED-46FA-B86A-9638DF8D391C}" srcOrd="0" destOrd="0" parTransId="{CB406311-4854-4BAB-8313-4D2FAE456913}" sibTransId="{F7B78EF6-AB09-4426-BC8F-BCF0B6149E01}"/>
    <dgm:cxn modelId="{18AB2A3B-219A-4E52-AAD7-050798F2AF3F}" type="presOf" srcId="{403C1901-B051-4C85-A0B8-C4A62835B2A7}" destId="{74DA25A4-117D-4343-B22F-43B744A35EC8}" srcOrd="0" destOrd="0" presId="urn:microsoft.com/office/officeart/2005/8/layout/orgChart1"/>
    <dgm:cxn modelId="{ABFFF941-FC32-4687-8351-880C24201137}" type="presOf" srcId="{4B90B257-5276-43E4-90BF-2955CA8A8AB3}" destId="{2CC023EF-6CFD-4020-9EE2-D8C1F36DED77}" srcOrd="1" destOrd="0" presId="urn:microsoft.com/office/officeart/2005/8/layout/orgChart1"/>
    <dgm:cxn modelId="{3F6D6A91-5E1E-47B9-815D-D62F1ECC08EF}" srcId="{CDF02312-42ED-46FA-B86A-9638DF8D391C}" destId="{403C1901-B051-4C85-A0B8-C4A62835B2A7}" srcOrd="0" destOrd="0" parTransId="{3F74FEAC-1685-4094-959A-52E9409CD8B9}" sibTransId="{65EDC761-7963-4417-B4A3-4F39AB04D553}"/>
    <dgm:cxn modelId="{FAB413D7-0221-4280-904C-473A4D0064B2}" type="presOf" srcId="{635C05D8-C988-47F1-A7BA-89ED9E030737}" destId="{57CB98D8-5DC7-4EC7-A99C-A52C1E39B5AC}" srcOrd="0" destOrd="0" presId="urn:microsoft.com/office/officeart/2005/8/layout/orgChart1"/>
    <dgm:cxn modelId="{959050E3-4C53-41C7-AA61-2545AF10192A}" type="presOf" srcId="{CB406311-4854-4BAB-8313-4D2FAE456913}" destId="{E897D1F2-905B-499B-8725-C0B2D2E2DBE6}" srcOrd="0" destOrd="0" presId="urn:microsoft.com/office/officeart/2005/8/layout/orgChart1"/>
    <dgm:cxn modelId="{40A56167-6C15-4B7E-B253-7555F0F425C7}" type="presOf" srcId="{CDF02312-42ED-46FA-B86A-9638DF8D391C}" destId="{EA3B38AA-9B36-4D0D-AA1D-78052D33CD6D}" srcOrd="1" destOrd="0" presId="urn:microsoft.com/office/officeart/2005/8/layout/orgChart1"/>
    <dgm:cxn modelId="{DD23370E-1160-4061-9FF4-D47A442D7BB2}" type="presOf" srcId="{D52EBA22-C7DB-4249-85C3-D76772A305CD}" destId="{E66C3BE3-5BA6-4F72-9C16-35E00D7867B4}" srcOrd="0" destOrd="0" presId="urn:microsoft.com/office/officeart/2005/8/layout/orgChart1"/>
    <dgm:cxn modelId="{FA26D273-407E-43C7-884B-94A8885EE608}" type="presOf" srcId="{3F74FEAC-1685-4094-959A-52E9409CD8B9}" destId="{076887A8-7BEB-4166-935E-C3A899DFE929}" srcOrd="0" destOrd="0" presId="urn:microsoft.com/office/officeart/2005/8/layout/orgChart1"/>
    <dgm:cxn modelId="{064000D9-24A0-4DC6-9503-3AEE9F479816}" type="presOf" srcId="{CDF02312-42ED-46FA-B86A-9638DF8D391C}" destId="{04852F42-02BC-423C-BC22-46F72126C5D6}" srcOrd="0" destOrd="0" presId="urn:microsoft.com/office/officeart/2005/8/layout/orgChart1"/>
    <dgm:cxn modelId="{58454BAE-DEC9-42A5-80D9-B58ADF181985}" type="presOf" srcId="{635C05D8-C988-47F1-A7BA-89ED9E030737}" destId="{8CFCEE0C-6F3A-4E81-9348-A90087C67923}" srcOrd="1" destOrd="0" presId="urn:microsoft.com/office/officeart/2005/8/layout/orgChart1"/>
    <dgm:cxn modelId="{51A7464E-DF5E-45B8-B22A-1FA6EA2457E7}" type="presOf" srcId="{857BE154-50F1-4CBE-B566-82F0EA975B78}" destId="{79718A17-2AA4-4557-B989-1B6252333EA9}" srcOrd="0" destOrd="0" presId="urn:microsoft.com/office/officeart/2005/8/layout/orgChart1"/>
    <dgm:cxn modelId="{FD9F1F2C-D61D-4080-B2EA-6E141F14285B}" type="presOf" srcId="{CBE784E2-6CBB-4E49-9A4E-22CF522ED6DC}" destId="{C406AFE9-076C-4FE2-998D-4875433F4899}" srcOrd="0" destOrd="0" presId="urn:microsoft.com/office/officeart/2005/8/layout/orgChart1"/>
    <dgm:cxn modelId="{155BE125-B6BE-43EF-8A6B-8C197FCFAE52}" type="presOf" srcId="{2F4800E7-F4F1-473F-A75C-04F0340E4215}" destId="{25DAFD98-2616-4C6E-A747-C6C4E1F66012}" srcOrd="1" destOrd="0" presId="urn:microsoft.com/office/officeart/2005/8/layout/orgChart1"/>
    <dgm:cxn modelId="{C2AE1869-2125-447E-9A63-11DA4E8BA4D7}" type="presOf" srcId="{403C1901-B051-4C85-A0B8-C4A62835B2A7}" destId="{2B819838-1F01-4F91-9138-D13FA286E709}" srcOrd="1" destOrd="0" presId="urn:microsoft.com/office/officeart/2005/8/layout/orgChart1"/>
    <dgm:cxn modelId="{710C3044-B4B2-4B64-B3AC-D2DFD204761E}" srcId="{D52EBA22-C7DB-4249-85C3-D76772A305CD}" destId="{2F4800E7-F4F1-473F-A75C-04F0340E4215}" srcOrd="0" destOrd="0" parTransId="{2347124A-677D-4D1B-A8B6-1028DE98A6EF}" sibTransId="{A83940E6-D804-42FE-9AEF-4C042CEE0AE5}"/>
    <dgm:cxn modelId="{4F7DE561-2506-417D-ACCA-BCC7B4482268}" type="presOf" srcId="{4B90B257-5276-43E4-90BF-2955CA8A8AB3}" destId="{EB9B3CC5-A5E2-4F0A-B244-2F6D69BAA127}" srcOrd="0" destOrd="0" presId="urn:microsoft.com/office/officeart/2005/8/layout/orgChart1"/>
    <dgm:cxn modelId="{D4060E45-9EE6-45C0-A213-2C32D86D1D77}" type="presOf" srcId="{2F4800E7-F4F1-473F-A75C-04F0340E4215}" destId="{D5A0B1B1-082F-4008-98B7-5ADD46ED0C5C}" srcOrd="0" destOrd="0" presId="urn:microsoft.com/office/officeart/2005/8/layout/orgChart1"/>
    <dgm:cxn modelId="{7359F4F9-8A43-4C26-B3DC-F34F8A45FE88}" srcId="{CDF02312-42ED-46FA-B86A-9638DF8D391C}" destId="{4B90B257-5276-43E4-90BF-2955CA8A8AB3}" srcOrd="1" destOrd="0" parTransId="{857BE154-50F1-4CBE-B566-82F0EA975B78}" sibTransId="{698CA91E-70F7-432B-BF94-EE249DABB0AF}"/>
    <dgm:cxn modelId="{8B9F9D5B-2CD2-4219-9BAA-E309F95641AB}" type="presParOf" srcId="{E66C3BE3-5BA6-4F72-9C16-35E00D7867B4}" destId="{E812CFE5-A0A3-47AA-88B0-35C9EACA24A9}" srcOrd="0" destOrd="0" presId="urn:microsoft.com/office/officeart/2005/8/layout/orgChart1"/>
    <dgm:cxn modelId="{979CC43F-4E00-4F34-AA4A-FB197F7089BD}" type="presParOf" srcId="{E812CFE5-A0A3-47AA-88B0-35C9EACA24A9}" destId="{22A3A3C4-A085-43D8-8AC8-582BFCC6F3D4}" srcOrd="0" destOrd="0" presId="urn:microsoft.com/office/officeart/2005/8/layout/orgChart1"/>
    <dgm:cxn modelId="{FE1C9D40-869D-43B1-A30B-807DF4C8EE28}" type="presParOf" srcId="{22A3A3C4-A085-43D8-8AC8-582BFCC6F3D4}" destId="{D5A0B1B1-082F-4008-98B7-5ADD46ED0C5C}" srcOrd="0" destOrd="0" presId="urn:microsoft.com/office/officeart/2005/8/layout/orgChart1"/>
    <dgm:cxn modelId="{AAD90F00-43F6-4E73-826C-059A5871F4B0}" type="presParOf" srcId="{22A3A3C4-A085-43D8-8AC8-582BFCC6F3D4}" destId="{25DAFD98-2616-4C6E-A747-C6C4E1F66012}" srcOrd="1" destOrd="0" presId="urn:microsoft.com/office/officeart/2005/8/layout/orgChart1"/>
    <dgm:cxn modelId="{E4EEB1AE-DA5A-4E8A-A8A7-A8787FF7B2DC}" type="presParOf" srcId="{E812CFE5-A0A3-47AA-88B0-35C9EACA24A9}" destId="{7DF3D5DD-346E-408F-94BE-4C2FA649491B}" srcOrd="1" destOrd="0" presId="urn:microsoft.com/office/officeart/2005/8/layout/orgChart1"/>
    <dgm:cxn modelId="{BE091EA4-2D1A-4A89-9BF3-DB1885DFCA5C}" type="presParOf" srcId="{7DF3D5DD-346E-408F-94BE-4C2FA649491B}" destId="{C406AFE9-076C-4FE2-998D-4875433F4899}" srcOrd="0" destOrd="0" presId="urn:microsoft.com/office/officeart/2005/8/layout/orgChart1"/>
    <dgm:cxn modelId="{1AF69B32-9AD1-4136-94CC-C839EB1D22EB}" type="presParOf" srcId="{7DF3D5DD-346E-408F-94BE-4C2FA649491B}" destId="{4AEEFDA4-5704-4804-82F2-46F8CBD8C31B}" srcOrd="1" destOrd="0" presId="urn:microsoft.com/office/officeart/2005/8/layout/orgChart1"/>
    <dgm:cxn modelId="{A47A9B8B-2BDC-4221-88A9-2C5596C07D38}" type="presParOf" srcId="{4AEEFDA4-5704-4804-82F2-46F8CBD8C31B}" destId="{964BC0A2-AE57-4C77-BD5C-D110B220F684}" srcOrd="0" destOrd="0" presId="urn:microsoft.com/office/officeart/2005/8/layout/orgChart1"/>
    <dgm:cxn modelId="{D543EA0D-3CC8-4640-BBE3-0CDFC4756610}" type="presParOf" srcId="{964BC0A2-AE57-4C77-BD5C-D110B220F684}" destId="{57CB98D8-5DC7-4EC7-A99C-A52C1E39B5AC}" srcOrd="0" destOrd="0" presId="urn:microsoft.com/office/officeart/2005/8/layout/orgChart1"/>
    <dgm:cxn modelId="{467DEEAA-C650-424A-BAE9-DF928ABCDA37}" type="presParOf" srcId="{964BC0A2-AE57-4C77-BD5C-D110B220F684}" destId="{8CFCEE0C-6F3A-4E81-9348-A90087C67923}" srcOrd="1" destOrd="0" presId="urn:microsoft.com/office/officeart/2005/8/layout/orgChart1"/>
    <dgm:cxn modelId="{396C37AA-8ADD-464D-B676-FD6B27679FC0}" type="presParOf" srcId="{4AEEFDA4-5704-4804-82F2-46F8CBD8C31B}" destId="{6A0947B9-51EF-493A-A81C-7B047B39B32A}" srcOrd="1" destOrd="0" presId="urn:microsoft.com/office/officeart/2005/8/layout/orgChart1"/>
    <dgm:cxn modelId="{9D499D2B-665B-49C9-8042-87B6CDE5798D}" type="presParOf" srcId="{6A0947B9-51EF-493A-A81C-7B047B39B32A}" destId="{E897D1F2-905B-499B-8725-C0B2D2E2DBE6}" srcOrd="0" destOrd="0" presId="urn:microsoft.com/office/officeart/2005/8/layout/orgChart1"/>
    <dgm:cxn modelId="{10B77589-4851-462A-933F-102019956BE3}" type="presParOf" srcId="{6A0947B9-51EF-493A-A81C-7B047B39B32A}" destId="{EB8718C6-EFAD-4A9F-80A4-2D50CD31A0DB}" srcOrd="1" destOrd="0" presId="urn:microsoft.com/office/officeart/2005/8/layout/orgChart1"/>
    <dgm:cxn modelId="{2140127C-D76E-4FB2-AE7E-ACAE40A644A7}" type="presParOf" srcId="{EB8718C6-EFAD-4A9F-80A4-2D50CD31A0DB}" destId="{36016B46-144D-4227-AA3F-A029934D10AE}" srcOrd="0" destOrd="0" presId="urn:microsoft.com/office/officeart/2005/8/layout/orgChart1"/>
    <dgm:cxn modelId="{0084FF9A-8791-4A6E-B7DB-775C00F6D488}" type="presParOf" srcId="{36016B46-144D-4227-AA3F-A029934D10AE}" destId="{04852F42-02BC-423C-BC22-46F72126C5D6}" srcOrd="0" destOrd="0" presId="urn:microsoft.com/office/officeart/2005/8/layout/orgChart1"/>
    <dgm:cxn modelId="{57F70D9D-249A-46DA-8CC2-37005C5B0197}" type="presParOf" srcId="{36016B46-144D-4227-AA3F-A029934D10AE}" destId="{EA3B38AA-9B36-4D0D-AA1D-78052D33CD6D}" srcOrd="1" destOrd="0" presId="urn:microsoft.com/office/officeart/2005/8/layout/orgChart1"/>
    <dgm:cxn modelId="{C063C899-7459-4452-9593-9436D56C97EE}" type="presParOf" srcId="{EB8718C6-EFAD-4A9F-80A4-2D50CD31A0DB}" destId="{4C264F0B-4E33-4281-9353-E991143271FB}" srcOrd="1" destOrd="0" presId="urn:microsoft.com/office/officeart/2005/8/layout/orgChart1"/>
    <dgm:cxn modelId="{2BC24247-F8F2-4173-A49E-E15AAFC2A4D8}" type="presParOf" srcId="{4C264F0B-4E33-4281-9353-E991143271FB}" destId="{076887A8-7BEB-4166-935E-C3A899DFE929}" srcOrd="0" destOrd="0" presId="urn:microsoft.com/office/officeart/2005/8/layout/orgChart1"/>
    <dgm:cxn modelId="{E5A78FAE-FB8E-4EF5-B7D6-7229FE9377CB}" type="presParOf" srcId="{4C264F0B-4E33-4281-9353-E991143271FB}" destId="{28C448BB-669E-4FD6-A11D-D1FE66FAD2D9}" srcOrd="1" destOrd="0" presId="urn:microsoft.com/office/officeart/2005/8/layout/orgChart1"/>
    <dgm:cxn modelId="{2DE505C5-F720-4FBD-BDB0-C5F24A534AC4}" type="presParOf" srcId="{28C448BB-669E-4FD6-A11D-D1FE66FAD2D9}" destId="{7AB4F7EC-923A-44BF-AF74-54390F6A0EAF}" srcOrd="0" destOrd="0" presId="urn:microsoft.com/office/officeart/2005/8/layout/orgChart1"/>
    <dgm:cxn modelId="{9E8E69BB-192F-46A9-BFB6-824B68F0CD0F}" type="presParOf" srcId="{7AB4F7EC-923A-44BF-AF74-54390F6A0EAF}" destId="{74DA25A4-117D-4343-B22F-43B744A35EC8}" srcOrd="0" destOrd="0" presId="urn:microsoft.com/office/officeart/2005/8/layout/orgChart1"/>
    <dgm:cxn modelId="{7A19CFD9-B850-4B6E-9469-513B894628FB}" type="presParOf" srcId="{7AB4F7EC-923A-44BF-AF74-54390F6A0EAF}" destId="{2B819838-1F01-4F91-9138-D13FA286E709}" srcOrd="1" destOrd="0" presId="urn:microsoft.com/office/officeart/2005/8/layout/orgChart1"/>
    <dgm:cxn modelId="{DE6A5CC1-AD44-43EC-86C1-3D0FCE83485C}" type="presParOf" srcId="{28C448BB-669E-4FD6-A11D-D1FE66FAD2D9}" destId="{B39298D3-2612-4BC5-9286-76DE8475DC15}" srcOrd="1" destOrd="0" presId="urn:microsoft.com/office/officeart/2005/8/layout/orgChart1"/>
    <dgm:cxn modelId="{A9A46106-0609-47B3-AD52-E6B52C874B0B}" type="presParOf" srcId="{28C448BB-669E-4FD6-A11D-D1FE66FAD2D9}" destId="{BA689AB3-6A82-4CD2-8BD7-379C8DC88ADF}" srcOrd="2" destOrd="0" presId="urn:microsoft.com/office/officeart/2005/8/layout/orgChart1"/>
    <dgm:cxn modelId="{26066B09-C768-4088-B907-E82DB92B84E4}" type="presParOf" srcId="{4C264F0B-4E33-4281-9353-E991143271FB}" destId="{79718A17-2AA4-4557-B989-1B6252333EA9}" srcOrd="2" destOrd="0" presId="urn:microsoft.com/office/officeart/2005/8/layout/orgChart1"/>
    <dgm:cxn modelId="{97EF3B89-5C17-4EE4-81CE-15840345F10A}" type="presParOf" srcId="{4C264F0B-4E33-4281-9353-E991143271FB}" destId="{D0C811FF-941A-4460-B34F-3A8573AE3C10}" srcOrd="3" destOrd="0" presId="urn:microsoft.com/office/officeart/2005/8/layout/orgChart1"/>
    <dgm:cxn modelId="{9344AB98-9E35-444F-8B5F-C6C66E7B365B}" type="presParOf" srcId="{D0C811FF-941A-4460-B34F-3A8573AE3C10}" destId="{F906618F-E10B-4B18-9963-9A22A9793AB4}" srcOrd="0" destOrd="0" presId="urn:microsoft.com/office/officeart/2005/8/layout/orgChart1"/>
    <dgm:cxn modelId="{C51E04FB-2487-41D5-91A6-E3F7B701987B}" type="presParOf" srcId="{F906618F-E10B-4B18-9963-9A22A9793AB4}" destId="{EB9B3CC5-A5E2-4F0A-B244-2F6D69BAA127}" srcOrd="0" destOrd="0" presId="urn:microsoft.com/office/officeart/2005/8/layout/orgChart1"/>
    <dgm:cxn modelId="{BEB43023-DFB9-4641-AE49-55D3287F492E}" type="presParOf" srcId="{F906618F-E10B-4B18-9963-9A22A9793AB4}" destId="{2CC023EF-6CFD-4020-9EE2-D8C1F36DED77}" srcOrd="1" destOrd="0" presId="urn:microsoft.com/office/officeart/2005/8/layout/orgChart1"/>
    <dgm:cxn modelId="{9F73C74C-A748-4056-9FDB-D7094C965873}" type="presParOf" srcId="{D0C811FF-941A-4460-B34F-3A8573AE3C10}" destId="{024F2280-816C-4F49-9FEE-5C3429AD8229}" srcOrd="1" destOrd="0" presId="urn:microsoft.com/office/officeart/2005/8/layout/orgChart1"/>
    <dgm:cxn modelId="{220B1F42-E900-4ECD-8A87-D5F120510042}" type="presParOf" srcId="{D0C811FF-941A-4460-B34F-3A8573AE3C10}" destId="{10898343-9C51-4547-959B-AC2A7AFDEE77}" srcOrd="2" destOrd="0" presId="urn:microsoft.com/office/officeart/2005/8/layout/orgChart1"/>
    <dgm:cxn modelId="{48142ED1-BBEE-4AC9-9D07-24B50A59C793}" type="presParOf" srcId="{EB8718C6-EFAD-4A9F-80A4-2D50CD31A0DB}" destId="{E5F99770-508F-42E5-AEDF-AF5907D61F3A}" srcOrd="2" destOrd="0" presId="urn:microsoft.com/office/officeart/2005/8/layout/orgChart1"/>
    <dgm:cxn modelId="{8D4A0805-695A-4D59-BB32-8201BD24DE0F}" type="presParOf" srcId="{4AEEFDA4-5704-4804-82F2-46F8CBD8C31B}" destId="{A6F33022-F19C-4F49-8D8D-BA9071B4A4C8}" srcOrd="2" destOrd="0" presId="urn:microsoft.com/office/officeart/2005/8/layout/orgChart1"/>
    <dgm:cxn modelId="{750A28FD-F14E-4F4D-9354-A8E10F99E66E}" type="presParOf" srcId="{E812CFE5-A0A3-47AA-88B0-35C9EACA24A9}" destId="{A32DAB94-C453-4A7E-BF76-3816305F24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03C1901-B051-4C85-A0B8-C4A62835B2A7}">
      <dgm:prSet phldrT="[نص]"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74FEAC-1685-4094-959A-52E9409CD8B9}" type="parTrans" cxnId="{3F6D6A91-5E1E-47B9-815D-D62F1ECC08EF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EDC761-7963-4417-B4A3-4F39AB04D553}" type="sibTrans" cxnId="{3F6D6A91-5E1E-47B9-815D-D62F1ECC08EF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90B257-5276-43E4-90BF-2955CA8A8AB3}">
      <dgm:prSet phldrT="[نص]"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7BE154-50F1-4CBE-B566-82F0EA975B78}" type="parTrans" cxnId="{7359F4F9-8A43-4C26-B3DC-F34F8A45FE88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8CA91E-70F7-432B-BF94-EE249DABB0AF}" type="sibTrans" cxnId="{7359F4F9-8A43-4C26-B3DC-F34F8A45FE88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F02312-42ED-46FA-B86A-9638DF8D391C}">
      <dgm:prSet phldrT="[نص]"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 وعقوبتها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B78EF6-AB09-4426-BC8F-BCF0B6149E01}" type="sibTrans" cxnId="{EEFF9F2B-6F1A-4742-8453-C572DF6BB656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406311-4854-4BAB-8313-4D2FAE456913}" type="parTrans" cxnId="{EEFF9F2B-6F1A-4742-8453-C572DF6BB656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1F77C0-5A23-420D-B370-E9ACA60DC699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CC35C0-9CE2-4F7D-B469-41130F265EB7}" type="parTrans" cxnId="{D0105E6C-1516-435E-8866-C9722119F489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BA8872-F8FC-4FF0-958D-E8082B22470F}" type="sibTrans" cxnId="{D0105E6C-1516-435E-8866-C9722119F489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E3C0C8-225F-441E-9B06-D8740FFCB835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الخاص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FBD270-3C45-447E-98E6-5E8F67EB32B2}" type="parTrans" cxnId="{4FEF34C9-1AB9-4F97-A07A-F86D3AB383C5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EC9750-CBDD-4FD1-9291-55243C24C350}" type="sibTrans" cxnId="{4FEF34C9-1AB9-4F97-A07A-F86D3AB383C5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EB31A0-EE27-4505-B888-4F962492B53E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العام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9E34DF-5461-410C-9809-D8C27044DEE4}" type="parTrans" cxnId="{1A46C07A-4A08-4114-A02B-A1642E26FF13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7D720A-7D50-4B55-93F8-3238709B4922}" type="sibTrans" cxnId="{1A46C07A-4A08-4114-A02B-A1642E26FF13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A03E88-8B87-4820-B34C-D8ACB11932A9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 الأصلية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129E4-D69E-4FD0-BF7C-95133858AEDA}" type="parTrans" cxnId="{D3B85718-6176-4D84-A25B-01B5DFD20A70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053D29-656C-4013-8B18-E0438CFE399F}" type="sibTrans" cxnId="{D3B85718-6176-4D84-A25B-01B5DFD20A70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D914E6-4F0B-4CA5-9015-D083C9743E2F}">
      <dgm:prSet custT="1"/>
      <dgm:spPr/>
      <dgm:t>
        <a:bodyPr/>
        <a:lstStyle/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أولاً : التقليد</a:t>
          </a:r>
        </a:p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ثانياً : التزييف</a:t>
          </a:r>
        </a:p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التزوير</a:t>
          </a:r>
        </a:p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رابعا : أدخال العملة المزيفة أو المقلدة إلى العراق أو </a:t>
          </a:r>
          <a:r>
            <a:rPr lang="ar-SA" sz="15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أخراجهام</a:t>
          </a: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نه</a:t>
          </a:r>
        </a:p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خامسا : الترويج</a:t>
          </a:r>
        </a:p>
        <a:p>
          <a:pPr algn="justLow" rtl="1">
            <a:spcAft>
              <a:spcPts val="0"/>
            </a:spcAft>
          </a:pP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سادساً : الحيازة بقصد الترويج أو التعامل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BBCD62-96B8-4111-A887-485DBCCE56EA}" type="parTrans" cxnId="{22BFBF06-53CA-4D38-A9D6-851EA4E8C672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1942BA-3420-4A36-A18F-11FB1136E2ED}" type="sibTrans" cxnId="{22BFBF06-53CA-4D38-A9D6-851EA4E8C672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744AFB-DAB5-4948-9057-4256C8D83C78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الظروف المشددة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DC36B0-9B4A-48E4-86CE-AA514477D154}" type="parTrans" cxnId="{CA23FABA-C748-4331-A6E1-DC26A01E3516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63C257-CB9E-452E-B0D6-82B8AB539C65}" type="sibTrans" cxnId="{CA23FABA-C748-4331-A6E1-DC26A01E3516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915259-0A96-4FDC-BC94-DF0F2E112768}">
      <dgm:prSet custT="1"/>
      <dgm:spPr/>
      <dgm:t>
        <a:bodyPr/>
        <a:lstStyle/>
        <a:p>
          <a:pPr rtl="1"/>
          <a:r>
            <a:rPr lang="ar-SA" sz="15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الأعفاء</a:t>
          </a:r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من العقوبة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2A01B1-FD8C-4A21-A483-21AF3EBFC8B8}" type="parTrans" cxnId="{B83BAA09-FFA8-4C1A-BD9A-B0C53C55AE80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E93D81-7187-4352-9B7E-6819A33D56E7}" type="sibTrans" cxnId="{B83BAA09-FFA8-4C1A-BD9A-B0C53C55AE80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3DBCEE-202F-4789-A2D3-3050D61FF7FA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الأخبار عن الجريمة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A8C341-77C9-4587-881B-6BADE940BC60}" type="parTrans" cxnId="{400BCA40-C2F9-4361-AB7A-E598587B657E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4DF16E-F750-4D50-A739-BEC0FA715CA4}" type="sibTrans" cxnId="{400BCA40-C2F9-4361-AB7A-E598587B657E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2CCF7E-0505-47CE-80F9-1847B63B37DB}">
      <dgm:prSet custT="1"/>
      <dgm:spPr/>
      <dgm:t>
        <a:bodyPr/>
        <a:lstStyle/>
        <a:p>
          <a:pPr rtl="1"/>
          <a:r>
            <a:rPr lang="ar-SA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أتلاف العملة المزورة</a:t>
          </a:r>
          <a:endParaRPr lang="ar-SA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B0FF4E-2BC1-45FB-942A-17BA7D32BD50}" type="parTrans" cxnId="{F86BCA62-E78A-45B6-BC74-7BEF520A26BE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FDAF96-EBC3-4058-B6BC-230EA8F51429}" type="sibTrans" cxnId="{F86BCA62-E78A-45B6-BC74-7BEF520A26BE}">
      <dgm:prSet/>
      <dgm:spPr/>
      <dgm:t>
        <a:bodyPr/>
        <a:lstStyle/>
        <a:p>
          <a:pPr rtl="1"/>
          <a:endParaRPr lang="ar-SA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BE67D7B-0E23-4AAE-9815-31D4FC7C1EF4}" type="pres">
      <dgm:prSet presAssocID="{CDF02312-42ED-46FA-B86A-9638DF8D391C}" presName="hierRoot1" presStyleCnt="0">
        <dgm:presLayoutVars>
          <dgm:hierBranch val="init"/>
        </dgm:presLayoutVars>
      </dgm:prSet>
      <dgm:spPr/>
    </dgm:pt>
    <dgm:pt modelId="{6C64F333-90C1-40FF-AF22-7F896D865622}" type="pres">
      <dgm:prSet presAssocID="{CDF02312-42ED-46FA-B86A-9638DF8D391C}" presName="rootComposite1" presStyleCnt="0"/>
      <dgm:spPr/>
    </dgm:pt>
    <dgm:pt modelId="{B6EEFDE6-9BDC-4C68-B682-837DCD1AB808}" type="pres">
      <dgm:prSet presAssocID="{CDF02312-42ED-46FA-B86A-9638DF8D391C}" presName="rootText1" presStyleLbl="node0" presStyleIdx="0" presStyleCnt="1" custScaleX="180410" custLinFactNeighborX="2340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81B6CBA-B71F-4845-88CB-6C35C7436DA4}" type="pres">
      <dgm:prSet presAssocID="{CDF02312-42ED-46FA-B86A-9638DF8D391C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162D957-49C5-43E2-93B6-B4EE40341FCB}" type="pres">
      <dgm:prSet presAssocID="{CDF02312-42ED-46FA-B86A-9638DF8D391C}" presName="hierChild2" presStyleCnt="0"/>
      <dgm:spPr/>
    </dgm:pt>
    <dgm:pt modelId="{20CA7EDA-BF6C-4D20-BEF1-C615C4583057}" type="pres">
      <dgm:prSet presAssocID="{3F74FEAC-1685-4094-959A-52E9409CD8B9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28C448BB-669E-4FD6-A11D-D1FE66FAD2D9}" type="pres">
      <dgm:prSet presAssocID="{403C1901-B051-4C85-A0B8-C4A62835B2A7}" presName="hierRoot2" presStyleCnt="0">
        <dgm:presLayoutVars>
          <dgm:hierBranch/>
        </dgm:presLayoutVars>
      </dgm:prSet>
      <dgm:spPr/>
    </dgm:pt>
    <dgm:pt modelId="{7AB4F7EC-923A-44BF-AF74-54390F6A0EAF}" type="pres">
      <dgm:prSet presAssocID="{403C1901-B051-4C85-A0B8-C4A62835B2A7}" presName="rootComposite" presStyleCnt="0"/>
      <dgm:spPr/>
    </dgm:pt>
    <dgm:pt modelId="{74DA25A4-117D-4343-B22F-43B744A35EC8}" type="pres">
      <dgm:prSet presAssocID="{403C1901-B051-4C85-A0B8-C4A62835B2A7}" presName="rootText" presStyleLbl="node2" presStyleIdx="0" presStyleCnt="3" custScaleX="159419" custLinFactX="-44841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B819838-1F01-4F91-9138-D13FA286E709}" type="pres">
      <dgm:prSet presAssocID="{403C1901-B051-4C85-A0B8-C4A62835B2A7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B39298D3-2612-4BC5-9286-76DE8475DC15}" type="pres">
      <dgm:prSet presAssocID="{403C1901-B051-4C85-A0B8-C4A62835B2A7}" presName="hierChild4" presStyleCnt="0"/>
      <dgm:spPr/>
    </dgm:pt>
    <dgm:pt modelId="{5B31F574-5F98-49DF-B4EE-A3D13C4CCD50}" type="pres">
      <dgm:prSet presAssocID="{C7E129E4-D69E-4FD0-BF7C-95133858AEDA}" presName="Name35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C9715E51-DB4E-4EA3-9592-FA91F4A41BF2}" type="pres">
      <dgm:prSet presAssocID="{13A03E88-8B87-4820-B34C-D8ACB11932A9}" presName="hierRoot2" presStyleCnt="0">
        <dgm:presLayoutVars>
          <dgm:hierBranch/>
        </dgm:presLayoutVars>
      </dgm:prSet>
      <dgm:spPr/>
    </dgm:pt>
    <dgm:pt modelId="{B3625AAC-6EBC-4EA9-A282-EB5259883F8D}" type="pres">
      <dgm:prSet presAssocID="{13A03E88-8B87-4820-B34C-D8ACB11932A9}" presName="rootComposite" presStyleCnt="0"/>
      <dgm:spPr/>
    </dgm:pt>
    <dgm:pt modelId="{2D272A9E-7C4D-4E0B-AD00-0AA3B52FCB32}" type="pres">
      <dgm:prSet presAssocID="{13A03E88-8B87-4820-B34C-D8ACB11932A9}" presName="rootText" presStyleLbl="node3" presStyleIdx="0" presStyleCnt="4" custScaleX="161505" custScaleY="94232" custLinFactX="-43116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DC628AA-3FBD-4F3B-8FA5-6E724529AE9B}" type="pres">
      <dgm:prSet presAssocID="{13A03E88-8B87-4820-B34C-D8ACB11932A9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FCEF252E-2FE6-4186-8DC0-061AC8726973}" type="pres">
      <dgm:prSet presAssocID="{13A03E88-8B87-4820-B34C-D8ACB11932A9}" presName="hierChild4" presStyleCnt="0"/>
      <dgm:spPr/>
    </dgm:pt>
    <dgm:pt modelId="{029E61CD-1C52-459A-BA94-E86DFCE2E29A}" type="pres">
      <dgm:prSet presAssocID="{C2DC36B0-9B4A-48E4-86CE-AA514477D154}" presName="Name35" presStyleLbl="parChTrans1D4" presStyleIdx="0" presStyleCnt="4"/>
      <dgm:spPr/>
      <dgm:t>
        <a:bodyPr/>
        <a:lstStyle/>
        <a:p>
          <a:pPr rtl="1"/>
          <a:endParaRPr lang="ar-SA"/>
        </a:p>
      </dgm:t>
    </dgm:pt>
    <dgm:pt modelId="{D57EAD30-0ACB-4A53-9007-BD13CC554F6E}" type="pres">
      <dgm:prSet presAssocID="{45744AFB-DAB5-4948-9057-4256C8D83C78}" presName="hierRoot2" presStyleCnt="0">
        <dgm:presLayoutVars>
          <dgm:hierBranch val="init"/>
        </dgm:presLayoutVars>
      </dgm:prSet>
      <dgm:spPr/>
    </dgm:pt>
    <dgm:pt modelId="{71ABD611-15C6-42CC-8297-74B8458965A4}" type="pres">
      <dgm:prSet presAssocID="{45744AFB-DAB5-4948-9057-4256C8D83C78}" presName="rootComposite" presStyleCnt="0"/>
      <dgm:spPr/>
    </dgm:pt>
    <dgm:pt modelId="{9F14831E-75D2-4B7E-82D5-6210DC4CFD8E}" type="pres">
      <dgm:prSet presAssocID="{45744AFB-DAB5-4948-9057-4256C8D83C78}" presName="rootText" presStyleLbl="node4" presStyleIdx="0" presStyleCnt="4" custScaleX="161505" custScaleY="94232" custLinFactX="-43116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66259CD-CB44-4942-9A6F-77456DA96E95}" type="pres">
      <dgm:prSet presAssocID="{45744AFB-DAB5-4948-9057-4256C8D83C78}" presName="rootConnector" presStyleLbl="node4" presStyleIdx="0" presStyleCnt="4"/>
      <dgm:spPr/>
      <dgm:t>
        <a:bodyPr/>
        <a:lstStyle/>
        <a:p>
          <a:pPr rtl="1"/>
          <a:endParaRPr lang="ar-SA"/>
        </a:p>
      </dgm:t>
    </dgm:pt>
    <dgm:pt modelId="{ED4054C4-234B-48CC-9442-1274C8E5CA69}" type="pres">
      <dgm:prSet presAssocID="{45744AFB-DAB5-4948-9057-4256C8D83C78}" presName="hierChild4" presStyleCnt="0"/>
      <dgm:spPr/>
    </dgm:pt>
    <dgm:pt modelId="{40239900-41A1-41A8-ABD0-8D3466A7EB77}" type="pres">
      <dgm:prSet presAssocID="{BD2A01B1-FD8C-4A21-A483-21AF3EBFC8B8}" presName="Name37" presStyleLbl="parChTrans1D4" presStyleIdx="1" presStyleCnt="4"/>
      <dgm:spPr/>
      <dgm:t>
        <a:bodyPr/>
        <a:lstStyle/>
        <a:p>
          <a:pPr rtl="1"/>
          <a:endParaRPr lang="ar-SA"/>
        </a:p>
      </dgm:t>
    </dgm:pt>
    <dgm:pt modelId="{9AAC4687-BB51-466B-A354-3CDE0A802151}" type="pres">
      <dgm:prSet presAssocID="{E5915259-0A96-4FDC-BC94-DF0F2E112768}" presName="hierRoot2" presStyleCnt="0">
        <dgm:presLayoutVars>
          <dgm:hierBranch/>
        </dgm:presLayoutVars>
      </dgm:prSet>
      <dgm:spPr/>
    </dgm:pt>
    <dgm:pt modelId="{4CA58A00-3257-421F-9569-E39A62B0F68E}" type="pres">
      <dgm:prSet presAssocID="{E5915259-0A96-4FDC-BC94-DF0F2E112768}" presName="rootComposite" presStyleCnt="0"/>
      <dgm:spPr/>
    </dgm:pt>
    <dgm:pt modelId="{1CFEFD38-2EC5-481E-BDAC-BFA2CE32027E}" type="pres">
      <dgm:prSet presAssocID="{E5915259-0A96-4FDC-BC94-DF0F2E112768}" presName="rootText" presStyleLbl="node4" presStyleIdx="1" presStyleCnt="4" custScaleX="161505" custScaleY="94232" custLinFactX="-43116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BA9414-65F5-4B1B-A85E-3F08A75642CD}" type="pres">
      <dgm:prSet presAssocID="{E5915259-0A96-4FDC-BC94-DF0F2E112768}" presName="rootConnector" presStyleLbl="node4" presStyleIdx="1" presStyleCnt="4"/>
      <dgm:spPr/>
      <dgm:t>
        <a:bodyPr/>
        <a:lstStyle/>
        <a:p>
          <a:pPr rtl="1"/>
          <a:endParaRPr lang="ar-SA"/>
        </a:p>
      </dgm:t>
    </dgm:pt>
    <dgm:pt modelId="{22B3DAF4-E634-46DB-A61A-790F673BA20B}" type="pres">
      <dgm:prSet presAssocID="{E5915259-0A96-4FDC-BC94-DF0F2E112768}" presName="hierChild4" presStyleCnt="0"/>
      <dgm:spPr/>
    </dgm:pt>
    <dgm:pt modelId="{D0A93056-DAA0-4EAA-AFE0-69C071D9CF0D}" type="pres">
      <dgm:prSet presAssocID="{52A8C341-77C9-4587-881B-6BADE940BC60}" presName="Name35" presStyleLbl="parChTrans1D4" presStyleIdx="2" presStyleCnt="4"/>
      <dgm:spPr/>
      <dgm:t>
        <a:bodyPr/>
        <a:lstStyle/>
        <a:p>
          <a:pPr rtl="1"/>
          <a:endParaRPr lang="ar-SA"/>
        </a:p>
      </dgm:t>
    </dgm:pt>
    <dgm:pt modelId="{E53594F4-59E5-4AF3-9A31-CBCF4003B888}" type="pres">
      <dgm:prSet presAssocID="{183DBCEE-202F-4789-A2D3-3050D61FF7FA}" presName="hierRoot2" presStyleCnt="0">
        <dgm:presLayoutVars>
          <dgm:hierBranch val="init"/>
        </dgm:presLayoutVars>
      </dgm:prSet>
      <dgm:spPr/>
    </dgm:pt>
    <dgm:pt modelId="{E5C01B60-FCD3-48DB-BF92-872AB865F748}" type="pres">
      <dgm:prSet presAssocID="{183DBCEE-202F-4789-A2D3-3050D61FF7FA}" presName="rootComposite" presStyleCnt="0"/>
      <dgm:spPr/>
    </dgm:pt>
    <dgm:pt modelId="{57C283CA-C86C-4BCE-AD54-F731D52D0871}" type="pres">
      <dgm:prSet presAssocID="{183DBCEE-202F-4789-A2D3-3050D61FF7FA}" presName="rootText" presStyleLbl="node4" presStyleIdx="2" presStyleCnt="4" custLinFactX="-43116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344D03-07DE-4DA8-95BC-7273278FD7E8}" type="pres">
      <dgm:prSet presAssocID="{183DBCEE-202F-4789-A2D3-3050D61FF7FA}" presName="rootConnector" presStyleLbl="node4" presStyleIdx="2" presStyleCnt="4"/>
      <dgm:spPr/>
      <dgm:t>
        <a:bodyPr/>
        <a:lstStyle/>
        <a:p>
          <a:pPr rtl="1"/>
          <a:endParaRPr lang="ar-SA"/>
        </a:p>
      </dgm:t>
    </dgm:pt>
    <dgm:pt modelId="{88CD79C5-CC4C-469B-AE1A-5B1D88FA59EC}" type="pres">
      <dgm:prSet presAssocID="{183DBCEE-202F-4789-A2D3-3050D61FF7FA}" presName="hierChild4" presStyleCnt="0"/>
      <dgm:spPr/>
    </dgm:pt>
    <dgm:pt modelId="{395C215E-D311-40B1-B501-7C762BB8AF07}" type="pres">
      <dgm:prSet presAssocID="{183DBCEE-202F-4789-A2D3-3050D61FF7FA}" presName="hierChild5" presStyleCnt="0"/>
      <dgm:spPr/>
    </dgm:pt>
    <dgm:pt modelId="{BBDE81B6-66E3-4631-BE62-83E4E41C0CAA}" type="pres">
      <dgm:prSet presAssocID="{B1B0FF4E-2BC1-45FB-942A-17BA7D32BD50}" presName="Name35" presStyleLbl="parChTrans1D4" presStyleIdx="3" presStyleCnt="4"/>
      <dgm:spPr/>
      <dgm:t>
        <a:bodyPr/>
        <a:lstStyle/>
        <a:p>
          <a:pPr rtl="1"/>
          <a:endParaRPr lang="ar-SA"/>
        </a:p>
      </dgm:t>
    </dgm:pt>
    <dgm:pt modelId="{A4557B54-6326-4908-9450-FA4EDF2A63E4}" type="pres">
      <dgm:prSet presAssocID="{E72CCF7E-0505-47CE-80F9-1847B63B37DB}" presName="hierRoot2" presStyleCnt="0">
        <dgm:presLayoutVars>
          <dgm:hierBranch val="init"/>
        </dgm:presLayoutVars>
      </dgm:prSet>
      <dgm:spPr/>
    </dgm:pt>
    <dgm:pt modelId="{2F474669-726B-4F53-9764-2F66F0209EF0}" type="pres">
      <dgm:prSet presAssocID="{E72CCF7E-0505-47CE-80F9-1847B63B37DB}" presName="rootComposite" presStyleCnt="0"/>
      <dgm:spPr/>
    </dgm:pt>
    <dgm:pt modelId="{8A6EBEFE-8DAC-40F6-B245-B6ABA7D75391}" type="pres">
      <dgm:prSet presAssocID="{E72CCF7E-0505-47CE-80F9-1847B63B37DB}" presName="rootText" presStyleLbl="node4" presStyleIdx="3" presStyleCnt="4" custScaleX="117020" custLinFactX="-43116" custLinFactNeighborX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E209537-F1E4-404C-A410-73AD73AD210F}" type="pres">
      <dgm:prSet presAssocID="{E72CCF7E-0505-47CE-80F9-1847B63B37DB}" presName="rootConnector" presStyleLbl="node4" presStyleIdx="3" presStyleCnt="4"/>
      <dgm:spPr/>
      <dgm:t>
        <a:bodyPr/>
        <a:lstStyle/>
        <a:p>
          <a:pPr rtl="1"/>
          <a:endParaRPr lang="ar-SA"/>
        </a:p>
      </dgm:t>
    </dgm:pt>
    <dgm:pt modelId="{D646F9E1-4467-41A9-8D07-A5CE678D9A5B}" type="pres">
      <dgm:prSet presAssocID="{E72CCF7E-0505-47CE-80F9-1847B63B37DB}" presName="hierChild4" presStyleCnt="0"/>
      <dgm:spPr/>
    </dgm:pt>
    <dgm:pt modelId="{F16088F3-C991-45AA-B293-6B8EFAA0908A}" type="pres">
      <dgm:prSet presAssocID="{E72CCF7E-0505-47CE-80F9-1847B63B37DB}" presName="hierChild5" presStyleCnt="0"/>
      <dgm:spPr/>
    </dgm:pt>
    <dgm:pt modelId="{9BB73AB0-A6B4-4BAA-9F6E-376BD70E35E1}" type="pres">
      <dgm:prSet presAssocID="{E5915259-0A96-4FDC-BC94-DF0F2E112768}" presName="hierChild5" presStyleCnt="0"/>
      <dgm:spPr/>
    </dgm:pt>
    <dgm:pt modelId="{02FA5EE4-2B4D-4ED4-BE05-DF20119CC9DB}" type="pres">
      <dgm:prSet presAssocID="{45744AFB-DAB5-4948-9057-4256C8D83C78}" presName="hierChild5" presStyleCnt="0"/>
      <dgm:spPr/>
    </dgm:pt>
    <dgm:pt modelId="{864F2A8F-9F5B-4371-8C68-ABB6D102EED7}" type="pres">
      <dgm:prSet presAssocID="{13A03E88-8B87-4820-B34C-D8ACB11932A9}" presName="hierChild5" presStyleCnt="0"/>
      <dgm:spPr/>
    </dgm:pt>
    <dgm:pt modelId="{BA689AB3-6A82-4CD2-8BD7-379C8DC88ADF}" type="pres">
      <dgm:prSet presAssocID="{403C1901-B051-4C85-A0B8-C4A62835B2A7}" presName="hierChild5" presStyleCnt="0"/>
      <dgm:spPr/>
    </dgm:pt>
    <dgm:pt modelId="{EB0B4B2D-9134-472B-8F31-FE72DBE9FFD6}" type="pres">
      <dgm:prSet presAssocID="{857BE154-50F1-4CBE-B566-82F0EA975B78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D0C811FF-941A-4460-B34F-3A8573AE3C10}" type="pres">
      <dgm:prSet presAssocID="{4B90B257-5276-43E4-90BF-2955CA8A8AB3}" presName="hierRoot2" presStyleCnt="0">
        <dgm:presLayoutVars>
          <dgm:hierBranch/>
        </dgm:presLayoutVars>
      </dgm:prSet>
      <dgm:spPr/>
    </dgm:pt>
    <dgm:pt modelId="{F906618F-E10B-4B18-9963-9A22A9793AB4}" type="pres">
      <dgm:prSet presAssocID="{4B90B257-5276-43E4-90BF-2955CA8A8AB3}" presName="rootComposite" presStyleCnt="0"/>
      <dgm:spPr/>
    </dgm:pt>
    <dgm:pt modelId="{EB9B3CC5-A5E2-4F0A-B244-2F6D69BAA127}" type="pres">
      <dgm:prSet presAssocID="{4B90B257-5276-43E4-90BF-2955CA8A8AB3}" presName="rootText" presStyleLbl="node2" presStyleIdx="1" presStyleCnt="3" custScaleX="138661" custLinFactNeighborX="74897" custLinFactNeighborY="6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CC023EF-6CFD-4020-9EE2-D8C1F36DED77}" type="pres">
      <dgm:prSet presAssocID="{4B90B257-5276-43E4-90BF-2955CA8A8AB3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024F2280-816C-4F49-9FEE-5C3429AD8229}" type="pres">
      <dgm:prSet presAssocID="{4B90B257-5276-43E4-90BF-2955CA8A8AB3}" presName="hierChild4" presStyleCnt="0"/>
      <dgm:spPr/>
    </dgm:pt>
    <dgm:pt modelId="{02903E32-B57B-4935-BD3E-AA6A1A2758AC}" type="pres">
      <dgm:prSet presAssocID="{DFFBD270-3C45-447E-98E6-5E8F67EB32B2}" presName="Name35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8B89A443-8DD2-4D03-A54C-FAC9650709D1}" type="pres">
      <dgm:prSet presAssocID="{5EE3C0C8-225F-441E-9B06-D8740FFCB835}" presName="hierRoot2" presStyleCnt="0">
        <dgm:presLayoutVars>
          <dgm:hierBranch val="init"/>
        </dgm:presLayoutVars>
      </dgm:prSet>
      <dgm:spPr/>
    </dgm:pt>
    <dgm:pt modelId="{54CEADB8-61FF-4F74-879F-D6C8764E1794}" type="pres">
      <dgm:prSet presAssocID="{5EE3C0C8-225F-441E-9B06-D8740FFCB835}" presName="rootComposite" presStyleCnt="0"/>
      <dgm:spPr/>
    </dgm:pt>
    <dgm:pt modelId="{BB9BE6ED-7014-407B-BF7D-DCD6984CCAC6}" type="pres">
      <dgm:prSet presAssocID="{5EE3C0C8-225F-441E-9B06-D8740FFCB835}" presName="rootText" presStyleLbl="node3" presStyleIdx="1" presStyleCnt="4" custLinFactNeighborX="6371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8E53E19-2193-40C0-BE93-14BDB9B48044}" type="pres">
      <dgm:prSet presAssocID="{5EE3C0C8-225F-441E-9B06-D8740FFCB835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2FB0E07B-BFD9-4D35-84E8-91BCE86FAA08}" type="pres">
      <dgm:prSet presAssocID="{5EE3C0C8-225F-441E-9B06-D8740FFCB835}" presName="hierChild4" presStyleCnt="0"/>
      <dgm:spPr/>
    </dgm:pt>
    <dgm:pt modelId="{681C9F14-3DC2-4083-8D87-81274531F874}" type="pres">
      <dgm:prSet presAssocID="{5EE3C0C8-225F-441E-9B06-D8740FFCB835}" presName="hierChild5" presStyleCnt="0"/>
      <dgm:spPr/>
    </dgm:pt>
    <dgm:pt modelId="{F8E09754-EE37-4FAD-B48F-F81334EFBC66}" type="pres">
      <dgm:prSet presAssocID="{C79E34DF-5461-410C-9809-D8C27044DEE4}" presName="Name35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E8F016A7-1B42-42F3-9A49-EBCA6DC09DBE}" type="pres">
      <dgm:prSet presAssocID="{35EB31A0-EE27-4505-B888-4F962492B53E}" presName="hierRoot2" presStyleCnt="0">
        <dgm:presLayoutVars>
          <dgm:hierBranch val="init"/>
        </dgm:presLayoutVars>
      </dgm:prSet>
      <dgm:spPr/>
    </dgm:pt>
    <dgm:pt modelId="{5B6C15F7-AB24-4449-BFB0-35BDA9283F06}" type="pres">
      <dgm:prSet presAssocID="{35EB31A0-EE27-4505-B888-4F962492B53E}" presName="rootComposite" presStyleCnt="0"/>
      <dgm:spPr/>
    </dgm:pt>
    <dgm:pt modelId="{665CB389-8BDC-421D-A246-45EAFA04E82E}" type="pres">
      <dgm:prSet presAssocID="{35EB31A0-EE27-4505-B888-4F962492B53E}" presName="rootText" presStyleLbl="node3" presStyleIdx="2" presStyleCnt="4" custLinFactNeighborX="6371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4F6C945-FEB3-4123-B84D-AEF5A636CC90}" type="pres">
      <dgm:prSet presAssocID="{35EB31A0-EE27-4505-B888-4F962492B53E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9ADAFE34-02A5-4F3E-9150-F1626C32C992}" type="pres">
      <dgm:prSet presAssocID="{35EB31A0-EE27-4505-B888-4F962492B53E}" presName="hierChild4" presStyleCnt="0"/>
      <dgm:spPr/>
    </dgm:pt>
    <dgm:pt modelId="{AE56DFEF-2258-49C7-8222-4E6C0A2474B0}" type="pres">
      <dgm:prSet presAssocID="{35EB31A0-EE27-4505-B888-4F962492B53E}" presName="hierChild5" presStyleCnt="0"/>
      <dgm:spPr/>
    </dgm:pt>
    <dgm:pt modelId="{10898343-9C51-4547-959B-AC2A7AFDEE77}" type="pres">
      <dgm:prSet presAssocID="{4B90B257-5276-43E4-90BF-2955CA8A8AB3}" presName="hierChild5" presStyleCnt="0"/>
      <dgm:spPr/>
    </dgm:pt>
    <dgm:pt modelId="{0ABDC148-7FAD-4BBB-BB4A-2C8CF49982DA}" type="pres">
      <dgm:prSet presAssocID="{B5CC35C0-9CE2-4F7D-B469-41130F265EB7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3FCAE021-253B-4538-8B47-CD58B16E9D0D}" type="pres">
      <dgm:prSet presAssocID="{EE1F77C0-5A23-420D-B370-E9ACA60DC699}" presName="hierRoot2" presStyleCnt="0">
        <dgm:presLayoutVars>
          <dgm:hierBranch/>
        </dgm:presLayoutVars>
      </dgm:prSet>
      <dgm:spPr/>
    </dgm:pt>
    <dgm:pt modelId="{AD0CABC7-683A-46CD-8B5D-14FC9517AE12}" type="pres">
      <dgm:prSet presAssocID="{EE1F77C0-5A23-420D-B370-E9ACA60DC699}" presName="rootComposite" presStyleCnt="0"/>
      <dgm:spPr/>
    </dgm:pt>
    <dgm:pt modelId="{C77D2EAE-F8A8-4390-880B-C5F59FBB8EE9}" type="pres">
      <dgm:prSet presAssocID="{EE1F77C0-5A23-420D-B370-E9ACA60DC699}" presName="rootText" presStyleLbl="node2" presStyleIdx="2" presStyleCnt="3" custScaleX="163879" custLinFactX="11428" custLinFactNeighborX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0E0D95B-EDAF-4EF5-BB00-F0556F463BC4}" type="pres">
      <dgm:prSet presAssocID="{EE1F77C0-5A23-420D-B370-E9ACA60DC699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FEE35BE7-2679-4125-B906-7998383E00F5}" type="pres">
      <dgm:prSet presAssocID="{EE1F77C0-5A23-420D-B370-E9ACA60DC699}" presName="hierChild4" presStyleCnt="0"/>
      <dgm:spPr/>
    </dgm:pt>
    <dgm:pt modelId="{1213C8FB-0C91-4C98-8E32-B5E392AD5983}" type="pres">
      <dgm:prSet presAssocID="{27BBCD62-96B8-4111-A887-485DBCCE56EA}" presName="Name35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7F41713E-21F9-4BAC-A7F8-C832E432921A}" type="pres">
      <dgm:prSet presAssocID="{46D914E6-4F0B-4CA5-9015-D083C9743E2F}" presName="hierRoot2" presStyleCnt="0">
        <dgm:presLayoutVars>
          <dgm:hierBranch val="init"/>
        </dgm:presLayoutVars>
      </dgm:prSet>
      <dgm:spPr/>
    </dgm:pt>
    <dgm:pt modelId="{15CBAE34-9476-44D4-868D-23DC8C614E68}" type="pres">
      <dgm:prSet presAssocID="{46D914E6-4F0B-4CA5-9015-D083C9743E2F}" presName="rootComposite" presStyleCnt="0"/>
      <dgm:spPr/>
    </dgm:pt>
    <dgm:pt modelId="{B26ED405-016C-44B3-A410-991B2C2C7DB0}" type="pres">
      <dgm:prSet presAssocID="{46D914E6-4F0B-4CA5-9015-D083C9743E2F}" presName="rootText" presStyleLbl="node3" presStyleIdx="3" presStyleCnt="4" custScaleX="364628" custScaleY="462423" custLinFactX="11930" custLinFactNeighborX="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DBF66AE-710A-4A8B-8772-0FD303577240}" type="pres">
      <dgm:prSet presAssocID="{46D914E6-4F0B-4CA5-9015-D083C9743E2F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1095A944-7658-4101-8279-B13C89C08590}" type="pres">
      <dgm:prSet presAssocID="{46D914E6-4F0B-4CA5-9015-D083C9743E2F}" presName="hierChild4" presStyleCnt="0"/>
      <dgm:spPr/>
    </dgm:pt>
    <dgm:pt modelId="{FA972171-3532-499E-97E6-EA21E4278493}" type="pres">
      <dgm:prSet presAssocID="{46D914E6-4F0B-4CA5-9015-D083C9743E2F}" presName="hierChild5" presStyleCnt="0"/>
      <dgm:spPr/>
    </dgm:pt>
    <dgm:pt modelId="{D223F1E3-D5DA-4B77-97C3-24B75C419705}" type="pres">
      <dgm:prSet presAssocID="{EE1F77C0-5A23-420D-B370-E9ACA60DC699}" presName="hierChild5" presStyleCnt="0"/>
      <dgm:spPr/>
    </dgm:pt>
    <dgm:pt modelId="{1C850354-0815-48E7-9FC5-DA1C70D6DF87}" type="pres">
      <dgm:prSet presAssocID="{CDF02312-42ED-46FA-B86A-9638DF8D391C}" presName="hierChild3" presStyleCnt="0"/>
      <dgm:spPr/>
    </dgm:pt>
  </dgm:ptLst>
  <dgm:cxnLst>
    <dgm:cxn modelId="{6074E1E7-02E9-4858-ADDC-AE957FD02D59}" type="presOf" srcId="{D52EBA22-C7DB-4249-85C3-D76772A305CD}" destId="{E66C3BE3-5BA6-4F72-9C16-35E00D7867B4}" srcOrd="0" destOrd="0" presId="urn:microsoft.com/office/officeart/2005/8/layout/orgChart1"/>
    <dgm:cxn modelId="{400BCA40-C2F9-4361-AB7A-E598587B657E}" srcId="{E5915259-0A96-4FDC-BC94-DF0F2E112768}" destId="{183DBCEE-202F-4789-A2D3-3050D61FF7FA}" srcOrd="0" destOrd="0" parTransId="{52A8C341-77C9-4587-881B-6BADE940BC60}" sibTransId="{694DF16E-F750-4D50-A739-BEC0FA715CA4}"/>
    <dgm:cxn modelId="{5F16ECED-E826-4F80-87F6-74B60F9BCD74}" type="presOf" srcId="{857BE154-50F1-4CBE-B566-82F0EA975B78}" destId="{EB0B4B2D-9134-472B-8F31-FE72DBE9FFD6}" srcOrd="0" destOrd="0" presId="urn:microsoft.com/office/officeart/2005/8/layout/orgChart1"/>
    <dgm:cxn modelId="{A116F421-77FE-4F64-92C9-BC8743BF358C}" type="presOf" srcId="{403C1901-B051-4C85-A0B8-C4A62835B2A7}" destId="{2B819838-1F01-4F91-9138-D13FA286E709}" srcOrd="1" destOrd="0" presId="urn:microsoft.com/office/officeart/2005/8/layout/orgChart1"/>
    <dgm:cxn modelId="{02DB3557-9CBE-4CDA-8764-CD39A0DD4752}" type="presOf" srcId="{183DBCEE-202F-4789-A2D3-3050D61FF7FA}" destId="{FD344D03-07DE-4DA8-95BC-7273278FD7E8}" srcOrd="1" destOrd="0" presId="urn:microsoft.com/office/officeart/2005/8/layout/orgChart1"/>
    <dgm:cxn modelId="{5923EA1A-272F-426B-901C-6D2BDD3FE330}" type="presOf" srcId="{CDF02312-42ED-46FA-B86A-9638DF8D391C}" destId="{481B6CBA-B71F-4845-88CB-6C35C7436DA4}" srcOrd="1" destOrd="0" presId="urn:microsoft.com/office/officeart/2005/8/layout/orgChart1"/>
    <dgm:cxn modelId="{D8E7C8F1-F78A-49D8-95E0-3C923131603D}" type="presOf" srcId="{45744AFB-DAB5-4948-9057-4256C8D83C78}" destId="{A66259CD-CB44-4942-9A6F-77456DA96E95}" srcOrd="1" destOrd="0" presId="urn:microsoft.com/office/officeart/2005/8/layout/orgChart1"/>
    <dgm:cxn modelId="{C65A3604-2859-475D-B897-A704B586144A}" type="presOf" srcId="{35EB31A0-EE27-4505-B888-4F962492B53E}" destId="{665CB389-8BDC-421D-A246-45EAFA04E82E}" srcOrd="0" destOrd="0" presId="urn:microsoft.com/office/officeart/2005/8/layout/orgChart1"/>
    <dgm:cxn modelId="{02DA3857-5EAE-40B6-BC0C-34098B891C1D}" type="presOf" srcId="{EE1F77C0-5A23-420D-B370-E9ACA60DC699}" destId="{20E0D95B-EDAF-4EF5-BB00-F0556F463BC4}" srcOrd="1" destOrd="0" presId="urn:microsoft.com/office/officeart/2005/8/layout/orgChart1"/>
    <dgm:cxn modelId="{6EA74CAE-AB75-421B-B370-2AA8AD7392F9}" type="presOf" srcId="{46D914E6-4F0B-4CA5-9015-D083C9743E2F}" destId="{B26ED405-016C-44B3-A410-991B2C2C7DB0}" srcOrd="0" destOrd="0" presId="urn:microsoft.com/office/officeart/2005/8/layout/orgChart1"/>
    <dgm:cxn modelId="{EEFF9F2B-6F1A-4742-8453-C572DF6BB656}" srcId="{D52EBA22-C7DB-4249-85C3-D76772A305CD}" destId="{CDF02312-42ED-46FA-B86A-9638DF8D391C}" srcOrd="0" destOrd="0" parTransId="{CB406311-4854-4BAB-8313-4D2FAE456913}" sibTransId="{F7B78EF6-AB09-4426-BC8F-BCF0B6149E01}"/>
    <dgm:cxn modelId="{C379E64B-4B1E-400E-8E55-9F7B9BE6EF44}" type="presOf" srcId="{3F74FEAC-1685-4094-959A-52E9409CD8B9}" destId="{20CA7EDA-BF6C-4D20-BEF1-C615C4583057}" srcOrd="0" destOrd="0" presId="urn:microsoft.com/office/officeart/2005/8/layout/orgChart1"/>
    <dgm:cxn modelId="{523E79BB-13A0-4847-A57B-EE2C7CC12B55}" type="presOf" srcId="{52A8C341-77C9-4587-881B-6BADE940BC60}" destId="{D0A93056-DAA0-4EAA-AFE0-69C071D9CF0D}" srcOrd="0" destOrd="0" presId="urn:microsoft.com/office/officeart/2005/8/layout/orgChart1"/>
    <dgm:cxn modelId="{DBD78959-096B-45BB-8152-CF0CD51178A0}" type="presOf" srcId="{4B90B257-5276-43E4-90BF-2955CA8A8AB3}" destId="{2CC023EF-6CFD-4020-9EE2-D8C1F36DED77}" srcOrd="1" destOrd="0" presId="urn:microsoft.com/office/officeart/2005/8/layout/orgChart1"/>
    <dgm:cxn modelId="{31EF532A-1EA2-4880-82C9-2E2A645A2EDD}" type="presOf" srcId="{B5CC35C0-9CE2-4F7D-B469-41130F265EB7}" destId="{0ABDC148-7FAD-4BBB-BB4A-2C8CF49982DA}" srcOrd="0" destOrd="0" presId="urn:microsoft.com/office/officeart/2005/8/layout/orgChart1"/>
    <dgm:cxn modelId="{0EED5E32-EA3C-4904-ACC6-7E737F972B94}" type="presOf" srcId="{C2DC36B0-9B4A-48E4-86CE-AA514477D154}" destId="{029E61CD-1C52-459A-BA94-E86DFCE2E29A}" srcOrd="0" destOrd="0" presId="urn:microsoft.com/office/officeart/2005/8/layout/orgChart1"/>
    <dgm:cxn modelId="{8B45F315-F028-4399-A19E-ABAAFEA3C645}" type="presOf" srcId="{4B90B257-5276-43E4-90BF-2955CA8A8AB3}" destId="{EB9B3CC5-A5E2-4F0A-B244-2F6D69BAA127}" srcOrd="0" destOrd="0" presId="urn:microsoft.com/office/officeart/2005/8/layout/orgChart1"/>
    <dgm:cxn modelId="{20C2F168-CD42-4C0F-B93E-20A237568216}" type="presOf" srcId="{EE1F77C0-5A23-420D-B370-E9ACA60DC699}" destId="{C77D2EAE-F8A8-4390-880B-C5F59FBB8EE9}" srcOrd="0" destOrd="0" presId="urn:microsoft.com/office/officeart/2005/8/layout/orgChart1"/>
    <dgm:cxn modelId="{1A46C07A-4A08-4114-A02B-A1642E26FF13}" srcId="{4B90B257-5276-43E4-90BF-2955CA8A8AB3}" destId="{35EB31A0-EE27-4505-B888-4F962492B53E}" srcOrd="1" destOrd="0" parTransId="{C79E34DF-5461-410C-9809-D8C27044DEE4}" sibTransId="{EE7D720A-7D50-4B55-93F8-3238709B4922}"/>
    <dgm:cxn modelId="{805E0858-ADEE-4BC1-A085-F37C3FF38E42}" type="presOf" srcId="{5EE3C0C8-225F-441E-9B06-D8740FFCB835}" destId="{BB9BE6ED-7014-407B-BF7D-DCD6984CCAC6}" srcOrd="0" destOrd="0" presId="urn:microsoft.com/office/officeart/2005/8/layout/orgChart1"/>
    <dgm:cxn modelId="{F86BCA62-E78A-45B6-BC74-7BEF520A26BE}" srcId="{E5915259-0A96-4FDC-BC94-DF0F2E112768}" destId="{E72CCF7E-0505-47CE-80F9-1847B63B37DB}" srcOrd="1" destOrd="0" parTransId="{B1B0FF4E-2BC1-45FB-942A-17BA7D32BD50}" sibTransId="{81FDAF96-EBC3-4058-B6BC-230EA8F51429}"/>
    <dgm:cxn modelId="{7359F4F9-8A43-4C26-B3DC-F34F8A45FE88}" srcId="{CDF02312-42ED-46FA-B86A-9638DF8D391C}" destId="{4B90B257-5276-43E4-90BF-2955CA8A8AB3}" srcOrd="1" destOrd="0" parTransId="{857BE154-50F1-4CBE-B566-82F0EA975B78}" sibTransId="{698CA91E-70F7-432B-BF94-EE249DABB0AF}"/>
    <dgm:cxn modelId="{CA23FABA-C748-4331-A6E1-DC26A01E3516}" srcId="{13A03E88-8B87-4820-B34C-D8ACB11932A9}" destId="{45744AFB-DAB5-4948-9057-4256C8D83C78}" srcOrd="0" destOrd="0" parTransId="{C2DC36B0-9B4A-48E4-86CE-AA514477D154}" sibTransId="{5963C257-CB9E-452E-B0D6-82B8AB539C65}"/>
    <dgm:cxn modelId="{DAB31B19-6852-42C5-AA5D-D9D529D1C858}" type="presOf" srcId="{BD2A01B1-FD8C-4A21-A483-21AF3EBFC8B8}" destId="{40239900-41A1-41A8-ABD0-8D3466A7EB77}" srcOrd="0" destOrd="0" presId="urn:microsoft.com/office/officeart/2005/8/layout/orgChart1"/>
    <dgm:cxn modelId="{D0DA828E-855A-4A97-AE10-F5370824B38A}" type="presOf" srcId="{CDF02312-42ED-46FA-B86A-9638DF8D391C}" destId="{B6EEFDE6-9BDC-4C68-B682-837DCD1AB808}" srcOrd="0" destOrd="0" presId="urn:microsoft.com/office/officeart/2005/8/layout/orgChart1"/>
    <dgm:cxn modelId="{4FEF34C9-1AB9-4F97-A07A-F86D3AB383C5}" srcId="{4B90B257-5276-43E4-90BF-2955CA8A8AB3}" destId="{5EE3C0C8-225F-441E-9B06-D8740FFCB835}" srcOrd="0" destOrd="0" parTransId="{DFFBD270-3C45-447E-98E6-5E8F67EB32B2}" sibTransId="{EEEC9750-CBDD-4FD1-9291-55243C24C350}"/>
    <dgm:cxn modelId="{D3B85718-6176-4D84-A25B-01B5DFD20A70}" srcId="{403C1901-B051-4C85-A0B8-C4A62835B2A7}" destId="{13A03E88-8B87-4820-B34C-D8ACB11932A9}" srcOrd="0" destOrd="0" parTransId="{C7E129E4-D69E-4FD0-BF7C-95133858AEDA}" sibTransId="{15053D29-656C-4013-8B18-E0438CFE399F}"/>
    <dgm:cxn modelId="{D0105E6C-1516-435E-8866-C9722119F489}" srcId="{CDF02312-42ED-46FA-B86A-9638DF8D391C}" destId="{EE1F77C0-5A23-420D-B370-E9ACA60DC699}" srcOrd="2" destOrd="0" parTransId="{B5CC35C0-9CE2-4F7D-B469-41130F265EB7}" sibTransId="{79BA8872-F8FC-4FF0-958D-E8082B22470F}"/>
    <dgm:cxn modelId="{AADFEE6A-8CA6-4872-93D6-C55B22FDC867}" type="presOf" srcId="{E72CCF7E-0505-47CE-80F9-1847B63B37DB}" destId="{8A6EBEFE-8DAC-40F6-B245-B6ABA7D75391}" srcOrd="0" destOrd="0" presId="urn:microsoft.com/office/officeart/2005/8/layout/orgChart1"/>
    <dgm:cxn modelId="{68EBB9B6-F82A-4BDF-960D-11C04398D58C}" type="presOf" srcId="{183DBCEE-202F-4789-A2D3-3050D61FF7FA}" destId="{57C283CA-C86C-4BCE-AD54-F731D52D0871}" srcOrd="0" destOrd="0" presId="urn:microsoft.com/office/officeart/2005/8/layout/orgChart1"/>
    <dgm:cxn modelId="{2A9638C0-6171-4718-9D34-40130181D266}" type="presOf" srcId="{C79E34DF-5461-410C-9809-D8C27044DEE4}" destId="{F8E09754-EE37-4FAD-B48F-F81334EFBC66}" srcOrd="0" destOrd="0" presId="urn:microsoft.com/office/officeart/2005/8/layout/orgChart1"/>
    <dgm:cxn modelId="{319BB7B1-EE05-4CCE-A5DC-F139AA239F20}" type="presOf" srcId="{B1B0FF4E-2BC1-45FB-942A-17BA7D32BD50}" destId="{BBDE81B6-66E3-4631-BE62-83E4E41C0CAA}" srcOrd="0" destOrd="0" presId="urn:microsoft.com/office/officeart/2005/8/layout/orgChart1"/>
    <dgm:cxn modelId="{69AB4664-8049-482F-8526-F3C07343F790}" type="presOf" srcId="{35EB31A0-EE27-4505-B888-4F962492B53E}" destId="{34F6C945-FEB3-4123-B84D-AEF5A636CC90}" srcOrd="1" destOrd="0" presId="urn:microsoft.com/office/officeart/2005/8/layout/orgChart1"/>
    <dgm:cxn modelId="{22BFBF06-53CA-4D38-A9D6-851EA4E8C672}" srcId="{EE1F77C0-5A23-420D-B370-E9ACA60DC699}" destId="{46D914E6-4F0B-4CA5-9015-D083C9743E2F}" srcOrd="0" destOrd="0" parTransId="{27BBCD62-96B8-4111-A887-485DBCCE56EA}" sibTransId="{621942BA-3420-4A36-A18F-11FB1136E2ED}"/>
    <dgm:cxn modelId="{66EBE96C-F029-4E59-9320-949964F28BAE}" type="presOf" srcId="{5EE3C0C8-225F-441E-9B06-D8740FFCB835}" destId="{B8E53E19-2193-40C0-BE93-14BDB9B48044}" srcOrd="1" destOrd="0" presId="urn:microsoft.com/office/officeart/2005/8/layout/orgChart1"/>
    <dgm:cxn modelId="{3F6D6A91-5E1E-47B9-815D-D62F1ECC08EF}" srcId="{CDF02312-42ED-46FA-B86A-9638DF8D391C}" destId="{403C1901-B051-4C85-A0B8-C4A62835B2A7}" srcOrd="0" destOrd="0" parTransId="{3F74FEAC-1685-4094-959A-52E9409CD8B9}" sibTransId="{65EDC761-7963-4417-B4A3-4F39AB04D553}"/>
    <dgm:cxn modelId="{43F376CB-F0AF-40F4-8FEF-6D42ED75D895}" type="presOf" srcId="{E5915259-0A96-4FDC-BC94-DF0F2E112768}" destId="{1CFEFD38-2EC5-481E-BDAC-BFA2CE32027E}" srcOrd="0" destOrd="0" presId="urn:microsoft.com/office/officeart/2005/8/layout/orgChart1"/>
    <dgm:cxn modelId="{13CFE8CB-34A4-4EF2-A460-B300A6B09C89}" type="presOf" srcId="{403C1901-B051-4C85-A0B8-C4A62835B2A7}" destId="{74DA25A4-117D-4343-B22F-43B744A35EC8}" srcOrd="0" destOrd="0" presId="urn:microsoft.com/office/officeart/2005/8/layout/orgChart1"/>
    <dgm:cxn modelId="{C7DA83A6-1F77-4C5A-81C9-183F28D3F8CC}" type="presOf" srcId="{13A03E88-8B87-4820-B34C-D8ACB11932A9}" destId="{2D272A9E-7C4D-4E0B-AD00-0AA3B52FCB32}" srcOrd="0" destOrd="0" presId="urn:microsoft.com/office/officeart/2005/8/layout/orgChart1"/>
    <dgm:cxn modelId="{6EC9534B-1188-4A8D-A2AA-F5C84C3728A8}" type="presOf" srcId="{45744AFB-DAB5-4948-9057-4256C8D83C78}" destId="{9F14831E-75D2-4B7E-82D5-6210DC4CFD8E}" srcOrd="0" destOrd="0" presId="urn:microsoft.com/office/officeart/2005/8/layout/orgChart1"/>
    <dgm:cxn modelId="{D2A08100-A9C6-40C0-830D-AA04CD2C2ED8}" type="presOf" srcId="{27BBCD62-96B8-4111-A887-485DBCCE56EA}" destId="{1213C8FB-0C91-4C98-8E32-B5E392AD5983}" srcOrd="0" destOrd="0" presId="urn:microsoft.com/office/officeart/2005/8/layout/orgChart1"/>
    <dgm:cxn modelId="{1D4B5EB6-246B-4DB6-A7D3-40D19D134D9A}" type="presOf" srcId="{E72CCF7E-0505-47CE-80F9-1847B63B37DB}" destId="{5E209537-F1E4-404C-A410-73AD73AD210F}" srcOrd="1" destOrd="0" presId="urn:microsoft.com/office/officeart/2005/8/layout/orgChart1"/>
    <dgm:cxn modelId="{B83BAA09-FFA8-4C1A-BD9A-B0C53C55AE80}" srcId="{45744AFB-DAB5-4948-9057-4256C8D83C78}" destId="{E5915259-0A96-4FDC-BC94-DF0F2E112768}" srcOrd="0" destOrd="0" parTransId="{BD2A01B1-FD8C-4A21-A483-21AF3EBFC8B8}" sibTransId="{ECE93D81-7187-4352-9B7E-6819A33D56E7}"/>
    <dgm:cxn modelId="{677BD044-8600-4262-A442-71D997251D89}" type="presOf" srcId="{46D914E6-4F0B-4CA5-9015-D083C9743E2F}" destId="{ADBF66AE-710A-4A8B-8772-0FD303577240}" srcOrd="1" destOrd="0" presId="urn:microsoft.com/office/officeart/2005/8/layout/orgChart1"/>
    <dgm:cxn modelId="{961704C0-8716-414D-B23E-2ECED4D33781}" type="presOf" srcId="{13A03E88-8B87-4820-B34C-D8ACB11932A9}" destId="{BDC628AA-3FBD-4F3B-8FA5-6E724529AE9B}" srcOrd="1" destOrd="0" presId="urn:microsoft.com/office/officeart/2005/8/layout/orgChart1"/>
    <dgm:cxn modelId="{7A97F7E9-E5A2-4F88-9544-0444D16638E1}" type="presOf" srcId="{DFFBD270-3C45-447E-98E6-5E8F67EB32B2}" destId="{02903E32-B57B-4935-BD3E-AA6A1A2758AC}" srcOrd="0" destOrd="0" presId="urn:microsoft.com/office/officeart/2005/8/layout/orgChart1"/>
    <dgm:cxn modelId="{BCD46CF6-EC33-49F3-982A-84672AFD8296}" type="presOf" srcId="{E5915259-0A96-4FDC-BC94-DF0F2E112768}" destId="{3DBA9414-65F5-4B1B-A85E-3F08A75642CD}" srcOrd="1" destOrd="0" presId="urn:microsoft.com/office/officeart/2005/8/layout/orgChart1"/>
    <dgm:cxn modelId="{882F9399-47C0-47CE-8CB5-59966B9788DC}" type="presOf" srcId="{C7E129E4-D69E-4FD0-BF7C-95133858AEDA}" destId="{5B31F574-5F98-49DF-B4EE-A3D13C4CCD50}" srcOrd="0" destOrd="0" presId="urn:microsoft.com/office/officeart/2005/8/layout/orgChart1"/>
    <dgm:cxn modelId="{48723D86-53CF-4689-B20C-F4ABA9C938F7}" type="presParOf" srcId="{E66C3BE3-5BA6-4F72-9C16-35E00D7867B4}" destId="{0BE67D7B-0E23-4AAE-9815-31D4FC7C1EF4}" srcOrd="0" destOrd="0" presId="urn:microsoft.com/office/officeart/2005/8/layout/orgChart1"/>
    <dgm:cxn modelId="{FD22E72F-1DA2-433E-8724-06A6BF398F2D}" type="presParOf" srcId="{0BE67D7B-0E23-4AAE-9815-31D4FC7C1EF4}" destId="{6C64F333-90C1-40FF-AF22-7F896D865622}" srcOrd="0" destOrd="0" presId="urn:microsoft.com/office/officeart/2005/8/layout/orgChart1"/>
    <dgm:cxn modelId="{84FCD7BE-2C8E-400F-803C-76368A4DE132}" type="presParOf" srcId="{6C64F333-90C1-40FF-AF22-7F896D865622}" destId="{B6EEFDE6-9BDC-4C68-B682-837DCD1AB808}" srcOrd="0" destOrd="0" presId="urn:microsoft.com/office/officeart/2005/8/layout/orgChart1"/>
    <dgm:cxn modelId="{D144D6AC-F39E-4AB2-B879-55D0D54448D6}" type="presParOf" srcId="{6C64F333-90C1-40FF-AF22-7F896D865622}" destId="{481B6CBA-B71F-4845-88CB-6C35C7436DA4}" srcOrd="1" destOrd="0" presId="urn:microsoft.com/office/officeart/2005/8/layout/orgChart1"/>
    <dgm:cxn modelId="{14193056-9A83-4AC2-A855-97EAC00E36CE}" type="presParOf" srcId="{0BE67D7B-0E23-4AAE-9815-31D4FC7C1EF4}" destId="{6162D957-49C5-43E2-93B6-B4EE40341FCB}" srcOrd="1" destOrd="0" presId="urn:microsoft.com/office/officeart/2005/8/layout/orgChart1"/>
    <dgm:cxn modelId="{DF5D545E-4408-4046-A74C-422502B2F7DA}" type="presParOf" srcId="{6162D957-49C5-43E2-93B6-B4EE40341FCB}" destId="{20CA7EDA-BF6C-4D20-BEF1-C615C4583057}" srcOrd="0" destOrd="0" presId="urn:microsoft.com/office/officeart/2005/8/layout/orgChart1"/>
    <dgm:cxn modelId="{FCF4983D-11B6-44A2-B98E-C430913FBED7}" type="presParOf" srcId="{6162D957-49C5-43E2-93B6-B4EE40341FCB}" destId="{28C448BB-669E-4FD6-A11D-D1FE66FAD2D9}" srcOrd="1" destOrd="0" presId="urn:microsoft.com/office/officeart/2005/8/layout/orgChart1"/>
    <dgm:cxn modelId="{6BD49C88-4C57-47C5-B0C8-E833C9C50CE6}" type="presParOf" srcId="{28C448BB-669E-4FD6-A11D-D1FE66FAD2D9}" destId="{7AB4F7EC-923A-44BF-AF74-54390F6A0EAF}" srcOrd="0" destOrd="0" presId="urn:microsoft.com/office/officeart/2005/8/layout/orgChart1"/>
    <dgm:cxn modelId="{A08789F5-7828-426C-951A-444FF992B9BB}" type="presParOf" srcId="{7AB4F7EC-923A-44BF-AF74-54390F6A0EAF}" destId="{74DA25A4-117D-4343-B22F-43B744A35EC8}" srcOrd="0" destOrd="0" presId="urn:microsoft.com/office/officeart/2005/8/layout/orgChart1"/>
    <dgm:cxn modelId="{B7A2D5FC-7C0E-4534-95BF-B1C2B2B19786}" type="presParOf" srcId="{7AB4F7EC-923A-44BF-AF74-54390F6A0EAF}" destId="{2B819838-1F01-4F91-9138-D13FA286E709}" srcOrd="1" destOrd="0" presId="urn:microsoft.com/office/officeart/2005/8/layout/orgChart1"/>
    <dgm:cxn modelId="{9903365C-3969-402F-8819-21D7EE211780}" type="presParOf" srcId="{28C448BB-669E-4FD6-A11D-D1FE66FAD2D9}" destId="{B39298D3-2612-4BC5-9286-76DE8475DC15}" srcOrd="1" destOrd="0" presId="urn:microsoft.com/office/officeart/2005/8/layout/orgChart1"/>
    <dgm:cxn modelId="{F6B65036-DD8A-4773-BE68-ED911D4692C9}" type="presParOf" srcId="{B39298D3-2612-4BC5-9286-76DE8475DC15}" destId="{5B31F574-5F98-49DF-B4EE-A3D13C4CCD50}" srcOrd="0" destOrd="0" presId="urn:microsoft.com/office/officeart/2005/8/layout/orgChart1"/>
    <dgm:cxn modelId="{4227CA7A-6108-4366-93DB-08F83560CFCE}" type="presParOf" srcId="{B39298D3-2612-4BC5-9286-76DE8475DC15}" destId="{C9715E51-DB4E-4EA3-9592-FA91F4A41BF2}" srcOrd="1" destOrd="0" presId="urn:microsoft.com/office/officeart/2005/8/layout/orgChart1"/>
    <dgm:cxn modelId="{BF26ED84-98EA-427F-8BE8-9EB6446BBC84}" type="presParOf" srcId="{C9715E51-DB4E-4EA3-9592-FA91F4A41BF2}" destId="{B3625AAC-6EBC-4EA9-A282-EB5259883F8D}" srcOrd="0" destOrd="0" presId="urn:microsoft.com/office/officeart/2005/8/layout/orgChart1"/>
    <dgm:cxn modelId="{9902F765-CF70-4F53-B57C-A6FB03FC65B2}" type="presParOf" srcId="{B3625AAC-6EBC-4EA9-A282-EB5259883F8D}" destId="{2D272A9E-7C4D-4E0B-AD00-0AA3B52FCB32}" srcOrd="0" destOrd="0" presId="urn:microsoft.com/office/officeart/2005/8/layout/orgChart1"/>
    <dgm:cxn modelId="{336711BD-7F75-4699-A41F-4A8E778D3EA2}" type="presParOf" srcId="{B3625AAC-6EBC-4EA9-A282-EB5259883F8D}" destId="{BDC628AA-3FBD-4F3B-8FA5-6E724529AE9B}" srcOrd="1" destOrd="0" presId="urn:microsoft.com/office/officeart/2005/8/layout/orgChart1"/>
    <dgm:cxn modelId="{A9693630-20BF-4046-931E-2FAB0EB13DFB}" type="presParOf" srcId="{C9715E51-DB4E-4EA3-9592-FA91F4A41BF2}" destId="{FCEF252E-2FE6-4186-8DC0-061AC8726973}" srcOrd="1" destOrd="0" presId="urn:microsoft.com/office/officeart/2005/8/layout/orgChart1"/>
    <dgm:cxn modelId="{19552FFA-BC26-47CD-8BE8-98EEE01FA91C}" type="presParOf" srcId="{FCEF252E-2FE6-4186-8DC0-061AC8726973}" destId="{029E61CD-1C52-459A-BA94-E86DFCE2E29A}" srcOrd="0" destOrd="0" presId="urn:microsoft.com/office/officeart/2005/8/layout/orgChart1"/>
    <dgm:cxn modelId="{763BEAAA-B6FF-425E-9C35-D5AC92895DC2}" type="presParOf" srcId="{FCEF252E-2FE6-4186-8DC0-061AC8726973}" destId="{D57EAD30-0ACB-4A53-9007-BD13CC554F6E}" srcOrd="1" destOrd="0" presId="urn:microsoft.com/office/officeart/2005/8/layout/orgChart1"/>
    <dgm:cxn modelId="{00FC38FA-A3FB-459B-9BE9-ACA38B14977B}" type="presParOf" srcId="{D57EAD30-0ACB-4A53-9007-BD13CC554F6E}" destId="{71ABD611-15C6-42CC-8297-74B8458965A4}" srcOrd="0" destOrd="0" presId="urn:microsoft.com/office/officeart/2005/8/layout/orgChart1"/>
    <dgm:cxn modelId="{4AF80FA9-6DAC-4441-8944-2032D40A7315}" type="presParOf" srcId="{71ABD611-15C6-42CC-8297-74B8458965A4}" destId="{9F14831E-75D2-4B7E-82D5-6210DC4CFD8E}" srcOrd="0" destOrd="0" presId="urn:microsoft.com/office/officeart/2005/8/layout/orgChart1"/>
    <dgm:cxn modelId="{F138D165-AF9E-44B5-B879-6F77B29E5812}" type="presParOf" srcId="{71ABD611-15C6-42CC-8297-74B8458965A4}" destId="{A66259CD-CB44-4942-9A6F-77456DA96E95}" srcOrd="1" destOrd="0" presId="urn:microsoft.com/office/officeart/2005/8/layout/orgChart1"/>
    <dgm:cxn modelId="{2F458BFD-4105-41E9-8B35-491FFCB9D9F4}" type="presParOf" srcId="{D57EAD30-0ACB-4A53-9007-BD13CC554F6E}" destId="{ED4054C4-234B-48CC-9442-1274C8E5CA69}" srcOrd="1" destOrd="0" presId="urn:microsoft.com/office/officeart/2005/8/layout/orgChart1"/>
    <dgm:cxn modelId="{F0EB842B-B1BA-4AF9-A592-8894A3F83313}" type="presParOf" srcId="{ED4054C4-234B-48CC-9442-1274C8E5CA69}" destId="{40239900-41A1-41A8-ABD0-8D3466A7EB77}" srcOrd="0" destOrd="0" presId="urn:microsoft.com/office/officeart/2005/8/layout/orgChart1"/>
    <dgm:cxn modelId="{576B409E-884D-4560-BFA2-CB417FFBF854}" type="presParOf" srcId="{ED4054C4-234B-48CC-9442-1274C8E5CA69}" destId="{9AAC4687-BB51-466B-A354-3CDE0A802151}" srcOrd="1" destOrd="0" presId="urn:microsoft.com/office/officeart/2005/8/layout/orgChart1"/>
    <dgm:cxn modelId="{0D036A54-2BAB-44EF-9759-3BB58A668DEC}" type="presParOf" srcId="{9AAC4687-BB51-466B-A354-3CDE0A802151}" destId="{4CA58A00-3257-421F-9569-E39A62B0F68E}" srcOrd="0" destOrd="0" presId="urn:microsoft.com/office/officeart/2005/8/layout/orgChart1"/>
    <dgm:cxn modelId="{4FC8D602-B9F6-4138-9E2A-897E5E1FC779}" type="presParOf" srcId="{4CA58A00-3257-421F-9569-E39A62B0F68E}" destId="{1CFEFD38-2EC5-481E-BDAC-BFA2CE32027E}" srcOrd="0" destOrd="0" presId="urn:microsoft.com/office/officeart/2005/8/layout/orgChart1"/>
    <dgm:cxn modelId="{B999BA91-74B3-4DFD-A6D2-160715F3198A}" type="presParOf" srcId="{4CA58A00-3257-421F-9569-E39A62B0F68E}" destId="{3DBA9414-65F5-4B1B-A85E-3F08A75642CD}" srcOrd="1" destOrd="0" presId="urn:microsoft.com/office/officeart/2005/8/layout/orgChart1"/>
    <dgm:cxn modelId="{6FD4E41C-E623-4D7B-B8B9-74FAA617DE07}" type="presParOf" srcId="{9AAC4687-BB51-466B-A354-3CDE0A802151}" destId="{22B3DAF4-E634-46DB-A61A-790F673BA20B}" srcOrd="1" destOrd="0" presId="urn:microsoft.com/office/officeart/2005/8/layout/orgChart1"/>
    <dgm:cxn modelId="{A999F762-06AF-41AB-AE02-14CA6F5AF8D7}" type="presParOf" srcId="{22B3DAF4-E634-46DB-A61A-790F673BA20B}" destId="{D0A93056-DAA0-4EAA-AFE0-69C071D9CF0D}" srcOrd="0" destOrd="0" presId="urn:microsoft.com/office/officeart/2005/8/layout/orgChart1"/>
    <dgm:cxn modelId="{196E2578-FA4C-4CF6-9866-AB059C637FCF}" type="presParOf" srcId="{22B3DAF4-E634-46DB-A61A-790F673BA20B}" destId="{E53594F4-59E5-4AF3-9A31-CBCF4003B888}" srcOrd="1" destOrd="0" presId="urn:microsoft.com/office/officeart/2005/8/layout/orgChart1"/>
    <dgm:cxn modelId="{38D1918F-DE16-45B6-B7AD-478F07B3D91F}" type="presParOf" srcId="{E53594F4-59E5-4AF3-9A31-CBCF4003B888}" destId="{E5C01B60-FCD3-48DB-BF92-872AB865F748}" srcOrd="0" destOrd="0" presId="urn:microsoft.com/office/officeart/2005/8/layout/orgChart1"/>
    <dgm:cxn modelId="{F072B640-3C73-4399-921B-BB5C30415480}" type="presParOf" srcId="{E5C01B60-FCD3-48DB-BF92-872AB865F748}" destId="{57C283CA-C86C-4BCE-AD54-F731D52D0871}" srcOrd="0" destOrd="0" presId="urn:microsoft.com/office/officeart/2005/8/layout/orgChart1"/>
    <dgm:cxn modelId="{481479E8-46B5-4529-87F0-0D9E3F932293}" type="presParOf" srcId="{E5C01B60-FCD3-48DB-BF92-872AB865F748}" destId="{FD344D03-07DE-4DA8-95BC-7273278FD7E8}" srcOrd="1" destOrd="0" presId="urn:microsoft.com/office/officeart/2005/8/layout/orgChart1"/>
    <dgm:cxn modelId="{AC1ADC11-4CFB-4CC4-A88D-F531C5C454B0}" type="presParOf" srcId="{E53594F4-59E5-4AF3-9A31-CBCF4003B888}" destId="{88CD79C5-CC4C-469B-AE1A-5B1D88FA59EC}" srcOrd="1" destOrd="0" presId="urn:microsoft.com/office/officeart/2005/8/layout/orgChart1"/>
    <dgm:cxn modelId="{E240EC10-0E93-469A-AEB1-F4E7227213CB}" type="presParOf" srcId="{E53594F4-59E5-4AF3-9A31-CBCF4003B888}" destId="{395C215E-D311-40B1-B501-7C762BB8AF07}" srcOrd="2" destOrd="0" presId="urn:microsoft.com/office/officeart/2005/8/layout/orgChart1"/>
    <dgm:cxn modelId="{2C025C4A-EAC7-42D3-8E71-995C20126DF6}" type="presParOf" srcId="{22B3DAF4-E634-46DB-A61A-790F673BA20B}" destId="{BBDE81B6-66E3-4631-BE62-83E4E41C0CAA}" srcOrd="2" destOrd="0" presId="urn:microsoft.com/office/officeart/2005/8/layout/orgChart1"/>
    <dgm:cxn modelId="{3B480841-1C13-4CA8-BD7B-A4E542067006}" type="presParOf" srcId="{22B3DAF4-E634-46DB-A61A-790F673BA20B}" destId="{A4557B54-6326-4908-9450-FA4EDF2A63E4}" srcOrd="3" destOrd="0" presId="urn:microsoft.com/office/officeart/2005/8/layout/orgChart1"/>
    <dgm:cxn modelId="{3A4F038F-DCF7-4FF3-902A-0414CAC846E4}" type="presParOf" srcId="{A4557B54-6326-4908-9450-FA4EDF2A63E4}" destId="{2F474669-726B-4F53-9764-2F66F0209EF0}" srcOrd="0" destOrd="0" presId="urn:microsoft.com/office/officeart/2005/8/layout/orgChart1"/>
    <dgm:cxn modelId="{F1CCEE27-2C97-44C5-9E72-F470B78D46C8}" type="presParOf" srcId="{2F474669-726B-4F53-9764-2F66F0209EF0}" destId="{8A6EBEFE-8DAC-40F6-B245-B6ABA7D75391}" srcOrd="0" destOrd="0" presId="urn:microsoft.com/office/officeart/2005/8/layout/orgChart1"/>
    <dgm:cxn modelId="{A62ABAAA-E65F-4F1A-A2AC-6E38F12E1D75}" type="presParOf" srcId="{2F474669-726B-4F53-9764-2F66F0209EF0}" destId="{5E209537-F1E4-404C-A410-73AD73AD210F}" srcOrd="1" destOrd="0" presId="urn:microsoft.com/office/officeart/2005/8/layout/orgChart1"/>
    <dgm:cxn modelId="{31653075-BD47-47FE-92A2-A5736B9E33CC}" type="presParOf" srcId="{A4557B54-6326-4908-9450-FA4EDF2A63E4}" destId="{D646F9E1-4467-41A9-8D07-A5CE678D9A5B}" srcOrd="1" destOrd="0" presId="urn:microsoft.com/office/officeart/2005/8/layout/orgChart1"/>
    <dgm:cxn modelId="{2CEC555C-71F2-4FB1-A029-B6307E11A3FB}" type="presParOf" srcId="{A4557B54-6326-4908-9450-FA4EDF2A63E4}" destId="{F16088F3-C991-45AA-B293-6B8EFAA0908A}" srcOrd="2" destOrd="0" presId="urn:microsoft.com/office/officeart/2005/8/layout/orgChart1"/>
    <dgm:cxn modelId="{5B2620DD-255E-4562-9E49-2200749FCAF0}" type="presParOf" srcId="{9AAC4687-BB51-466B-A354-3CDE0A802151}" destId="{9BB73AB0-A6B4-4BAA-9F6E-376BD70E35E1}" srcOrd="2" destOrd="0" presId="urn:microsoft.com/office/officeart/2005/8/layout/orgChart1"/>
    <dgm:cxn modelId="{ADFE5B3C-D323-4A9E-A4BE-7104BBB3535B}" type="presParOf" srcId="{D57EAD30-0ACB-4A53-9007-BD13CC554F6E}" destId="{02FA5EE4-2B4D-4ED4-BE05-DF20119CC9DB}" srcOrd="2" destOrd="0" presId="urn:microsoft.com/office/officeart/2005/8/layout/orgChart1"/>
    <dgm:cxn modelId="{1BC2E39D-ED17-4CBC-8694-6B4FD0876937}" type="presParOf" srcId="{C9715E51-DB4E-4EA3-9592-FA91F4A41BF2}" destId="{864F2A8F-9F5B-4371-8C68-ABB6D102EED7}" srcOrd="2" destOrd="0" presId="urn:microsoft.com/office/officeart/2005/8/layout/orgChart1"/>
    <dgm:cxn modelId="{DCEDE7C8-1ABA-4C9C-95FA-95BB0B20AD0F}" type="presParOf" srcId="{28C448BB-669E-4FD6-A11D-D1FE66FAD2D9}" destId="{BA689AB3-6A82-4CD2-8BD7-379C8DC88ADF}" srcOrd="2" destOrd="0" presId="urn:microsoft.com/office/officeart/2005/8/layout/orgChart1"/>
    <dgm:cxn modelId="{D797D472-C898-448D-8B84-C8CBD0965A6A}" type="presParOf" srcId="{6162D957-49C5-43E2-93B6-B4EE40341FCB}" destId="{EB0B4B2D-9134-472B-8F31-FE72DBE9FFD6}" srcOrd="2" destOrd="0" presId="urn:microsoft.com/office/officeart/2005/8/layout/orgChart1"/>
    <dgm:cxn modelId="{9CA95071-558E-4AEB-B32B-27D0303D61E6}" type="presParOf" srcId="{6162D957-49C5-43E2-93B6-B4EE40341FCB}" destId="{D0C811FF-941A-4460-B34F-3A8573AE3C10}" srcOrd="3" destOrd="0" presId="urn:microsoft.com/office/officeart/2005/8/layout/orgChart1"/>
    <dgm:cxn modelId="{5BCE0F25-AD26-48D5-A008-8A5807A01433}" type="presParOf" srcId="{D0C811FF-941A-4460-B34F-3A8573AE3C10}" destId="{F906618F-E10B-4B18-9963-9A22A9793AB4}" srcOrd="0" destOrd="0" presId="urn:microsoft.com/office/officeart/2005/8/layout/orgChart1"/>
    <dgm:cxn modelId="{E2FE4E99-B98E-4400-8AB2-A3A8632487EF}" type="presParOf" srcId="{F906618F-E10B-4B18-9963-9A22A9793AB4}" destId="{EB9B3CC5-A5E2-4F0A-B244-2F6D69BAA127}" srcOrd="0" destOrd="0" presId="urn:microsoft.com/office/officeart/2005/8/layout/orgChart1"/>
    <dgm:cxn modelId="{D478638D-B7AF-422C-A4D7-47AAA0A082E0}" type="presParOf" srcId="{F906618F-E10B-4B18-9963-9A22A9793AB4}" destId="{2CC023EF-6CFD-4020-9EE2-D8C1F36DED77}" srcOrd="1" destOrd="0" presId="urn:microsoft.com/office/officeart/2005/8/layout/orgChart1"/>
    <dgm:cxn modelId="{CF7DEE78-CDA5-4EE0-BED0-18417A07186D}" type="presParOf" srcId="{D0C811FF-941A-4460-B34F-3A8573AE3C10}" destId="{024F2280-816C-4F49-9FEE-5C3429AD8229}" srcOrd="1" destOrd="0" presId="urn:microsoft.com/office/officeart/2005/8/layout/orgChart1"/>
    <dgm:cxn modelId="{F48C2893-BEAA-4212-819D-EDC8549AC711}" type="presParOf" srcId="{024F2280-816C-4F49-9FEE-5C3429AD8229}" destId="{02903E32-B57B-4935-BD3E-AA6A1A2758AC}" srcOrd="0" destOrd="0" presId="urn:microsoft.com/office/officeart/2005/8/layout/orgChart1"/>
    <dgm:cxn modelId="{648D74AD-DC58-413E-BAF0-F4B739484336}" type="presParOf" srcId="{024F2280-816C-4F49-9FEE-5C3429AD8229}" destId="{8B89A443-8DD2-4D03-A54C-FAC9650709D1}" srcOrd="1" destOrd="0" presId="urn:microsoft.com/office/officeart/2005/8/layout/orgChart1"/>
    <dgm:cxn modelId="{EE5F8361-CFD7-4823-9906-618303EE1A95}" type="presParOf" srcId="{8B89A443-8DD2-4D03-A54C-FAC9650709D1}" destId="{54CEADB8-61FF-4F74-879F-D6C8764E1794}" srcOrd="0" destOrd="0" presId="urn:microsoft.com/office/officeart/2005/8/layout/orgChart1"/>
    <dgm:cxn modelId="{FA1626BC-48A5-4946-95CA-86E2B1D8A3DD}" type="presParOf" srcId="{54CEADB8-61FF-4F74-879F-D6C8764E1794}" destId="{BB9BE6ED-7014-407B-BF7D-DCD6984CCAC6}" srcOrd="0" destOrd="0" presId="urn:microsoft.com/office/officeart/2005/8/layout/orgChart1"/>
    <dgm:cxn modelId="{39FCF663-7E78-41B2-B712-49AE11DAA78C}" type="presParOf" srcId="{54CEADB8-61FF-4F74-879F-D6C8764E1794}" destId="{B8E53E19-2193-40C0-BE93-14BDB9B48044}" srcOrd="1" destOrd="0" presId="urn:microsoft.com/office/officeart/2005/8/layout/orgChart1"/>
    <dgm:cxn modelId="{00BEA3A2-7906-4D08-A31E-2F0BB2FEB735}" type="presParOf" srcId="{8B89A443-8DD2-4D03-A54C-FAC9650709D1}" destId="{2FB0E07B-BFD9-4D35-84E8-91BCE86FAA08}" srcOrd="1" destOrd="0" presId="urn:microsoft.com/office/officeart/2005/8/layout/orgChart1"/>
    <dgm:cxn modelId="{B5E37697-33E5-4FAB-AB8E-8391EC631126}" type="presParOf" srcId="{8B89A443-8DD2-4D03-A54C-FAC9650709D1}" destId="{681C9F14-3DC2-4083-8D87-81274531F874}" srcOrd="2" destOrd="0" presId="urn:microsoft.com/office/officeart/2005/8/layout/orgChart1"/>
    <dgm:cxn modelId="{86FF1104-C63A-4129-9146-1AA34AF418F3}" type="presParOf" srcId="{024F2280-816C-4F49-9FEE-5C3429AD8229}" destId="{F8E09754-EE37-4FAD-B48F-F81334EFBC66}" srcOrd="2" destOrd="0" presId="urn:microsoft.com/office/officeart/2005/8/layout/orgChart1"/>
    <dgm:cxn modelId="{5A0BE118-D7A9-4489-BB1A-B5D53DEB6CEA}" type="presParOf" srcId="{024F2280-816C-4F49-9FEE-5C3429AD8229}" destId="{E8F016A7-1B42-42F3-9A49-EBCA6DC09DBE}" srcOrd="3" destOrd="0" presId="urn:microsoft.com/office/officeart/2005/8/layout/orgChart1"/>
    <dgm:cxn modelId="{07725EFE-5EB2-4713-825D-3679FEB6D1CC}" type="presParOf" srcId="{E8F016A7-1B42-42F3-9A49-EBCA6DC09DBE}" destId="{5B6C15F7-AB24-4449-BFB0-35BDA9283F06}" srcOrd="0" destOrd="0" presId="urn:microsoft.com/office/officeart/2005/8/layout/orgChart1"/>
    <dgm:cxn modelId="{909C9C52-0851-4824-85B5-4948F4DC422E}" type="presParOf" srcId="{5B6C15F7-AB24-4449-BFB0-35BDA9283F06}" destId="{665CB389-8BDC-421D-A246-45EAFA04E82E}" srcOrd="0" destOrd="0" presId="urn:microsoft.com/office/officeart/2005/8/layout/orgChart1"/>
    <dgm:cxn modelId="{3D214205-2B4D-4338-824D-DB89C0E31D63}" type="presParOf" srcId="{5B6C15F7-AB24-4449-BFB0-35BDA9283F06}" destId="{34F6C945-FEB3-4123-B84D-AEF5A636CC90}" srcOrd="1" destOrd="0" presId="urn:microsoft.com/office/officeart/2005/8/layout/orgChart1"/>
    <dgm:cxn modelId="{A35E7F22-9D70-4B00-BB25-B454DA2DF1AD}" type="presParOf" srcId="{E8F016A7-1B42-42F3-9A49-EBCA6DC09DBE}" destId="{9ADAFE34-02A5-4F3E-9150-F1626C32C992}" srcOrd="1" destOrd="0" presId="urn:microsoft.com/office/officeart/2005/8/layout/orgChart1"/>
    <dgm:cxn modelId="{9A4AC9B7-AFCF-4E92-BF10-41E52A2D39B4}" type="presParOf" srcId="{E8F016A7-1B42-42F3-9A49-EBCA6DC09DBE}" destId="{AE56DFEF-2258-49C7-8222-4E6C0A2474B0}" srcOrd="2" destOrd="0" presId="urn:microsoft.com/office/officeart/2005/8/layout/orgChart1"/>
    <dgm:cxn modelId="{8DA9ED12-C184-409C-AFF8-5DA531838347}" type="presParOf" srcId="{D0C811FF-941A-4460-B34F-3A8573AE3C10}" destId="{10898343-9C51-4547-959B-AC2A7AFDEE77}" srcOrd="2" destOrd="0" presId="urn:microsoft.com/office/officeart/2005/8/layout/orgChart1"/>
    <dgm:cxn modelId="{6BD72FC3-8C48-4FD9-B237-1E37C881C68F}" type="presParOf" srcId="{6162D957-49C5-43E2-93B6-B4EE40341FCB}" destId="{0ABDC148-7FAD-4BBB-BB4A-2C8CF49982DA}" srcOrd="4" destOrd="0" presId="urn:microsoft.com/office/officeart/2005/8/layout/orgChart1"/>
    <dgm:cxn modelId="{7DE3EF00-C8B9-4F07-A5F1-E03858DA49C8}" type="presParOf" srcId="{6162D957-49C5-43E2-93B6-B4EE40341FCB}" destId="{3FCAE021-253B-4538-8B47-CD58B16E9D0D}" srcOrd="5" destOrd="0" presId="urn:microsoft.com/office/officeart/2005/8/layout/orgChart1"/>
    <dgm:cxn modelId="{2011B694-2270-4C88-A665-3352AEB73BF8}" type="presParOf" srcId="{3FCAE021-253B-4538-8B47-CD58B16E9D0D}" destId="{AD0CABC7-683A-46CD-8B5D-14FC9517AE12}" srcOrd="0" destOrd="0" presId="urn:microsoft.com/office/officeart/2005/8/layout/orgChart1"/>
    <dgm:cxn modelId="{553ED7EA-3158-43A0-BF55-A562928DD2BA}" type="presParOf" srcId="{AD0CABC7-683A-46CD-8B5D-14FC9517AE12}" destId="{C77D2EAE-F8A8-4390-880B-C5F59FBB8EE9}" srcOrd="0" destOrd="0" presId="urn:microsoft.com/office/officeart/2005/8/layout/orgChart1"/>
    <dgm:cxn modelId="{A5C6B0BF-ACDF-445B-8958-545207FE0156}" type="presParOf" srcId="{AD0CABC7-683A-46CD-8B5D-14FC9517AE12}" destId="{20E0D95B-EDAF-4EF5-BB00-F0556F463BC4}" srcOrd="1" destOrd="0" presId="urn:microsoft.com/office/officeart/2005/8/layout/orgChart1"/>
    <dgm:cxn modelId="{EBE33E06-8B87-48C5-874A-2C156F35CDE6}" type="presParOf" srcId="{3FCAE021-253B-4538-8B47-CD58B16E9D0D}" destId="{FEE35BE7-2679-4125-B906-7998383E00F5}" srcOrd="1" destOrd="0" presId="urn:microsoft.com/office/officeart/2005/8/layout/orgChart1"/>
    <dgm:cxn modelId="{FFE99448-0BD6-4E1E-A417-A367A55F4707}" type="presParOf" srcId="{FEE35BE7-2679-4125-B906-7998383E00F5}" destId="{1213C8FB-0C91-4C98-8E32-B5E392AD5983}" srcOrd="0" destOrd="0" presId="urn:microsoft.com/office/officeart/2005/8/layout/orgChart1"/>
    <dgm:cxn modelId="{CEC2D950-D8F9-4F38-9204-8C1830CC6A0B}" type="presParOf" srcId="{FEE35BE7-2679-4125-B906-7998383E00F5}" destId="{7F41713E-21F9-4BAC-A7F8-C832E432921A}" srcOrd="1" destOrd="0" presId="urn:microsoft.com/office/officeart/2005/8/layout/orgChart1"/>
    <dgm:cxn modelId="{A65C9078-F796-4E79-A6B5-6B9B4D4B0AF9}" type="presParOf" srcId="{7F41713E-21F9-4BAC-A7F8-C832E432921A}" destId="{15CBAE34-9476-44D4-868D-23DC8C614E68}" srcOrd="0" destOrd="0" presId="urn:microsoft.com/office/officeart/2005/8/layout/orgChart1"/>
    <dgm:cxn modelId="{08A76316-09FC-45B9-8061-B6910B8EE6CA}" type="presParOf" srcId="{15CBAE34-9476-44D4-868D-23DC8C614E68}" destId="{B26ED405-016C-44B3-A410-991B2C2C7DB0}" srcOrd="0" destOrd="0" presId="urn:microsoft.com/office/officeart/2005/8/layout/orgChart1"/>
    <dgm:cxn modelId="{E48AE3B5-8C40-4006-BE8A-2D1B4068C8AF}" type="presParOf" srcId="{15CBAE34-9476-44D4-868D-23DC8C614E68}" destId="{ADBF66AE-710A-4A8B-8772-0FD303577240}" srcOrd="1" destOrd="0" presId="urn:microsoft.com/office/officeart/2005/8/layout/orgChart1"/>
    <dgm:cxn modelId="{2F0C137A-D07E-425F-BD65-3FF1882380EE}" type="presParOf" srcId="{7F41713E-21F9-4BAC-A7F8-C832E432921A}" destId="{1095A944-7658-4101-8279-B13C89C08590}" srcOrd="1" destOrd="0" presId="urn:microsoft.com/office/officeart/2005/8/layout/orgChart1"/>
    <dgm:cxn modelId="{66AE856A-DAA4-43A9-B763-A8675EA8743B}" type="presParOf" srcId="{7F41713E-21F9-4BAC-A7F8-C832E432921A}" destId="{FA972171-3532-499E-97E6-EA21E4278493}" srcOrd="2" destOrd="0" presId="urn:microsoft.com/office/officeart/2005/8/layout/orgChart1"/>
    <dgm:cxn modelId="{08AA412E-3702-4C62-867E-343DE3E86331}" type="presParOf" srcId="{3FCAE021-253B-4538-8B47-CD58B16E9D0D}" destId="{D223F1E3-D5DA-4B77-97C3-24B75C419705}" srcOrd="2" destOrd="0" presId="urn:microsoft.com/office/officeart/2005/8/layout/orgChart1"/>
    <dgm:cxn modelId="{FD478FC3-8187-4DC6-A70F-68825D0B97A3}" type="presParOf" srcId="{0BE67D7B-0E23-4AAE-9815-31D4FC7C1EF4}" destId="{1C850354-0815-48E7-9FC5-DA1C70D6DF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18A17-2AA4-4557-B989-1B6252333EA9}">
      <dsp:nvSpPr>
        <dsp:cNvPr id="0" name=""/>
        <dsp:cNvSpPr/>
      </dsp:nvSpPr>
      <dsp:spPr>
        <a:xfrm>
          <a:off x="2759607" y="1657402"/>
          <a:ext cx="1348488" cy="208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580"/>
              </a:lnTo>
              <a:lnTo>
                <a:pt x="1348488" y="116580"/>
              </a:lnTo>
              <a:lnTo>
                <a:pt x="1348488" y="208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887A8-7BEB-4166-935E-C3A899DFE929}">
      <dsp:nvSpPr>
        <dsp:cNvPr id="0" name=""/>
        <dsp:cNvSpPr/>
      </dsp:nvSpPr>
      <dsp:spPr>
        <a:xfrm>
          <a:off x="1475897" y="1657402"/>
          <a:ext cx="1283710" cy="208544"/>
        </a:xfrm>
        <a:custGeom>
          <a:avLst/>
          <a:gdLst/>
          <a:ahLst/>
          <a:cxnLst/>
          <a:rect l="0" t="0" r="0" b="0"/>
          <a:pathLst>
            <a:path>
              <a:moveTo>
                <a:pt x="1283710" y="0"/>
              </a:moveTo>
              <a:lnTo>
                <a:pt x="1283710" y="116580"/>
              </a:lnTo>
              <a:lnTo>
                <a:pt x="0" y="116580"/>
              </a:lnTo>
              <a:lnTo>
                <a:pt x="0" y="208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7D1F2-905B-499B-8725-C0B2D2E2DBE6}">
      <dsp:nvSpPr>
        <dsp:cNvPr id="0" name=""/>
        <dsp:cNvSpPr/>
      </dsp:nvSpPr>
      <dsp:spPr>
        <a:xfrm>
          <a:off x="2713887" y="1060163"/>
          <a:ext cx="91440" cy="1593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3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06AFE9-076C-4FE2-998D-4875433F4899}">
      <dsp:nvSpPr>
        <dsp:cNvPr id="0" name=""/>
        <dsp:cNvSpPr/>
      </dsp:nvSpPr>
      <dsp:spPr>
        <a:xfrm>
          <a:off x="2713888" y="438308"/>
          <a:ext cx="91440" cy="1839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0B1B1-082F-4008-98B7-5ADD46ED0C5C}">
      <dsp:nvSpPr>
        <dsp:cNvPr id="0" name=""/>
        <dsp:cNvSpPr/>
      </dsp:nvSpPr>
      <dsp:spPr>
        <a:xfrm>
          <a:off x="959407" y="382"/>
          <a:ext cx="3600400" cy="437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تزييف العملة والأوراق النقدية والسندات المالية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9407" y="382"/>
        <a:ext cx="3600400" cy="437926"/>
      </dsp:txXfrm>
    </dsp:sp>
    <dsp:sp modelId="{57CB98D8-5DC7-4EC7-A99C-A52C1E39B5AC}">
      <dsp:nvSpPr>
        <dsp:cNvPr id="0" name=""/>
        <dsp:cNvSpPr/>
      </dsp:nvSpPr>
      <dsp:spPr>
        <a:xfrm>
          <a:off x="2321681" y="622237"/>
          <a:ext cx="875852" cy="437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21681" y="622237"/>
        <a:ext cx="875852" cy="437926"/>
      </dsp:txXfrm>
    </dsp:sp>
    <dsp:sp modelId="{04852F42-02BC-423C-BC22-46F72126C5D6}">
      <dsp:nvSpPr>
        <dsp:cNvPr id="0" name=""/>
        <dsp:cNvSpPr/>
      </dsp:nvSpPr>
      <dsp:spPr>
        <a:xfrm>
          <a:off x="2176566" y="1219476"/>
          <a:ext cx="1166083" cy="437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موضوع الجريمة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76566" y="1219476"/>
        <a:ext cx="1166083" cy="437926"/>
      </dsp:txXfrm>
    </dsp:sp>
    <dsp:sp modelId="{74DA25A4-117D-4343-B22F-43B744A35EC8}">
      <dsp:nvSpPr>
        <dsp:cNvPr id="0" name=""/>
        <dsp:cNvSpPr/>
      </dsp:nvSpPr>
      <dsp:spPr>
        <a:xfrm>
          <a:off x="935899" y="1865947"/>
          <a:ext cx="1079995" cy="437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التداول العرفي للعملة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5899" y="1865947"/>
        <a:ext cx="1079995" cy="437926"/>
      </dsp:txXfrm>
    </dsp:sp>
    <dsp:sp modelId="{EB9B3CC5-A5E2-4F0A-B244-2F6D69BAA127}">
      <dsp:nvSpPr>
        <dsp:cNvPr id="0" name=""/>
        <dsp:cNvSpPr/>
      </dsp:nvSpPr>
      <dsp:spPr>
        <a:xfrm>
          <a:off x="3568098" y="1865947"/>
          <a:ext cx="1079995" cy="437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التداول القانوني للعملة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68098" y="1865947"/>
        <a:ext cx="1079995" cy="437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3C8FB-0C91-4C98-8E32-B5E392AD5983}">
      <dsp:nvSpPr>
        <dsp:cNvPr id="0" name=""/>
        <dsp:cNvSpPr/>
      </dsp:nvSpPr>
      <dsp:spPr>
        <a:xfrm>
          <a:off x="7021228" y="946091"/>
          <a:ext cx="91440" cy="16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1916"/>
              </a:lnTo>
              <a:lnTo>
                <a:pt x="49636" y="81916"/>
              </a:lnTo>
              <a:lnTo>
                <a:pt x="49636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DC148-7FAD-4BBB-BB4A-2C8CF49982DA}">
      <dsp:nvSpPr>
        <dsp:cNvPr id="0" name=""/>
        <dsp:cNvSpPr/>
      </dsp:nvSpPr>
      <dsp:spPr>
        <a:xfrm>
          <a:off x="4336815" y="392177"/>
          <a:ext cx="2730132" cy="163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16"/>
              </a:lnTo>
              <a:lnTo>
                <a:pt x="2730132" y="81916"/>
              </a:lnTo>
              <a:lnTo>
                <a:pt x="2730132" y="1638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09754-EE37-4FAD-B48F-F81334EFBC66}">
      <dsp:nvSpPr>
        <dsp:cNvPr id="0" name=""/>
        <dsp:cNvSpPr/>
      </dsp:nvSpPr>
      <dsp:spPr>
        <a:xfrm>
          <a:off x="4333697" y="946352"/>
          <a:ext cx="384751" cy="163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55"/>
              </a:lnTo>
              <a:lnTo>
                <a:pt x="384751" y="81655"/>
              </a:lnTo>
              <a:lnTo>
                <a:pt x="384751" y="1635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903E32-B57B-4935-BD3E-AA6A1A2758AC}">
      <dsp:nvSpPr>
        <dsp:cNvPr id="0" name=""/>
        <dsp:cNvSpPr/>
      </dsp:nvSpPr>
      <dsp:spPr>
        <a:xfrm>
          <a:off x="3774455" y="946352"/>
          <a:ext cx="559242" cy="163572"/>
        </a:xfrm>
        <a:custGeom>
          <a:avLst/>
          <a:gdLst/>
          <a:ahLst/>
          <a:cxnLst/>
          <a:rect l="0" t="0" r="0" b="0"/>
          <a:pathLst>
            <a:path>
              <a:moveTo>
                <a:pt x="559242" y="0"/>
              </a:moveTo>
              <a:lnTo>
                <a:pt x="559242" y="81655"/>
              </a:lnTo>
              <a:lnTo>
                <a:pt x="0" y="81655"/>
              </a:lnTo>
              <a:lnTo>
                <a:pt x="0" y="1635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B4B2D-9134-472B-8F31-FE72DBE9FFD6}">
      <dsp:nvSpPr>
        <dsp:cNvPr id="0" name=""/>
        <dsp:cNvSpPr/>
      </dsp:nvSpPr>
      <dsp:spPr>
        <a:xfrm>
          <a:off x="4287977" y="392177"/>
          <a:ext cx="91440" cy="164094"/>
        </a:xfrm>
        <a:custGeom>
          <a:avLst/>
          <a:gdLst/>
          <a:ahLst/>
          <a:cxnLst/>
          <a:rect l="0" t="0" r="0" b="0"/>
          <a:pathLst>
            <a:path>
              <a:moveTo>
                <a:pt x="48838" y="0"/>
              </a:moveTo>
              <a:lnTo>
                <a:pt x="48838" y="82178"/>
              </a:lnTo>
              <a:lnTo>
                <a:pt x="45720" y="82178"/>
              </a:lnTo>
              <a:lnTo>
                <a:pt x="45720" y="1640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E81B6-66E3-4631-BE62-83E4E41C0CAA}">
      <dsp:nvSpPr>
        <dsp:cNvPr id="0" name=""/>
        <dsp:cNvSpPr/>
      </dsp:nvSpPr>
      <dsp:spPr>
        <a:xfrm>
          <a:off x="976938" y="2540332"/>
          <a:ext cx="471996" cy="163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16"/>
              </a:lnTo>
              <a:lnTo>
                <a:pt x="471996" y="81916"/>
              </a:lnTo>
              <a:lnTo>
                <a:pt x="471996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93056-DAA0-4EAA-AFE0-69C071D9CF0D}">
      <dsp:nvSpPr>
        <dsp:cNvPr id="0" name=""/>
        <dsp:cNvSpPr/>
      </dsp:nvSpPr>
      <dsp:spPr>
        <a:xfrm>
          <a:off x="438549" y="2540332"/>
          <a:ext cx="538388" cy="163833"/>
        </a:xfrm>
        <a:custGeom>
          <a:avLst/>
          <a:gdLst/>
          <a:ahLst/>
          <a:cxnLst/>
          <a:rect l="0" t="0" r="0" b="0"/>
          <a:pathLst>
            <a:path>
              <a:moveTo>
                <a:pt x="538388" y="0"/>
              </a:moveTo>
              <a:lnTo>
                <a:pt x="538388" y="81916"/>
              </a:lnTo>
              <a:lnTo>
                <a:pt x="0" y="81916"/>
              </a:lnTo>
              <a:lnTo>
                <a:pt x="0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39900-41A1-41A8-ABD0-8D3466A7EB77}">
      <dsp:nvSpPr>
        <dsp:cNvPr id="0" name=""/>
        <dsp:cNvSpPr/>
      </dsp:nvSpPr>
      <dsp:spPr>
        <a:xfrm>
          <a:off x="931218" y="2008918"/>
          <a:ext cx="91440" cy="16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9E61CD-1C52-459A-BA94-E86DFCE2E29A}">
      <dsp:nvSpPr>
        <dsp:cNvPr id="0" name=""/>
        <dsp:cNvSpPr/>
      </dsp:nvSpPr>
      <dsp:spPr>
        <a:xfrm>
          <a:off x="931218" y="1477505"/>
          <a:ext cx="91440" cy="16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1F574-5F98-49DF-B4EE-A3D13C4CCD50}">
      <dsp:nvSpPr>
        <dsp:cNvPr id="0" name=""/>
        <dsp:cNvSpPr/>
      </dsp:nvSpPr>
      <dsp:spPr>
        <a:xfrm>
          <a:off x="917760" y="946091"/>
          <a:ext cx="91440" cy="163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1916"/>
              </a:lnTo>
              <a:lnTo>
                <a:pt x="59177" y="81916"/>
              </a:lnTo>
              <a:lnTo>
                <a:pt x="59177" y="1638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A7EDA-BF6C-4D20-BEF1-C615C4583057}">
      <dsp:nvSpPr>
        <dsp:cNvPr id="0" name=""/>
        <dsp:cNvSpPr/>
      </dsp:nvSpPr>
      <dsp:spPr>
        <a:xfrm>
          <a:off x="963480" y="392177"/>
          <a:ext cx="3373335" cy="163833"/>
        </a:xfrm>
        <a:custGeom>
          <a:avLst/>
          <a:gdLst/>
          <a:ahLst/>
          <a:cxnLst/>
          <a:rect l="0" t="0" r="0" b="0"/>
          <a:pathLst>
            <a:path>
              <a:moveTo>
                <a:pt x="3373335" y="0"/>
              </a:moveTo>
              <a:lnTo>
                <a:pt x="3373335" y="81916"/>
              </a:lnTo>
              <a:lnTo>
                <a:pt x="0" y="81916"/>
              </a:lnTo>
              <a:lnTo>
                <a:pt x="0" y="1638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EFDE6-9BDC-4C68-B682-837DCD1AB808}">
      <dsp:nvSpPr>
        <dsp:cNvPr id="0" name=""/>
        <dsp:cNvSpPr/>
      </dsp:nvSpPr>
      <dsp:spPr>
        <a:xfrm>
          <a:off x="3633072" y="2097"/>
          <a:ext cx="1407486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 وعقوبتها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33072" y="2097"/>
        <a:ext cx="1407486" cy="390079"/>
      </dsp:txXfrm>
    </dsp:sp>
    <dsp:sp modelId="{74DA25A4-117D-4343-B22F-43B744A35EC8}">
      <dsp:nvSpPr>
        <dsp:cNvPr id="0" name=""/>
        <dsp:cNvSpPr/>
      </dsp:nvSpPr>
      <dsp:spPr>
        <a:xfrm>
          <a:off x="341618" y="556011"/>
          <a:ext cx="1243723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618" y="556011"/>
        <a:ext cx="1243723" cy="390079"/>
      </dsp:txXfrm>
    </dsp:sp>
    <dsp:sp modelId="{2D272A9E-7C4D-4E0B-AD00-0AA3B52FCB32}">
      <dsp:nvSpPr>
        <dsp:cNvPr id="0" name=""/>
        <dsp:cNvSpPr/>
      </dsp:nvSpPr>
      <dsp:spPr>
        <a:xfrm>
          <a:off x="346939" y="1109924"/>
          <a:ext cx="1259997" cy="3675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 الأصلية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939" y="1109924"/>
        <a:ext cx="1259997" cy="367580"/>
      </dsp:txXfrm>
    </dsp:sp>
    <dsp:sp modelId="{9F14831E-75D2-4B7E-82D5-6210DC4CFD8E}">
      <dsp:nvSpPr>
        <dsp:cNvPr id="0" name=""/>
        <dsp:cNvSpPr/>
      </dsp:nvSpPr>
      <dsp:spPr>
        <a:xfrm>
          <a:off x="346939" y="1641338"/>
          <a:ext cx="1259997" cy="3675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الظروف المشددة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939" y="1641338"/>
        <a:ext cx="1259997" cy="367580"/>
      </dsp:txXfrm>
    </dsp:sp>
    <dsp:sp modelId="{1CFEFD38-2EC5-481E-BDAC-BFA2CE32027E}">
      <dsp:nvSpPr>
        <dsp:cNvPr id="0" name=""/>
        <dsp:cNvSpPr/>
      </dsp:nvSpPr>
      <dsp:spPr>
        <a:xfrm>
          <a:off x="346939" y="2172752"/>
          <a:ext cx="1259997" cy="3675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الأعفاء</a:t>
          </a: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من العقوبة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939" y="2172752"/>
        <a:ext cx="1259997" cy="367580"/>
      </dsp:txXfrm>
    </dsp:sp>
    <dsp:sp modelId="{57C283CA-C86C-4BCE-AD54-F731D52D0871}">
      <dsp:nvSpPr>
        <dsp:cNvPr id="0" name=""/>
        <dsp:cNvSpPr/>
      </dsp:nvSpPr>
      <dsp:spPr>
        <a:xfrm>
          <a:off x="48469" y="2704166"/>
          <a:ext cx="780159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الأخبار عن الجريمة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469" y="2704166"/>
        <a:ext cx="780159" cy="390079"/>
      </dsp:txXfrm>
    </dsp:sp>
    <dsp:sp modelId="{8A6EBEFE-8DAC-40F6-B245-B6ABA7D75391}">
      <dsp:nvSpPr>
        <dsp:cNvPr id="0" name=""/>
        <dsp:cNvSpPr/>
      </dsp:nvSpPr>
      <dsp:spPr>
        <a:xfrm>
          <a:off x="992463" y="2704166"/>
          <a:ext cx="912943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أتلاف العملة المزورة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2463" y="2704166"/>
        <a:ext cx="912943" cy="390079"/>
      </dsp:txXfrm>
    </dsp:sp>
    <dsp:sp modelId="{EB9B3CC5-A5E2-4F0A-B244-2F6D69BAA127}">
      <dsp:nvSpPr>
        <dsp:cNvPr id="0" name=""/>
        <dsp:cNvSpPr/>
      </dsp:nvSpPr>
      <dsp:spPr>
        <a:xfrm>
          <a:off x="3792808" y="556272"/>
          <a:ext cx="1081777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92808" y="556272"/>
        <a:ext cx="1081777" cy="390079"/>
      </dsp:txXfrm>
    </dsp:sp>
    <dsp:sp modelId="{BB9BE6ED-7014-407B-BF7D-DCD6984CCAC6}">
      <dsp:nvSpPr>
        <dsp:cNvPr id="0" name=""/>
        <dsp:cNvSpPr/>
      </dsp:nvSpPr>
      <dsp:spPr>
        <a:xfrm>
          <a:off x="3384375" y="1109924"/>
          <a:ext cx="780159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الخاص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84375" y="1109924"/>
        <a:ext cx="780159" cy="390079"/>
      </dsp:txXfrm>
    </dsp:sp>
    <dsp:sp modelId="{665CB389-8BDC-421D-A246-45EAFA04E82E}">
      <dsp:nvSpPr>
        <dsp:cNvPr id="0" name=""/>
        <dsp:cNvSpPr/>
      </dsp:nvSpPr>
      <dsp:spPr>
        <a:xfrm>
          <a:off x="4328368" y="1109924"/>
          <a:ext cx="780159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العام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28368" y="1109924"/>
        <a:ext cx="780159" cy="390079"/>
      </dsp:txXfrm>
    </dsp:sp>
    <dsp:sp modelId="{C77D2EAE-F8A8-4390-880B-C5F59FBB8EE9}">
      <dsp:nvSpPr>
        <dsp:cNvPr id="0" name=""/>
        <dsp:cNvSpPr/>
      </dsp:nvSpPr>
      <dsp:spPr>
        <a:xfrm>
          <a:off x="6427689" y="556011"/>
          <a:ext cx="1278518" cy="390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27689" y="556011"/>
        <a:ext cx="1278518" cy="390079"/>
      </dsp:txXfrm>
    </dsp:sp>
    <dsp:sp modelId="{B26ED405-016C-44B3-A410-991B2C2C7DB0}">
      <dsp:nvSpPr>
        <dsp:cNvPr id="0" name=""/>
        <dsp:cNvSpPr/>
      </dsp:nvSpPr>
      <dsp:spPr>
        <a:xfrm>
          <a:off x="5648524" y="1109924"/>
          <a:ext cx="2844681" cy="18038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أولاً : التقليد</a:t>
          </a:r>
        </a:p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ثانياً : التزييف</a:t>
          </a:r>
        </a:p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التزوير</a:t>
          </a:r>
        </a:p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رابعا : أدخال العملة المزيفة أو المقلدة إلى العراق أو </a:t>
          </a:r>
          <a:r>
            <a:rPr lang="ar-SA" sz="15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أخراجهام</a:t>
          </a: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نه</a:t>
          </a:r>
        </a:p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خامسا : الترويج</a:t>
          </a:r>
        </a:p>
        <a:p>
          <a:pPr lvl="0" algn="justLow" defTabSz="666750" rtl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ar-S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سادساً : الحيازة بقصد الترويج أو التعامل</a:t>
          </a:r>
          <a:endParaRPr lang="ar-SA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8524" y="1109924"/>
        <a:ext cx="2844681" cy="180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114474440"/>
              </p:ext>
            </p:extLst>
          </p:nvPr>
        </p:nvGraphicFramePr>
        <p:xfrm>
          <a:off x="2193392" y="980728"/>
          <a:ext cx="551921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ستطيل 4"/>
          <p:cNvSpPr/>
          <p:nvPr/>
        </p:nvSpPr>
        <p:spPr>
          <a:xfrm>
            <a:off x="3631704" y="354360"/>
            <a:ext cx="2642592" cy="482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الجرائم المخلة بالثقة العامة</a:t>
            </a:r>
            <a:endParaRPr lang="ar-S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رسم تخطيطي 5"/>
          <p:cNvGraphicFramePr/>
          <p:nvPr>
            <p:extLst>
              <p:ext uri="{D42A27DB-BD31-4B8C-83A1-F6EECF244321}">
                <p14:modId xmlns:p14="http://schemas.microsoft.com/office/powerpoint/2010/main" val="1850883123"/>
              </p:ext>
            </p:extLst>
          </p:nvPr>
        </p:nvGraphicFramePr>
        <p:xfrm>
          <a:off x="560512" y="3356992"/>
          <a:ext cx="878497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316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78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2018-07-18T12:21:24Z</dcterms:modified>
</cp:coreProperties>
</file>