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906000" cy="6858000" type="A4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4380"/>
    <p:restoredTop sz="94660"/>
  </p:normalViewPr>
  <p:slideViewPr>
    <p:cSldViewPr>
      <p:cViewPr>
        <p:scale>
          <a:sx n="90" d="100"/>
          <a:sy n="90" d="100"/>
        </p:scale>
        <p:origin x="-1152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EBA22-C7DB-4249-85C3-D76772A305CD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403C1901-B051-4C85-A0B8-C4A62835B2A7}">
      <dgm:prSet phldrT="[نص]"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74FEAC-1685-4094-959A-52E9409CD8B9}" type="parTrans" cxnId="{3F6D6A91-5E1E-47B9-815D-D62F1ECC08EF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5EDC761-7963-4417-B4A3-4F39AB04D553}" type="sibTrans" cxnId="{3F6D6A91-5E1E-47B9-815D-D62F1ECC08EF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553A61-5C0F-41CA-A474-5FC451BA2532}">
      <dgm:prSet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الضرر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4770D56-F728-45AA-8671-75D1C07E209F}" type="parTrans" cxnId="{83E388F2-90F0-4CA4-987A-A08EB59EBC4F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081D65D-4E17-4A8B-BF36-10981AB8E302}" type="sibTrans" cxnId="{83E388F2-90F0-4CA4-987A-A08EB59EBC4F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215C2B-FFEC-405E-A1B6-E86028CCF6DB}">
      <dgm:prSet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محل الجريمة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3DC86BB-0D0B-4D33-A964-0A387DE21C47}" type="parTrans" cxnId="{F2AF2718-4136-49F6-ABCD-6B4D5B45A28F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5BF141-FE89-42DC-AEAA-244C01D5CCF6}" type="sibTrans" cxnId="{F2AF2718-4136-49F6-ABCD-6B4D5B45A28F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F7C777-E94A-4813-8FAB-4A7C837E0596}">
      <dgm:prSet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الجاني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2F551E-9DDD-47FF-AFD0-386C05190987}" type="parTrans" cxnId="{CF7A1C53-9744-40F3-9A60-5971C361F2F1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0299E1-2575-4F1D-A861-ECAFC055F00D}" type="sibTrans" cxnId="{CF7A1C53-9744-40F3-9A60-5971C361F2F1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EA547D-9F46-4AF9-A023-9C7CEA263470}">
      <dgm:prSet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معنى التزوير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816939-C076-48B5-A57F-317533BE846D}" type="parTrans" cxnId="{0169F0C5-CC32-42AD-8B95-1FB290B4CE13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D9C0D3-3A1D-48F8-A46A-523A772FB693}" type="sibTrans" cxnId="{0169F0C5-CC32-42AD-8B95-1FB290B4CE13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F02312-42ED-46FA-B86A-9638DF8D391C}">
      <dgm:prSet phldrT="[نص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تزوير المحررات</a:t>
          </a:r>
          <a:endParaRPr lang="ar-SA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B78EF6-AB09-4426-BC8F-BCF0B6149E01}" type="sibTrans" cxnId="{EEFF9F2B-6F1A-4742-8453-C572DF6BB656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406311-4854-4BAB-8313-4D2FAE456913}" type="parTrans" cxnId="{EEFF9F2B-6F1A-4742-8453-C572DF6BB656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EF6BA4-8CF7-4176-B6AB-4A848229631A}">
      <dgm:prSet/>
      <dgm:spPr/>
      <dgm:t>
        <a:bodyPr/>
        <a:lstStyle/>
        <a:p>
          <a:pPr rtl="1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الخاص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EAFA69-42A6-46AD-A279-C6FAF20AB6DF}" type="parTrans" cxnId="{16243120-6B82-4895-81AC-CE046846A6EF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09D5D3-987B-4B58-A9AB-F34680405857}" type="sibTrans" cxnId="{16243120-6B82-4895-81AC-CE046846A6EF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2FA577-24F6-42CE-8861-07B47BE3A52A}">
      <dgm:prSet/>
      <dgm:spPr/>
      <dgm:t>
        <a:bodyPr/>
        <a:lstStyle/>
        <a:p>
          <a:pPr rtl="1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العام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EACE65-1C58-4D56-B832-B684B199F27E}" type="parTrans" cxnId="{7AD94E57-96F9-4DD4-9685-832176EDB0F1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B8CDD2-043E-49A7-92BD-9ECE1BA01EFF}" type="sibTrans" cxnId="{7AD94E57-96F9-4DD4-9685-832176EDB0F1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369E762-02EC-424A-9279-5E724543B770}">
      <dgm:prSet/>
      <dgm:spPr/>
      <dgm:t>
        <a:bodyPr/>
        <a:lstStyle/>
        <a:p>
          <a:pPr rtl="1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معنى الضرر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34465C7-6268-401A-A84F-34E72C92E1F0}" type="parTrans" cxnId="{1C654F18-EF82-4FD1-81F6-2487B629528A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4D3CE7-D426-4650-B178-74F9CDE4249F}" type="sibTrans" cxnId="{1C654F18-EF82-4FD1-81F6-2487B629528A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4990C5-7A8D-451D-8AD3-8EE8EFB440D3}">
      <dgm:prSet/>
      <dgm:spPr/>
      <dgm:t>
        <a:bodyPr/>
        <a:lstStyle/>
        <a:p>
          <a:pPr rtl="1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انواع الضرر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A49A54-A799-4CA0-9E5B-1A10024B34CF}" type="parTrans" cxnId="{6ADA8458-842B-4C81-B683-C81620AFAF02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622FE2F-7C3E-4A34-8144-78E92831F1EE}" type="sibTrans" cxnId="{6ADA8458-842B-4C81-B683-C81620AFAF02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1768BF-D0A7-4AB0-9035-B409C1B8597E}">
      <dgm:prSet/>
      <dgm:spPr/>
      <dgm:t>
        <a:bodyPr/>
        <a:lstStyle/>
        <a:p>
          <a:pPr rtl="1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B50D32-7797-4736-8864-3F1486BAE577}" type="parTrans" cxnId="{0A511930-620D-4F97-A34B-90CA1165DB28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EB4E90-8D3C-47C1-9EBC-ECBF476572B6}" type="sibTrans" cxnId="{0A511930-620D-4F97-A34B-90CA1165DB28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AA6DD3A-A26A-476F-B1BF-A685310FDCA9}">
      <dgm:prSet/>
      <dgm:spPr/>
      <dgm:t>
        <a:bodyPr/>
        <a:lstStyle/>
        <a:p>
          <a:pPr rtl="1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670F5D-E423-4F85-9294-8297F9AF9AF7}" type="parTrans" cxnId="{C5D3E6D2-78AD-498C-B97D-664CC6B78EF4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65548A-262A-47E3-8F6E-D8F84C13F0F6}" type="sibTrans" cxnId="{C5D3E6D2-78AD-498C-B97D-664CC6B78EF4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17E6F9-D319-4365-9737-ED70DD7D5D72}">
      <dgm:prSet/>
      <dgm:spPr/>
      <dgm:t>
        <a:bodyPr/>
        <a:lstStyle/>
        <a:p>
          <a:pPr rtl="1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نية الغش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E39BFB-2678-4840-AA6C-EBB1E41975A8}" type="parTrans" cxnId="{A8C8EDE5-F9A6-4136-A1AB-75D1AD792FC5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400B49-9C8B-4739-8FC0-8D498E163F5A}" type="sibTrans" cxnId="{A8C8EDE5-F9A6-4136-A1AB-75D1AD792FC5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0CD8C9-467C-428C-9615-E863F37D23FF}">
      <dgm:prSet/>
      <dgm:spPr/>
      <dgm:t>
        <a:bodyPr/>
        <a:lstStyle/>
        <a:p>
          <a:pPr rtl="1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المحرر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71ED10D-BC7A-4E7E-B457-C8951C1DFB4B}" type="parTrans" cxnId="{21633834-3283-4982-9F41-D36D8CDA685A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861BAF5-41BE-43CA-9C5C-1F221AE799A3}" type="sibTrans" cxnId="{21633834-3283-4982-9F41-D36D8CDA685A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B5FB8C-7A61-41DD-8119-41FA43AE6903}">
      <dgm:prSet/>
      <dgm:spPr/>
      <dgm:t>
        <a:bodyPr/>
        <a:lstStyle/>
        <a:p>
          <a:pPr rtl="1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انواع المحررات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8397D8-F33B-44F6-AA5C-8CF74EDFCA86}" type="parTrans" cxnId="{BB52B203-8A30-49FC-A390-599FCFB68641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DBB8FE-72B7-4666-B52A-33E759732250}" type="sibTrans" cxnId="{BB52B203-8A30-49FC-A390-599FCFB68641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1E8617B-548B-4CCC-942D-2A980A4DB3C3}">
      <dgm:prSet/>
      <dgm:spPr/>
      <dgm:t>
        <a:bodyPr/>
        <a:lstStyle/>
        <a:p>
          <a:pPr rtl="1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المحررات العادية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0A3DB7-B780-4EDD-9420-E8CEDB0FD1BA}" type="parTrans" cxnId="{9F0D87FE-73A7-4D70-8F66-89131A3F9DB4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FB869D-4ECA-4F0A-8B25-322F0BEDE930}" type="sibTrans" cxnId="{9F0D87FE-73A7-4D70-8F66-89131A3F9DB4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067F3D7-D067-4A49-8212-D323F65565BC}">
      <dgm:prSet/>
      <dgm:spPr/>
      <dgm:t>
        <a:bodyPr/>
        <a:lstStyle/>
        <a:p>
          <a:pPr rtl="1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المحررات الرسمية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771A655-743A-4ED4-8D92-025E3BA480B2}" type="parTrans" cxnId="{CABEB180-0E58-4CF5-B7EE-207A777209C9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5E83C86-E26B-45B5-867E-60BB487991E2}" type="sibTrans" cxnId="{CABEB180-0E58-4CF5-B7EE-207A777209C9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5C3569-A251-4570-A56D-B59B9A5CDB8F}">
      <dgm:prSet/>
      <dgm:spPr/>
      <dgm:t>
        <a:bodyPr/>
        <a:lstStyle/>
        <a:p>
          <a:pPr rtl="1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تغيير الحقيقة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B81FF5-6086-4726-BBC3-2B7EEC3FB54E}" type="parTrans" cxnId="{3C25F2F3-C5EC-4C3D-85FD-228A43743806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3F4B5F-0831-4CAE-B1AB-BF47F67239AB}" type="sibTrans" cxnId="{3C25F2F3-C5EC-4C3D-85FD-228A43743806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887E81-A505-42D1-9075-8001B3768186}">
      <dgm:prSet/>
      <dgm:spPr/>
      <dgm:t>
        <a:bodyPr/>
        <a:lstStyle/>
        <a:p>
          <a:pPr rtl="1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كذب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08F823-8881-41B8-A9D0-E9BF5D00FF1B}" type="parTrans" cxnId="{56BB2102-D546-4E50-956F-4F5C71B510B8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9684BFB-EC7D-4463-A180-12EF781F04A6}" type="sibTrans" cxnId="{56BB2102-D546-4E50-956F-4F5C71B510B8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88407B-5DAC-4E8D-A93D-3E314E65A843}">
      <dgm:prSet/>
      <dgm:spPr/>
      <dgm:t>
        <a:bodyPr/>
        <a:lstStyle/>
        <a:p>
          <a:pPr rtl="1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طرق </a:t>
          </a:r>
          <a:r>
            <a:rPr lang="ar-SA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التوزير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4BB817-E5C5-4D83-99F2-2D3F4149E927}" type="parTrans" cxnId="{EDA5AEB7-41FE-4246-B246-B513F1E76BBF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21D7210-8AEF-4CD2-AF19-0A9A641ABD06}" type="sibTrans" cxnId="{EDA5AEB7-41FE-4246-B246-B513F1E76BBF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3F4C42-5156-4A80-BC09-FC1112DF7DB2}">
      <dgm:prSet/>
      <dgm:spPr/>
      <dgm:t>
        <a:bodyPr/>
        <a:lstStyle/>
        <a:p>
          <a:pPr rtl="1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التزوير المعنوي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DCC52A-4502-491C-8128-2C7793316DDF}" type="parTrans" cxnId="{851907F4-F5C6-440D-BE90-596F66690427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4BBA99-6F2A-496D-BA91-A6392D3F9171}" type="sibTrans" cxnId="{851907F4-F5C6-440D-BE90-596F66690427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2471097-1512-4825-BB92-06B1E08A4243}">
      <dgm:prSet/>
      <dgm:spPr/>
      <dgm:t>
        <a:bodyPr/>
        <a:lstStyle/>
        <a:p>
          <a:pPr rtl="1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التزوير المادي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8192DF-A685-4728-85D6-A3ACD656B816}" type="parTrans" cxnId="{40AD0429-6EC8-46F8-B630-79C92FF4B457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72F5210-35B4-4B92-A6F9-D273F17ED7B9}" type="sibTrans" cxnId="{40AD0429-6EC8-46F8-B630-79C92FF4B457}">
      <dgm:prSet/>
      <dgm:spPr/>
      <dgm:t>
        <a:bodyPr/>
        <a:lstStyle/>
        <a:p>
          <a:pPr rtl="1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6C3BE3-5BA6-4F72-9C16-35E00D7867B4}" type="pres">
      <dgm:prSet presAssocID="{D52EBA22-C7DB-4249-85C3-D76772A305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0A58BA62-5E44-4477-9BA4-B2706B0A0402}" type="pres">
      <dgm:prSet presAssocID="{CDF02312-42ED-46FA-B86A-9638DF8D391C}" presName="hierRoot1" presStyleCnt="0">
        <dgm:presLayoutVars>
          <dgm:hierBranch val="init"/>
        </dgm:presLayoutVars>
      </dgm:prSet>
      <dgm:spPr/>
    </dgm:pt>
    <dgm:pt modelId="{ACECC027-CC63-442B-8B1B-CF370CE4F9C7}" type="pres">
      <dgm:prSet presAssocID="{CDF02312-42ED-46FA-B86A-9638DF8D391C}" presName="rootComposite1" presStyleCnt="0"/>
      <dgm:spPr/>
    </dgm:pt>
    <dgm:pt modelId="{49B5600E-5E62-472C-919A-2ADEFA121DB5}" type="pres">
      <dgm:prSet presAssocID="{CDF02312-42ED-46FA-B86A-9638DF8D391C}" presName="rootText1" presStyleLbl="node0" presStyleIdx="0" presStyleCnt="1" custScaleX="30140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71B5BA2-4B5B-42BD-AC6E-842D51DAD8B2}" type="pres">
      <dgm:prSet presAssocID="{CDF02312-42ED-46FA-B86A-9638DF8D391C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76CEF055-0C72-49F5-94A7-BA22414A0C72}" type="pres">
      <dgm:prSet presAssocID="{CDF02312-42ED-46FA-B86A-9638DF8D391C}" presName="hierChild2" presStyleCnt="0"/>
      <dgm:spPr/>
    </dgm:pt>
    <dgm:pt modelId="{20CA7EDA-BF6C-4D20-BEF1-C615C4583057}" type="pres">
      <dgm:prSet presAssocID="{3F74FEAC-1685-4094-959A-52E9409CD8B9}" presName="Name37" presStyleLbl="parChTrans1D2" presStyleIdx="0" presStyleCnt="5"/>
      <dgm:spPr/>
      <dgm:t>
        <a:bodyPr/>
        <a:lstStyle/>
        <a:p>
          <a:pPr rtl="1"/>
          <a:endParaRPr lang="ar-SA"/>
        </a:p>
      </dgm:t>
    </dgm:pt>
    <dgm:pt modelId="{28C448BB-669E-4FD6-A11D-D1FE66FAD2D9}" type="pres">
      <dgm:prSet presAssocID="{403C1901-B051-4C85-A0B8-C4A62835B2A7}" presName="hierRoot2" presStyleCnt="0">
        <dgm:presLayoutVars>
          <dgm:hierBranch/>
        </dgm:presLayoutVars>
      </dgm:prSet>
      <dgm:spPr/>
    </dgm:pt>
    <dgm:pt modelId="{7AB4F7EC-923A-44BF-AF74-54390F6A0EAF}" type="pres">
      <dgm:prSet presAssocID="{403C1901-B051-4C85-A0B8-C4A62835B2A7}" presName="rootComposite" presStyleCnt="0"/>
      <dgm:spPr/>
    </dgm:pt>
    <dgm:pt modelId="{74DA25A4-117D-4343-B22F-43B744A35EC8}" type="pres">
      <dgm:prSet presAssocID="{403C1901-B051-4C85-A0B8-C4A62835B2A7}" presName="rootText" presStyleLbl="node2" presStyleIdx="0" presStyleCnt="5" custScaleX="123308" custLinFactNeighborX="-1047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B819838-1F01-4F91-9138-D13FA286E709}" type="pres">
      <dgm:prSet presAssocID="{403C1901-B051-4C85-A0B8-C4A62835B2A7}" presName="rootConnector" presStyleLbl="node2" presStyleIdx="0" presStyleCnt="5"/>
      <dgm:spPr/>
      <dgm:t>
        <a:bodyPr/>
        <a:lstStyle/>
        <a:p>
          <a:pPr rtl="1"/>
          <a:endParaRPr lang="ar-SA"/>
        </a:p>
      </dgm:t>
    </dgm:pt>
    <dgm:pt modelId="{B39298D3-2612-4BC5-9286-76DE8475DC15}" type="pres">
      <dgm:prSet presAssocID="{403C1901-B051-4C85-A0B8-C4A62835B2A7}" presName="hierChild4" presStyleCnt="0"/>
      <dgm:spPr/>
    </dgm:pt>
    <dgm:pt modelId="{7209D5AC-B841-4DD4-BBC2-2EC575D80ABD}" type="pres">
      <dgm:prSet presAssocID="{DFEAFA69-42A6-46AD-A279-C6FAF20AB6DF}" presName="Name35" presStyleLbl="parChTrans1D3" presStyleIdx="0" presStyleCnt="6"/>
      <dgm:spPr/>
      <dgm:t>
        <a:bodyPr/>
        <a:lstStyle/>
        <a:p>
          <a:pPr rtl="1"/>
          <a:endParaRPr lang="ar-SA"/>
        </a:p>
      </dgm:t>
    </dgm:pt>
    <dgm:pt modelId="{77E8FD33-52AD-4FDA-A674-2755818CCBC3}" type="pres">
      <dgm:prSet presAssocID="{ABEF6BA4-8CF7-4176-B6AB-4A848229631A}" presName="hierRoot2" presStyleCnt="0">
        <dgm:presLayoutVars>
          <dgm:hierBranch/>
        </dgm:presLayoutVars>
      </dgm:prSet>
      <dgm:spPr/>
    </dgm:pt>
    <dgm:pt modelId="{A43BFBB4-7358-4FDF-9823-21ECC3F0BDE2}" type="pres">
      <dgm:prSet presAssocID="{ABEF6BA4-8CF7-4176-B6AB-4A848229631A}" presName="rootComposite" presStyleCnt="0"/>
      <dgm:spPr/>
    </dgm:pt>
    <dgm:pt modelId="{52785FAF-7FD4-4060-A392-B5474739245C}" type="pres">
      <dgm:prSet presAssocID="{ABEF6BA4-8CF7-4176-B6AB-4A848229631A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35BC7B0-C57A-428E-9B38-7E3A15F37225}" type="pres">
      <dgm:prSet presAssocID="{ABEF6BA4-8CF7-4176-B6AB-4A848229631A}" presName="rootConnector" presStyleLbl="node3" presStyleIdx="0" presStyleCnt="6"/>
      <dgm:spPr/>
      <dgm:t>
        <a:bodyPr/>
        <a:lstStyle/>
        <a:p>
          <a:pPr rtl="1"/>
          <a:endParaRPr lang="ar-SA"/>
        </a:p>
      </dgm:t>
    </dgm:pt>
    <dgm:pt modelId="{FF4E4BB1-DA05-43A1-A3CF-415865005D1C}" type="pres">
      <dgm:prSet presAssocID="{ABEF6BA4-8CF7-4176-B6AB-4A848229631A}" presName="hierChild4" presStyleCnt="0"/>
      <dgm:spPr/>
    </dgm:pt>
    <dgm:pt modelId="{BE200D9C-F9B3-49AD-83E2-6AEEEED830D6}" type="pres">
      <dgm:prSet presAssocID="{B3E39BFB-2678-4840-AA6C-EBB1E41975A8}" presName="Name35" presStyleLbl="parChTrans1D4" presStyleIdx="0" presStyleCnt="10"/>
      <dgm:spPr/>
      <dgm:t>
        <a:bodyPr/>
        <a:lstStyle/>
        <a:p>
          <a:pPr rtl="1"/>
          <a:endParaRPr lang="ar-SA"/>
        </a:p>
      </dgm:t>
    </dgm:pt>
    <dgm:pt modelId="{DF7695FC-7507-482D-8FDA-10A8C861F70D}" type="pres">
      <dgm:prSet presAssocID="{0E17E6F9-D319-4365-9737-ED70DD7D5D72}" presName="hierRoot2" presStyleCnt="0">
        <dgm:presLayoutVars>
          <dgm:hierBranch val="init"/>
        </dgm:presLayoutVars>
      </dgm:prSet>
      <dgm:spPr/>
    </dgm:pt>
    <dgm:pt modelId="{05FDD1D5-47C4-4F29-A65C-FF1068A9A15E}" type="pres">
      <dgm:prSet presAssocID="{0E17E6F9-D319-4365-9737-ED70DD7D5D72}" presName="rootComposite" presStyleCnt="0"/>
      <dgm:spPr/>
    </dgm:pt>
    <dgm:pt modelId="{E83C4F5C-01BD-4F1F-A8A7-8EF634651EF3}" type="pres">
      <dgm:prSet presAssocID="{0E17E6F9-D319-4365-9737-ED70DD7D5D72}" presName="rootText" presStyleLbl="node4" presStyleIdx="0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FA1B653-332B-42AC-B543-B2B460FC310C}" type="pres">
      <dgm:prSet presAssocID="{0E17E6F9-D319-4365-9737-ED70DD7D5D72}" presName="rootConnector" presStyleLbl="node4" presStyleIdx="0" presStyleCnt="10"/>
      <dgm:spPr/>
      <dgm:t>
        <a:bodyPr/>
        <a:lstStyle/>
        <a:p>
          <a:pPr rtl="1"/>
          <a:endParaRPr lang="ar-SA"/>
        </a:p>
      </dgm:t>
    </dgm:pt>
    <dgm:pt modelId="{7EA407A1-AFD3-4D44-BDDB-DA6006236950}" type="pres">
      <dgm:prSet presAssocID="{0E17E6F9-D319-4365-9737-ED70DD7D5D72}" presName="hierChild4" presStyleCnt="0"/>
      <dgm:spPr/>
    </dgm:pt>
    <dgm:pt modelId="{1F1247F8-D408-4900-8731-CC1705B2829B}" type="pres">
      <dgm:prSet presAssocID="{0E17E6F9-D319-4365-9737-ED70DD7D5D72}" presName="hierChild5" presStyleCnt="0"/>
      <dgm:spPr/>
    </dgm:pt>
    <dgm:pt modelId="{119949B5-C9F6-442B-A062-BDF30B3E5657}" type="pres">
      <dgm:prSet presAssocID="{ABEF6BA4-8CF7-4176-B6AB-4A848229631A}" presName="hierChild5" presStyleCnt="0"/>
      <dgm:spPr/>
    </dgm:pt>
    <dgm:pt modelId="{68491696-A3D3-4828-9FCF-2903EAAAD845}" type="pres">
      <dgm:prSet presAssocID="{93EACE65-1C58-4D56-B832-B684B199F27E}" presName="Name35" presStyleLbl="parChTrans1D3" presStyleIdx="1" presStyleCnt="6"/>
      <dgm:spPr/>
      <dgm:t>
        <a:bodyPr/>
        <a:lstStyle/>
        <a:p>
          <a:pPr rtl="1"/>
          <a:endParaRPr lang="ar-SA"/>
        </a:p>
      </dgm:t>
    </dgm:pt>
    <dgm:pt modelId="{4ED0C374-DBFE-4DFC-96A3-7C8C7E299E2D}" type="pres">
      <dgm:prSet presAssocID="{4B2FA577-24F6-42CE-8861-07B47BE3A52A}" presName="hierRoot2" presStyleCnt="0">
        <dgm:presLayoutVars>
          <dgm:hierBranch/>
        </dgm:presLayoutVars>
      </dgm:prSet>
      <dgm:spPr/>
    </dgm:pt>
    <dgm:pt modelId="{F4805E0D-C138-495D-8720-D6966B2C0A15}" type="pres">
      <dgm:prSet presAssocID="{4B2FA577-24F6-42CE-8861-07B47BE3A52A}" presName="rootComposite" presStyleCnt="0"/>
      <dgm:spPr/>
    </dgm:pt>
    <dgm:pt modelId="{7EE2D838-59D9-4427-9247-648BEBF6F460}" type="pres">
      <dgm:prSet presAssocID="{4B2FA577-24F6-42CE-8861-07B47BE3A52A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BE98005-3795-4729-808C-23A307E58DAC}" type="pres">
      <dgm:prSet presAssocID="{4B2FA577-24F6-42CE-8861-07B47BE3A52A}" presName="rootConnector" presStyleLbl="node3" presStyleIdx="1" presStyleCnt="6"/>
      <dgm:spPr/>
      <dgm:t>
        <a:bodyPr/>
        <a:lstStyle/>
        <a:p>
          <a:pPr rtl="1"/>
          <a:endParaRPr lang="ar-SA"/>
        </a:p>
      </dgm:t>
    </dgm:pt>
    <dgm:pt modelId="{80989B18-E681-48BD-B148-D5D562599F8A}" type="pres">
      <dgm:prSet presAssocID="{4B2FA577-24F6-42CE-8861-07B47BE3A52A}" presName="hierChild4" presStyleCnt="0"/>
      <dgm:spPr/>
    </dgm:pt>
    <dgm:pt modelId="{FE7A4951-5A69-48B0-ACBE-B6E8359A31F6}" type="pres">
      <dgm:prSet presAssocID="{2CB50D32-7797-4736-8864-3F1486BAE577}" presName="Name35" presStyleLbl="parChTrans1D4" presStyleIdx="1" presStyleCnt="10"/>
      <dgm:spPr/>
      <dgm:t>
        <a:bodyPr/>
        <a:lstStyle/>
        <a:p>
          <a:pPr rtl="1"/>
          <a:endParaRPr lang="ar-SA"/>
        </a:p>
      </dgm:t>
    </dgm:pt>
    <dgm:pt modelId="{5F699092-BEFB-488C-B05C-192AFD5C33DA}" type="pres">
      <dgm:prSet presAssocID="{B11768BF-D0A7-4AB0-9035-B409C1B8597E}" presName="hierRoot2" presStyleCnt="0">
        <dgm:presLayoutVars>
          <dgm:hierBranch val="init"/>
        </dgm:presLayoutVars>
      </dgm:prSet>
      <dgm:spPr/>
    </dgm:pt>
    <dgm:pt modelId="{15425FCF-F74D-4961-BDBA-0B21E4E181D9}" type="pres">
      <dgm:prSet presAssocID="{B11768BF-D0A7-4AB0-9035-B409C1B8597E}" presName="rootComposite" presStyleCnt="0"/>
      <dgm:spPr/>
    </dgm:pt>
    <dgm:pt modelId="{2D19441D-A9F0-4FA3-AF57-AEE66040DDE2}" type="pres">
      <dgm:prSet presAssocID="{B11768BF-D0A7-4AB0-9035-B409C1B8597E}" presName="rootText" presStyleLbl="node4" presStyleIdx="1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3E28B09-5253-4C5D-AF85-51593C602603}" type="pres">
      <dgm:prSet presAssocID="{B11768BF-D0A7-4AB0-9035-B409C1B8597E}" presName="rootConnector" presStyleLbl="node4" presStyleIdx="1" presStyleCnt="10"/>
      <dgm:spPr/>
      <dgm:t>
        <a:bodyPr/>
        <a:lstStyle/>
        <a:p>
          <a:pPr rtl="1"/>
          <a:endParaRPr lang="ar-SA"/>
        </a:p>
      </dgm:t>
    </dgm:pt>
    <dgm:pt modelId="{AB044875-8FFD-461C-8278-C8CA358E9B40}" type="pres">
      <dgm:prSet presAssocID="{B11768BF-D0A7-4AB0-9035-B409C1B8597E}" presName="hierChild4" presStyleCnt="0"/>
      <dgm:spPr/>
    </dgm:pt>
    <dgm:pt modelId="{ACF42AF5-4770-46A1-B81A-577A7FC4B2D8}" type="pres">
      <dgm:prSet presAssocID="{B11768BF-D0A7-4AB0-9035-B409C1B8597E}" presName="hierChild5" presStyleCnt="0"/>
      <dgm:spPr/>
    </dgm:pt>
    <dgm:pt modelId="{6EC683F4-A603-4F98-A26D-70B54A81C3E7}" type="pres">
      <dgm:prSet presAssocID="{F5670F5D-E423-4F85-9294-8297F9AF9AF7}" presName="Name35" presStyleLbl="parChTrans1D4" presStyleIdx="2" presStyleCnt="10"/>
      <dgm:spPr/>
      <dgm:t>
        <a:bodyPr/>
        <a:lstStyle/>
        <a:p>
          <a:pPr rtl="1"/>
          <a:endParaRPr lang="ar-SA"/>
        </a:p>
      </dgm:t>
    </dgm:pt>
    <dgm:pt modelId="{4FF31B00-B935-4E0C-B9CF-044A94184657}" type="pres">
      <dgm:prSet presAssocID="{DAA6DD3A-A26A-476F-B1BF-A685310FDCA9}" presName="hierRoot2" presStyleCnt="0">
        <dgm:presLayoutVars>
          <dgm:hierBranch val="init"/>
        </dgm:presLayoutVars>
      </dgm:prSet>
      <dgm:spPr/>
    </dgm:pt>
    <dgm:pt modelId="{3D68BFF9-D010-4408-B981-0B04C6E9CDB9}" type="pres">
      <dgm:prSet presAssocID="{DAA6DD3A-A26A-476F-B1BF-A685310FDCA9}" presName="rootComposite" presStyleCnt="0"/>
      <dgm:spPr/>
    </dgm:pt>
    <dgm:pt modelId="{9E3D069C-558B-4FD0-AFED-A6764D9A0CDE}" type="pres">
      <dgm:prSet presAssocID="{DAA6DD3A-A26A-476F-B1BF-A685310FDCA9}" presName="rootText" presStyleLbl="node4" presStyleIdx="2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75A8162-64C0-4D73-96AD-902D443C3FFD}" type="pres">
      <dgm:prSet presAssocID="{DAA6DD3A-A26A-476F-B1BF-A685310FDCA9}" presName="rootConnector" presStyleLbl="node4" presStyleIdx="2" presStyleCnt="10"/>
      <dgm:spPr/>
      <dgm:t>
        <a:bodyPr/>
        <a:lstStyle/>
        <a:p>
          <a:pPr rtl="1"/>
          <a:endParaRPr lang="ar-SA"/>
        </a:p>
      </dgm:t>
    </dgm:pt>
    <dgm:pt modelId="{BEB10E17-1636-4FFD-AE61-B53B60334186}" type="pres">
      <dgm:prSet presAssocID="{DAA6DD3A-A26A-476F-B1BF-A685310FDCA9}" presName="hierChild4" presStyleCnt="0"/>
      <dgm:spPr/>
    </dgm:pt>
    <dgm:pt modelId="{11B9318B-47FC-40E1-A9C3-5871191AB29B}" type="pres">
      <dgm:prSet presAssocID="{DAA6DD3A-A26A-476F-B1BF-A685310FDCA9}" presName="hierChild5" presStyleCnt="0"/>
      <dgm:spPr/>
    </dgm:pt>
    <dgm:pt modelId="{60616D9B-D1D6-4922-8F4D-8473F0857674}" type="pres">
      <dgm:prSet presAssocID="{4B2FA577-24F6-42CE-8861-07B47BE3A52A}" presName="hierChild5" presStyleCnt="0"/>
      <dgm:spPr/>
    </dgm:pt>
    <dgm:pt modelId="{BA689AB3-6A82-4CD2-8BD7-379C8DC88ADF}" type="pres">
      <dgm:prSet presAssocID="{403C1901-B051-4C85-A0B8-C4A62835B2A7}" presName="hierChild5" presStyleCnt="0"/>
      <dgm:spPr/>
    </dgm:pt>
    <dgm:pt modelId="{5605DCD8-217F-481D-A282-AB58CF5EAB39}" type="pres">
      <dgm:prSet presAssocID="{C4770D56-F728-45AA-8671-75D1C07E209F}" presName="Name37" presStyleLbl="parChTrans1D2" presStyleIdx="1" presStyleCnt="5"/>
      <dgm:spPr/>
      <dgm:t>
        <a:bodyPr/>
        <a:lstStyle/>
        <a:p>
          <a:pPr rtl="1"/>
          <a:endParaRPr lang="ar-SA"/>
        </a:p>
      </dgm:t>
    </dgm:pt>
    <dgm:pt modelId="{EAAA9F20-B2CF-4A55-B00D-B85F5AD6ACA6}" type="pres">
      <dgm:prSet presAssocID="{BE553A61-5C0F-41CA-A474-5FC451BA2532}" presName="hierRoot2" presStyleCnt="0">
        <dgm:presLayoutVars>
          <dgm:hierBranch val="init"/>
        </dgm:presLayoutVars>
      </dgm:prSet>
      <dgm:spPr/>
    </dgm:pt>
    <dgm:pt modelId="{994D1D02-1C31-471D-A9AC-EBC4B30D2AA4}" type="pres">
      <dgm:prSet presAssocID="{BE553A61-5C0F-41CA-A474-5FC451BA2532}" presName="rootComposite" presStyleCnt="0"/>
      <dgm:spPr/>
    </dgm:pt>
    <dgm:pt modelId="{6053BE83-A8B8-4470-A899-C05286C2277E}" type="pres">
      <dgm:prSet presAssocID="{BE553A61-5C0F-41CA-A474-5FC451BA2532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17A0DF6-53A3-4998-868E-0FC6763BEAD5}" type="pres">
      <dgm:prSet presAssocID="{BE553A61-5C0F-41CA-A474-5FC451BA2532}" presName="rootConnector" presStyleLbl="node2" presStyleIdx="1" presStyleCnt="5"/>
      <dgm:spPr/>
      <dgm:t>
        <a:bodyPr/>
        <a:lstStyle/>
        <a:p>
          <a:pPr rtl="1"/>
          <a:endParaRPr lang="ar-SA"/>
        </a:p>
      </dgm:t>
    </dgm:pt>
    <dgm:pt modelId="{32581CE4-A0E3-489B-9B82-32F4755B34BB}" type="pres">
      <dgm:prSet presAssocID="{BE553A61-5C0F-41CA-A474-5FC451BA2532}" presName="hierChild4" presStyleCnt="0"/>
      <dgm:spPr/>
    </dgm:pt>
    <dgm:pt modelId="{F0DE3F03-E392-4417-9640-7260D1CAD4AD}" type="pres">
      <dgm:prSet presAssocID="{F34465C7-6268-401A-A84F-34E72C92E1F0}" presName="Name37" presStyleLbl="parChTrans1D3" presStyleIdx="2" presStyleCnt="6"/>
      <dgm:spPr/>
      <dgm:t>
        <a:bodyPr/>
        <a:lstStyle/>
        <a:p>
          <a:pPr rtl="1"/>
          <a:endParaRPr lang="ar-SA"/>
        </a:p>
      </dgm:t>
    </dgm:pt>
    <dgm:pt modelId="{3EB62216-064C-4316-9C7B-BDBF1FD7EC2C}" type="pres">
      <dgm:prSet presAssocID="{D369E762-02EC-424A-9279-5E724543B770}" presName="hierRoot2" presStyleCnt="0">
        <dgm:presLayoutVars>
          <dgm:hierBranch/>
        </dgm:presLayoutVars>
      </dgm:prSet>
      <dgm:spPr/>
    </dgm:pt>
    <dgm:pt modelId="{FE87C29E-A4B2-479A-BBFF-AFAA261DF965}" type="pres">
      <dgm:prSet presAssocID="{D369E762-02EC-424A-9279-5E724543B770}" presName="rootComposite" presStyleCnt="0"/>
      <dgm:spPr/>
    </dgm:pt>
    <dgm:pt modelId="{17E1D137-319B-45A1-B5D9-927E791E0E63}" type="pres">
      <dgm:prSet presAssocID="{D369E762-02EC-424A-9279-5E724543B770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B67ADCF-2757-432E-BCA6-895F4CBC3BB3}" type="pres">
      <dgm:prSet presAssocID="{D369E762-02EC-424A-9279-5E724543B770}" presName="rootConnector" presStyleLbl="node3" presStyleIdx="2" presStyleCnt="6"/>
      <dgm:spPr/>
      <dgm:t>
        <a:bodyPr/>
        <a:lstStyle/>
        <a:p>
          <a:pPr rtl="1"/>
          <a:endParaRPr lang="ar-SA"/>
        </a:p>
      </dgm:t>
    </dgm:pt>
    <dgm:pt modelId="{8257CEC5-B61A-425D-A5A0-0401B7A3A040}" type="pres">
      <dgm:prSet presAssocID="{D369E762-02EC-424A-9279-5E724543B770}" presName="hierChild4" presStyleCnt="0"/>
      <dgm:spPr/>
    </dgm:pt>
    <dgm:pt modelId="{66588AF0-E9FA-4914-A9E6-6B90D8CD9593}" type="pres">
      <dgm:prSet presAssocID="{3FA49A54-A799-4CA0-9E5B-1A10024B34CF}" presName="Name35" presStyleLbl="parChTrans1D4" presStyleIdx="3" presStyleCnt="10"/>
      <dgm:spPr/>
      <dgm:t>
        <a:bodyPr/>
        <a:lstStyle/>
        <a:p>
          <a:pPr rtl="1"/>
          <a:endParaRPr lang="ar-SA"/>
        </a:p>
      </dgm:t>
    </dgm:pt>
    <dgm:pt modelId="{CAE48490-EBD2-45DB-9C97-50EB38C40A43}" type="pres">
      <dgm:prSet presAssocID="{934990C5-7A8D-451D-8AD3-8EE8EFB440D3}" presName="hierRoot2" presStyleCnt="0">
        <dgm:presLayoutVars>
          <dgm:hierBranch val="init"/>
        </dgm:presLayoutVars>
      </dgm:prSet>
      <dgm:spPr/>
    </dgm:pt>
    <dgm:pt modelId="{C56083AD-BADC-4304-8CA1-4B6B6401B24F}" type="pres">
      <dgm:prSet presAssocID="{934990C5-7A8D-451D-8AD3-8EE8EFB440D3}" presName="rootComposite" presStyleCnt="0"/>
      <dgm:spPr/>
    </dgm:pt>
    <dgm:pt modelId="{57A2DB59-D64A-497B-9C59-79B29FF0D654}" type="pres">
      <dgm:prSet presAssocID="{934990C5-7A8D-451D-8AD3-8EE8EFB440D3}" presName="rootText" presStyleLbl="node4" presStyleIdx="3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1C89D54-E6C3-49C4-8020-169A8740E508}" type="pres">
      <dgm:prSet presAssocID="{934990C5-7A8D-451D-8AD3-8EE8EFB440D3}" presName="rootConnector" presStyleLbl="node4" presStyleIdx="3" presStyleCnt="10"/>
      <dgm:spPr/>
      <dgm:t>
        <a:bodyPr/>
        <a:lstStyle/>
        <a:p>
          <a:pPr rtl="1"/>
          <a:endParaRPr lang="ar-SA"/>
        </a:p>
      </dgm:t>
    </dgm:pt>
    <dgm:pt modelId="{698AEA80-996B-4B44-9329-27597B103D31}" type="pres">
      <dgm:prSet presAssocID="{934990C5-7A8D-451D-8AD3-8EE8EFB440D3}" presName="hierChild4" presStyleCnt="0"/>
      <dgm:spPr/>
    </dgm:pt>
    <dgm:pt modelId="{294959F6-D5FA-4365-9621-87AF7E782AD8}" type="pres">
      <dgm:prSet presAssocID="{934990C5-7A8D-451D-8AD3-8EE8EFB440D3}" presName="hierChild5" presStyleCnt="0"/>
      <dgm:spPr/>
    </dgm:pt>
    <dgm:pt modelId="{D920B8E9-BED5-481C-AD62-2AA5C79FBE26}" type="pres">
      <dgm:prSet presAssocID="{D369E762-02EC-424A-9279-5E724543B770}" presName="hierChild5" presStyleCnt="0"/>
      <dgm:spPr/>
    </dgm:pt>
    <dgm:pt modelId="{39997B23-6E79-4F48-9E71-78FC599F7F16}" type="pres">
      <dgm:prSet presAssocID="{BE553A61-5C0F-41CA-A474-5FC451BA2532}" presName="hierChild5" presStyleCnt="0"/>
      <dgm:spPr/>
    </dgm:pt>
    <dgm:pt modelId="{24446163-FC30-41D6-B1BB-76F76EA03E79}" type="pres">
      <dgm:prSet presAssocID="{F3DC86BB-0D0B-4D33-A964-0A387DE21C47}" presName="Name37" presStyleLbl="parChTrans1D2" presStyleIdx="2" presStyleCnt="5"/>
      <dgm:spPr/>
      <dgm:t>
        <a:bodyPr/>
        <a:lstStyle/>
        <a:p>
          <a:pPr rtl="1"/>
          <a:endParaRPr lang="ar-SA"/>
        </a:p>
      </dgm:t>
    </dgm:pt>
    <dgm:pt modelId="{94A0E1A7-093A-4E7F-82BE-3ECA9F5067E2}" type="pres">
      <dgm:prSet presAssocID="{27215C2B-FFEC-405E-A1B6-E86028CCF6DB}" presName="hierRoot2" presStyleCnt="0">
        <dgm:presLayoutVars>
          <dgm:hierBranch val="init"/>
        </dgm:presLayoutVars>
      </dgm:prSet>
      <dgm:spPr/>
    </dgm:pt>
    <dgm:pt modelId="{B7A1975D-B855-4E7E-AF82-F039AA923F85}" type="pres">
      <dgm:prSet presAssocID="{27215C2B-FFEC-405E-A1B6-E86028CCF6DB}" presName="rootComposite" presStyleCnt="0"/>
      <dgm:spPr/>
    </dgm:pt>
    <dgm:pt modelId="{77C1BEBA-AC9D-404A-8CA4-FABE02B2E525}" type="pres">
      <dgm:prSet presAssocID="{27215C2B-FFEC-405E-A1B6-E86028CCF6DB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D01AAA2-0716-4D5A-8D9D-DD3A3019B382}" type="pres">
      <dgm:prSet presAssocID="{27215C2B-FFEC-405E-A1B6-E86028CCF6DB}" presName="rootConnector" presStyleLbl="node2" presStyleIdx="2" presStyleCnt="5"/>
      <dgm:spPr/>
      <dgm:t>
        <a:bodyPr/>
        <a:lstStyle/>
        <a:p>
          <a:pPr rtl="1"/>
          <a:endParaRPr lang="ar-SA"/>
        </a:p>
      </dgm:t>
    </dgm:pt>
    <dgm:pt modelId="{14EA8E28-BAE6-4364-BE0B-0F1FD1788797}" type="pres">
      <dgm:prSet presAssocID="{27215C2B-FFEC-405E-A1B6-E86028CCF6DB}" presName="hierChild4" presStyleCnt="0"/>
      <dgm:spPr/>
    </dgm:pt>
    <dgm:pt modelId="{97366288-8589-4BBC-BE57-6DEF3370F1F3}" type="pres">
      <dgm:prSet presAssocID="{071ED10D-BC7A-4E7E-B457-C8951C1DFB4B}" presName="Name37" presStyleLbl="parChTrans1D3" presStyleIdx="3" presStyleCnt="6"/>
      <dgm:spPr/>
      <dgm:t>
        <a:bodyPr/>
        <a:lstStyle/>
        <a:p>
          <a:pPr rtl="1"/>
          <a:endParaRPr lang="ar-SA"/>
        </a:p>
      </dgm:t>
    </dgm:pt>
    <dgm:pt modelId="{08CED053-D836-4A5F-8DFD-EF42F41D374F}" type="pres">
      <dgm:prSet presAssocID="{DC0CD8C9-467C-428C-9615-E863F37D23FF}" presName="hierRoot2" presStyleCnt="0">
        <dgm:presLayoutVars>
          <dgm:hierBranch/>
        </dgm:presLayoutVars>
      </dgm:prSet>
      <dgm:spPr/>
    </dgm:pt>
    <dgm:pt modelId="{D5C4151D-3C6A-4395-B4F0-47D67CFA160E}" type="pres">
      <dgm:prSet presAssocID="{DC0CD8C9-467C-428C-9615-E863F37D23FF}" presName="rootComposite" presStyleCnt="0"/>
      <dgm:spPr/>
    </dgm:pt>
    <dgm:pt modelId="{9FC1DB45-AFAA-4EF0-8D8E-16B414608444}" type="pres">
      <dgm:prSet presAssocID="{DC0CD8C9-467C-428C-9615-E863F37D23FF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738B24B-334F-43B1-969B-73428F861F81}" type="pres">
      <dgm:prSet presAssocID="{DC0CD8C9-467C-428C-9615-E863F37D23FF}" presName="rootConnector" presStyleLbl="node3" presStyleIdx="3" presStyleCnt="6"/>
      <dgm:spPr/>
      <dgm:t>
        <a:bodyPr/>
        <a:lstStyle/>
        <a:p>
          <a:pPr rtl="1"/>
          <a:endParaRPr lang="ar-SA"/>
        </a:p>
      </dgm:t>
    </dgm:pt>
    <dgm:pt modelId="{39D0A11C-6660-4BF1-AC5E-C531FA5BE295}" type="pres">
      <dgm:prSet presAssocID="{DC0CD8C9-467C-428C-9615-E863F37D23FF}" presName="hierChild4" presStyleCnt="0"/>
      <dgm:spPr/>
    </dgm:pt>
    <dgm:pt modelId="{FCFC3FE6-4518-49B2-9873-583886E3E55F}" type="pres">
      <dgm:prSet presAssocID="{B78397D8-F33B-44F6-AA5C-8CF74EDFCA86}" presName="Name35" presStyleLbl="parChTrans1D4" presStyleIdx="4" presStyleCnt="10"/>
      <dgm:spPr/>
      <dgm:t>
        <a:bodyPr/>
        <a:lstStyle/>
        <a:p>
          <a:pPr rtl="1"/>
          <a:endParaRPr lang="ar-SA"/>
        </a:p>
      </dgm:t>
    </dgm:pt>
    <dgm:pt modelId="{CB0281EC-78EE-4039-9920-E57E7529C752}" type="pres">
      <dgm:prSet presAssocID="{19B5FB8C-7A61-41DD-8119-41FA43AE6903}" presName="hierRoot2" presStyleCnt="0">
        <dgm:presLayoutVars>
          <dgm:hierBranch/>
        </dgm:presLayoutVars>
      </dgm:prSet>
      <dgm:spPr/>
    </dgm:pt>
    <dgm:pt modelId="{F4EA3D44-EAC4-4FDB-A55B-765964ACFE27}" type="pres">
      <dgm:prSet presAssocID="{19B5FB8C-7A61-41DD-8119-41FA43AE6903}" presName="rootComposite" presStyleCnt="0"/>
      <dgm:spPr/>
    </dgm:pt>
    <dgm:pt modelId="{378B020D-1803-4E29-86E9-D54BEF6B27C0}" type="pres">
      <dgm:prSet presAssocID="{19B5FB8C-7A61-41DD-8119-41FA43AE6903}" presName="rootText" presStyleLbl="node4" presStyleIdx="4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1B14907-177B-44A9-B70F-40B9130BC144}" type="pres">
      <dgm:prSet presAssocID="{19B5FB8C-7A61-41DD-8119-41FA43AE6903}" presName="rootConnector" presStyleLbl="node4" presStyleIdx="4" presStyleCnt="10"/>
      <dgm:spPr/>
      <dgm:t>
        <a:bodyPr/>
        <a:lstStyle/>
        <a:p>
          <a:pPr rtl="1"/>
          <a:endParaRPr lang="ar-SA"/>
        </a:p>
      </dgm:t>
    </dgm:pt>
    <dgm:pt modelId="{C3F952C8-8E81-4D68-84BB-83FF4A1904F9}" type="pres">
      <dgm:prSet presAssocID="{19B5FB8C-7A61-41DD-8119-41FA43AE6903}" presName="hierChild4" presStyleCnt="0"/>
      <dgm:spPr/>
    </dgm:pt>
    <dgm:pt modelId="{89810FB5-4940-4468-A210-2ACB6416CBA0}" type="pres">
      <dgm:prSet presAssocID="{BE0A3DB7-B780-4EDD-9420-E8CEDB0FD1BA}" presName="Name35" presStyleLbl="parChTrans1D4" presStyleIdx="5" presStyleCnt="10"/>
      <dgm:spPr/>
      <dgm:t>
        <a:bodyPr/>
        <a:lstStyle/>
        <a:p>
          <a:pPr rtl="1"/>
          <a:endParaRPr lang="ar-SA"/>
        </a:p>
      </dgm:t>
    </dgm:pt>
    <dgm:pt modelId="{79BA2FC4-2292-4594-96FA-0DCC4A5EC4CF}" type="pres">
      <dgm:prSet presAssocID="{41E8617B-548B-4CCC-942D-2A980A4DB3C3}" presName="hierRoot2" presStyleCnt="0">
        <dgm:presLayoutVars>
          <dgm:hierBranch val="init"/>
        </dgm:presLayoutVars>
      </dgm:prSet>
      <dgm:spPr/>
    </dgm:pt>
    <dgm:pt modelId="{781FEFBB-D306-4521-9662-E7B539387853}" type="pres">
      <dgm:prSet presAssocID="{41E8617B-548B-4CCC-942D-2A980A4DB3C3}" presName="rootComposite" presStyleCnt="0"/>
      <dgm:spPr/>
    </dgm:pt>
    <dgm:pt modelId="{12478834-9CF3-49B6-AE32-F113663F2E5B}" type="pres">
      <dgm:prSet presAssocID="{41E8617B-548B-4CCC-942D-2A980A4DB3C3}" presName="rootText" presStyleLbl="node4" presStyleIdx="5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A0CA1BC-0BBF-42DD-8BC0-3E0088EB24C3}" type="pres">
      <dgm:prSet presAssocID="{41E8617B-548B-4CCC-942D-2A980A4DB3C3}" presName="rootConnector" presStyleLbl="node4" presStyleIdx="5" presStyleCnt="10"/>
      <dgm:spPr/>
      <dgm:t>
        <a:bodyPr/>
        <a:lstStyle/>
        <a:p>
          <a:pPr rtl="1"/>
          <a:endParaRPr lang="ar-SA"/>
        </a:p>
      </dgm:t>
    </dgm:pt>
    <dgm:pt modelId="{BEF08C8B-14B5-44F0-918D-457F88877DA1}" type="pres">
      <dgm:prSet presAssocID="{41E8617B-548B-4CCC-942D-2A980A4DB3C3}" presName="hierChild4" presStyleCnt="0"/>
      <dgm:spPr/>
    </dgm:pt>
    <dgm:pt modelId="{6A511943-729E-4794-A67F-CCDBC8444F5D}" type="pres">
      <dgm:prSet presAssocID="{41E8617B-548B-4CCC-942D-2A980A4DB3C3}" presName="hierChild5" presStyleCnt="0"/>
      <dgm:spPr/>
    </dgm:pt>
    <dgm:pt modelId="{EF17CC25-FC40-46D8-949F-87CFA52FBAB4}" type="pres">
      <dgm:prSet presAssocID="{0771A655-743A-4ED4-8D92-025E3BA480B2}" presName="Name35" presStyleLbl="parChTrans1D4" presStyleIdx="6" presStyleCnt="10"/>
      <dgm:spPr/>
      <dgm:t>
        <a:bodyPr/>
        <a:lstStyle/>
        <a:p>
          <a:pPr rtl="1"/>
          <a:endParaRPr lang="ar-SA"/>
        </a:p>
      </dgm:t>
    </dgm:pt>
    <dgm:pt modelId="{BE612356-C00B-40AF-84D7-E55032E25FA7}" type="pres">
      <dgm:prSet presAssocID="{7067F3D7-D067-4A49-8212-D323F65565BC}" presName="hierRoot2" presStyleCnt="0">
        <dgm:presLayoutVars>
          <dgm:hierBranch val="init"/>
        </dgm:presLayoutVars>
      </dgm:prSet>
      <dgm:spPr/>
    </dgm:pt>
    <dgm:pt modelId="{A87629D3-0894-4612-9E48-6BD0BF95E05D}" type="pres">
      <dgm:prSet presAssocID="{7067F3D7-D067-4A49-8212-D323F65565BC}" presName="rootComposite" presStyleCnt="0"/>
      <dgm:spPr/>
    </dgm:pt>
    <dgm:pt modelId="{A10442A2-59DD-42A9-8A90-526A9E72B16D}" type="pres">
      <dgm:prSet presAssocID="{7067F3D7-D067-4A49-8212-D323F65565BC}" presName="rootText" presStyleLbl="node4" presStyleIdx="6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0FCF2B4-0454-475E-8E64-6BA37131C698}" type="pres">
      <dgm:prSet presAssocID="{7067F3D7-D067-4A49-8212-D323F65565BC}" presName="rootConnector" presStyleLbl="node4" presStyleIdx="6" presStyleCnt="10"/>
      <dgm:spPr/>
      <dgm:t>
        <a:bodyPr/>
        <a:lstStyle/>
        <a:p>
          <a:pPr rtl="1"/>
          <a:endParaRPr lang="ar-SA"/>
        </a:p>
      </dgm:t>
    </dgm:pt>
    <dgm:pt modelId="{5AF3DB2A-01BE-4BA2-B28C-2DBA29028F0E}" type="pres">
      <dgm:prSet presAssocID="{7067F3D7-D067-4A49-8212-D323F65565BC}" presName="hierChild4" presStyleCnt="0"/>
      <dgm:spPr/>
    </dgm:pt>
    <dgm:pt modelId="{E9CE13EF-0271-490B-AED7-8FE1BB52DDD2}" type="pres">
      <dgm:prSet presAssocID="{7067F3D7-D067-4A49-8212-D323F65565BC}" presName="hierChild5" presStyleCnt="0"/>
      <dgm:spPr/>
    </dgm:pt>
    <dgm:pt modelId="{F8281B1D-63EC-4B46-811E-02591CF63178}" type="pres">
      <dgm:prSet presAssocID="{19B5FB8C-7A61-41DD-8119-41FA43AE6903}" presName="hierChild5" presStyleCnt="0"/>
      <dgm:spPr/>
    </dgm:pt>
    <dgm:pt modelId="{610F810C-3CBA-4E7F-BDCA-D3D5428E0715}" type="pres">
      <dgm:prSet presAssocID="{DC0CD8C9-467C-428C-9615-E863F37D23FF}" presName="hierChild5" presStyleCnt="0"/>
      <dgm:spPr/>
    </dgm:pt>
    <dgm:pt modelId="{A39F8CF4-0447-473E-8204-1828AF9B43AF}" type="pres">
      <dgm:prSet presAssocID="{27215C2B-FFEC-405E-A1B6-E86028CCF6DB}" presName="hierChild5" presStyleCnt="0"/>
      <dgm:spPr/>
    </dgm:pt>
    <dgm:pt modelId="{3EE18E87-06AB-4597-BC0D-B84BC340FE9E}" type="pres">
      <dgm:prSet presAssocID="{5F2F551E-9DDD-47FF-AFD0-386C05190987}" presName="Name37" presStyleLbl="parChTrans1D2" presStyleIdx="3" presStyleCnt="5"/>
      <dgm:spPr/>
      <dgm:t>
        <a:bodyPr/>
        <a:lstStyle/>
        <a:p>
          <a:pPr rtl="1"/>
          <a:endParaRPr lang="ar-SA"/>
        </a:p>
      </dgm:t>
    </dgm:pt>
    <dgm:pt modelId="{E7A2D7C4-6305-42CB-848B-C5E4BFDA4A7F}" type="pres">
      <dgm:prSet presAssocID="{ACF7C777-E94A-4813-8FAB-4A7C837E0596}" presName="hierRoot2" presStyleCnt="0">
        <dgm:presLayoutVars>
          <dgm:hierBranch val="init"/>
        </dgm:presLayoutVars>
      </dgm:prSet>
      <dgm:spPr/>
    </dgm:pt>
    <dgm:pt modelId="{F781248D-FC93-4093-A9CA-F322DAA193C0}" type="pres">
      <dgm:prSet presAssocID="{ACF7C777-E94A-4813-8FAB-4A7C837E0596}" presName="rootComposite" presStyleCnt="0"/>
      <dgm:spPr/>
    </dgm:pt>
    <dgm:pt modelId="{82A0025C-4D79-4ACD-B83B-F253DDC16C5E}" type="pres">
      <dgm:prSet presAssocID="{ACF7C777-E94A-4813-8FAB-4A7C837E0596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049D52C-6608-4DF7-A4FA-A87BCDFA89A5}" type="pres">
      <dgm:prSet presAssocID="{ACF7C777-E94A-4813-8FAB-4A7C837E0596}" presName="rootConnector" presStyleLbl="node2" presStyleIdx="3" presStyleCnt="5"/>
      <dgm:spPr/>
      <dgm:t>
        <a:bodyPr/>
        <a:lstStyle/>
        <a:p>
          <a:pPr rtl="1"/>
          <a:endParaRPr lang="ar-SA"/>
        </a:p>
      </dgm:t>
    </dgm:pt>
    <dgm:pt modelId="{80A6FE08-F1BC-44E8-B396-DF81BB999F16}" type="pres">
      <dgm:prSet presAssocID="{ACF7C777-E94A-4813-8FAB-4A7C837E0596}" presName="hierChild4" presStyleCnt="0"/>
      <dgm:spPr/>
    </dgm:pt>
    <dgm:pt modelId="{CC27F161-05AA-41B7-B03F-64D64AC911BA}" type="pres">
      <dgm:prSet presAssocID="{9FB81FF5-6086-4726-BBC3-2B7EEC3FB54E}" presName="Name37" presStyleLbl="parChTrans1D3" presStyleIdx="4" presStyleCnt="6"/>
      <dgm:spPr/>
      <dgm:t>
        <a:bodyPr/>
        <a:lstStyle/>
        <a:p>
          <a:pPr rtl="1"/>
          <a:endParaRPr lang="ar-SA"/>
        </a:p>
      </dgm:t>
    </dgm:pt>
    <dgm:pt modelId="{13CED27F-1E92-46AF-94B6-D668390B7DBA}" type="pres">
      <dgm:prSet presAssocID="{315C3569-A251-4570-A56D-B59B9A5CDB8F}" presName="hierRoot2" presStyleCnt="0">
        <dgm:presLayoutVars>
          <dgm:hierBranch/>
        </dgm:presLayoutVars>
      </dgm:prSet>
      <dgm:spPr/>
    </dgm:pt>
    <dgm:pt modelId="{87871920-FDC1-4F34-867B-96F64F3D686E}" type="pres">
      <dgm:prSet presAssocID="{315C3569-A251-4570-A56D-B59B9A5CDB8F}" presName="rootComposite" presStyleCnt="0"/>
      <dgm:spPr/>
    </dgm:pt>
    <dgm:pt modelId="{46E2EB60-EC6F-425E-A936-D44C9A48AFC0}" type="pres">
      <dgm:prSet presAssocID="{315C3569-A251-4570-A56D-B59B9A5CDB8F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F8096C8-7E3B-4151-A52A-BC6572FD0B61}" type="pres">
      <dgm:prSet presAssocID="{315C3569-A251-4570-A56D-B59B9A5CDB8F}" presName="rootConnector" presStyleLbl="node3" presStyleIdx="4" presStyleCnt="6"/>
      <dgm:spPr/>
      <dgm:t>
        <a:bodyPr/>
        <a:lstStyle/>
        <a:p>
          <a:pPr rtl="1"/>
          <a:endParaRPr lang="ar-SA"/>
        </a:p>
      </dgm:t>
    </dgm:pt>
    <dgm:pt modelId="{50F7E9B8-996E-45FF-A9DD-66BC0070848E}" type="pres">
      <dgm:prSet presAssocID="{315C3569-A251-4570-A56D-B59B9A5CDB8F}" presName="hierChild4" presStyleCnt="0"/>
      <dgm:spPr/>
    </dgm:pt>
    <dgm:pt modelId="{ACC12291-4EA9-4E80-B873-11785B797048}" type="pres">
      <dgm:prSet presAssocID="{9D08F823-8881-41B8-A9D0-E9BF5D00FF1B}" presName="Name35" presStyleLbl="parChTrans1D4" presStyleIdx="7" presStyleCnt="10"/>
      <dgm:spPr/>
      <dgm:t>
        <a:bodyPr/>
        <a:lstStyle/>
        <a:p>
          <a:pPr rtl="1"/>
          <a:endParaRPr lang="ar-SA"/>
        </a:p>
      </dgm:t>
    </dgm:pt>
    <dgm:pt modelId="{DD3BD90D-62A5-4C8B-8CF6-2CE126946DD6}" type="pres">
      <dgm:prSet presAssocID="{F6887E81-A505-42D1-9075-8001B3768186}" presName="hierRoot2" presStyleCnt="0">
        <dgm:presLayoutVars>
          <dgm:hierBranch val="init"/>
        </dgm:presLayoutVars>
      </dgm:prSet>
      <dgm:spPr/>
    </dgm:pt>
    <dgm:pt modelId="{9EA6BBDB-A509-495A-B357-0A1CC74FD5B2}" type="pres">
      <dgm:prSet presAssocID="{F6887E81-A505-42D1-9075-8001B3768186}" presName="rootComposite" presStyleCnt="0"/>
      <dgm:spPr/>
    </dgm:pt>
    <dgm:pt modelId="{2BFC4517-158D-4C76-9FB5-593B570AB8F6}" type="pres">
      <dgm:prSet presAssocID="{F6887E81-A505-42D1-9075-8001B3768186}" presName="rootText" presStyleLbl="node4" presStyleIdx="7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304F933-F0DA-44FF-A565-55A67A345181}" type="pres">
      <dgm:prSet presAssocID="{F6887E81-A505-42D1-9075-8001B3768186}" presName="rootConnector" presStyleLbl="node4" presStyleIdx="7" presStyleCnt="10"/>
      <dgm:spPr/>
      <dgm:t>
        <a:bodyPr/>
        <a:lstStyle/>
        <a:p>
          <a:pPr rtl="1"/>
          <a:endParaRPr lang="ar-SA"/>
        </a:p>
      </dgm:t>
    </dgm:pt>
    <dgm:pt modelId="{404997BD-D788-4B43-9CD5-AD1E90FEC110}" type="pres">
      <dgm:prSet presAssocID="{F6887E81-A505-42D1-9075-8001B3768186}" presName="hierChild4" presStyleCnt="0"/>
      <dgm:spPr/>
    </dgm:pt>
    <dgm:pt modelId="{400A1D1A-D180-4A5F-BA32-318F184A3C19}" type="pres">
      <dgm:prSet presAssocID="{F6887E81-A505-42D1-9075-8001B3768186}" presName="hierChild5" presStyleCnt="0"/>
      <dgm:spPr/>
    </dgm:pt>
    <dgm:pt modelId="{4D1333A9-610D-4DAF-89E2-0BB860AF43CF}" type="pres">
      <dgm:prSet presAssocID="{315C3569-A251-4570-A56D-B59B9A5CDB8F}" presName="hierChild5" presStyleCnt="0"/>
      <dgm:spPr/>
    </dgm:pt>
    <dgm:pt modelId="{3315552C-EB8D-48AA-913A-FECD84ACC593}" type="pres">
      <dgm:prSet presAssocID="{ACF7C777-E94A-4813-8FAB-4A7C837E0596}" presName="hierChild5" presStyleCnt="0"/>
      <dgm:spPr/>
    </dgm:pt>
    <dgm:pt modelId="{B24CB2E9-6F2E-49B5-B34A-1EEB2C8FDC83}" type="pres">
      <dgm:prSet presAssocID="{55816939-C076-48B5-A57F-317533BE846D}" presName="Name37" presStyleLbl="parChTrans1D2" presStyleIdx="4" presStyleCnt="5"/>
      <dgm:spPr/>
      <dgm:t>
        <a:bodyPr/>
        <a:lstStyle/>
        <a:p>
          <a:pPr rtl="1"/>
          <a:endParaRPr lang="ar-SA"/>
        </a:p>
      </dgm:t>
    </dgm:pt>
    <dgm:pt modelId="{13B58512-A31A-4F1D-94E4-B3D86FE3FAFA}" type="pres">
      <dgm:prSet presAssocID="{F6EA547D-9F46-4AF9-A023-9C7CEA263470}" presName="hierRoot2" presStyleCnt="0">
        <dgm:presLayoutVars>
          <dgm:hierBranch val="init"/>
        </dgm:presLayoutVars>
      </dgm:prSet>
      <dgm:spPr/>
    </dgm:pt>
    <dgm:pt modelId="{7CA54F3D-F5E5-481A-BFB5-FF891C5F4842}" type="pres">
      <dgm:prSet presAssocID="{F6EA547D-9F46-4AF9-A023-9C7CEA263470}" presName="rootComposite" presStyleCnt="0"/>
      <dgm:spPr/>
    </dgm:pt>
    <dgm:pt modelId="{99D1632F-6B34-460A-A0C8-3EFD41A997B6}" type="pres">
      <dgm:prSet presAssocID="{F6EA547D-9F46-4AF9-A023-9C7CEA263470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5529C2F-873C-4870-800E-5339A051F853}" type="pres">
      <dgm:prSet presAssocID="{F6EA547D-9F46-4AF9-A023-9C7CEA263470}" presName="rootConnector" presStyleLbl="node2" presStyleIdx="4" presStyleCnt="5"/>
      <dgm:spPr/>
      <dgm:t>
        <a:bodyPr/>
        <a:lstStyle/>
        <a:p>
          <a:pPr rtl="1"/>
          <a:endParaRPr lang="ar-SA"/>
        </a:p>
      </dgm:t>
    </dgm:pt>
    <dgm:pt modelId="{7E483E15-2A8F-47C4-B001-64C9A5477348}" type="pres">
      <dgm:prSet presAssocID="{F6EA547D-9F46-4AF9-A023-9C7CEA263470}" presName="hierChild4" presStyleCnt="0"/>
      <dgm:spPr/>
    </dgm:pt>
    <dgm:pt modelId="{082E69D5-3DF5-4131-8225-90670EE2D926}" type="pres">
      <dgm:prSet presAssocID="{3D4BB817-E5C5-4D83-99F2-2D3F4149E927}" presName="Name37" presStyleLbl="parChTrans1D3" presStyleIdx="5" presStyleCnt="6"/>
      <dgm:spPr/>
      <dgm:t>
        <a:bodyPr/>
        <a:lstStyle/>
        <a:p>
          <a:pPr rtl="1"/>
          <a:endParaRPr lang="ar-SA"/>
        </a:p>
      </dgm:t>
    </dgm:pt>
    <dgm:pt modelId="{C91D3128-D7E4-4D79-A2C8-B26B01A1987F}" type="pres">
      <dgm:prSet presAssocID="{5588407B-5DAC-4E8D-A93D-3E314E65A843}" presName="hierRoot2" presStyleCnt="0">
        <dgm:presLayoutVars>
          <dgm:hierBranch/>
        </dgm:presLayoutVars>
      </dgm:prSet>
      <dgm:spPr/>
    </dgm:pt>
    <dgm:pt modelId="{507D7023-9002-4E52-BF61-83DC757F326F}" type="pres">
      <dgm:prSet presAssocID="{5588407B-5DAC-4E8D-A93D-3E314E65A843}" presName="rootComposite" presStyleCnt="0"/>
      <dgm:spPr/>
    </dgm:pt>
    <dgm:pt modelId="{D3F62296-E93F-45D8-9B7E-D3F52F24596C}" type="pres">
      <dgm:prSet presAssocID="{5588407B-5DAC-4E8D-A93D-3E314E65A843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05C3E31-6E30-427A-B38D-84F06D5B1556}" type="pres">
      <dgm:prSet presAssocID="{5588407B-5DAC-4E8D-A93D-3E314E65A843}" presName="rootConnector" presStyleLbl="node3" presStyleIdx="5" presStyleCnt="6"/>
      <dgm:spPr/>
      <dgm:t>
        <a:bodyPr/>
        <a:lstStyle/>
        <a:p>
          <a:pPr rtl="1"/>
          <a:endParaRPr lang="ar-SA"/>
        </a:p>
      </dgm:t>
    </dgm:pt>
    <dgm:pt modelId="{4D5BE56F-1CB0-4409-8C2C-01EEB870DDC2}" type="pres">
      <dgm:prSet presAssocID="{5588407B-5DAC-4E8D-A93D-3E314E65A843}" presName="hierChild4" presStyleCnt="0"/>
      <dgm:spPr/>
    </dgm:pt>
    <dgm:pt modelId="{877DD24B-D414-4B7B-85D0-5350FEBD7EC1}" type="pres">
      <dgm:prSet presAssocID="{ACDCC52A-4502-491C-8128-2C7793316DDF}" presName="Name35" presStyleLbl="parChTrans1D4" presStyleIdx="8" presStyleCnt="10"/>
      <dgm:spPr/>
      <dgm:t>
        <a:bodyPr/>
        <a:lstStyle/>
        <a:p>
          <a:pPr rtl="1"/>
          <a:endParaRPr lang="ar-SA"/>
        </a:p>
      </dgm:t>
    </dgm:pt>
    <dgm:pt modelId="{3F2B9540-4FC6-4062-B256-568B9F8DD9BE}" type="pres">
      <dgm:prSet presAssocID="{923F4C42-5156-4A80-BC09-FC1112DF7DB2}" presName="hierRoot2" presStyleCnt="0">
        <dgm:presLayoutVars>
          <dgm:hierBranch val="init"/>
        </dgm:presLayoutVars>
      </dgm:prSet>
      <dgm:spPr/>
    </dgm:pt>
    <dgm:pt modelId="{83699AF7-D05E-4608-B388-02A911877EEE}" type="pres">
      <dgm:prSet presAssocID="{923F4C42-5156-4A80-BC09-FC1112DF7DB2}" presName="rootComposite" presStyleCnt="0"/>
      <dgm:spPr/>
    </dgm:pt>
    <dgm:pt modelId="{28EDA4C2-78DF-42F8-8323-D8AB95F9F004}" type="pres">
      <dgm:prSet presAssocID="{923F4C42-5156-4A80-BC09-FC1112DF7DB2}" presName="rootText" presStyleLbl="node4" presStyleIdx="8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659A0BC-70B9-42EF-9F86-6E74D672434F}" type="pres">
      <dgm:prSet presAssocID="{923F4C42-5156-4A80-BC09-FC1112DF7DB2}" presName="rootConnector" presStyleLbl="node4" presStyleIdx="8" presStyleCnt="10"/>
      <dgm:spPr/>
      <dgm:t>
        <a:bodyPr/>
        <a:lstStyle/>
        <a:p>
          <a:pPr rtl="1"/>
          <a:endParaRPr lang="ar-SA"/>
        </a:p>
      </dgm:t>
    </dgm:pt>
    <dgm:pt modelId="{E403692D-0024-4D81-882A-1B712037CAD9}" type="pres">
      <dgm:prSet presAssocID="{923F4C42-5156-4A80-BC09-FC1112DF7DB2}" presName="hierChild4" presStyleCnt="0"/>
      <dgm:spPr/>
    </dgm:pt>
    <dgm:pt modelId="{53FEAAC1-08EA-4B14-97B0-D37F430A6488}" type="pres">
      <dgm:prSet presAssocID="{923F4C42-5156-4A80-BC09-FC1112DF7DB2}" presName="hierChild5" presStyleCnt="0"/>
      <dgm:spPr/>
    </dgm:pt>
    <dgm:pt modelId="{A8F9EE49-B093-4BAC-866D-8A2B8C483C43}" type="pres">
      <dgm:prSet presAssocID="{AA8192DF-A685-4728-85D6-A3ACD656B816}" presName="Name35" presStyleLbl="parChTrans1D4" presStyleIdx="9" presStyleCnt="10"/>
      <dgm:spPr/>
      <dgm:t>
        <a:bodyPr/>
        <a:lstStyle/>
        <a:p>
          <a:pPr rtl="1"/>
          <a:endParaRPr lang="ar-SA"/>
        </a:p>
      </dgm:t>
    </dgm:pt>
    <dgm:pt modelId="{1799CFA7-64AD-403F-BA7F-24FBE2B4662F}" type="pres">
      <dgm:prSet presAssocID="{D2471097-1512-4825-BB92-06B1E08A4243}" presName="hierRoot2" presStyleCnt="0">
        <dgm:presLayoutVars>
          <dgm:hierBranch val="init"/>
        </dgm:presLayoutVars>
      </dgm:prSet>
      <dgm:spPr/>
    </dgm:pt>
    <dgm:pt modelId="{B1A7730C-7F11-4412-AAC2-7E2A72FEC1B2}" type="pres">
      <dgm:prSet presAssocID="{D2471097-1512-4825-BB92-06B1E08A4243}" presName="rootComposite" presStyleCnt="0"/>
      <dgm:spPr/>
    </dgm:pt>
    <dgm:pt modelId="{D012A3FB-7C72-428A-95A5-68A6ECB8F16C}" type="pres">
      <dgm:prSet presAssocID="{D2471097-1512-4825-BB92-06B1E08A4243}" presName="rootText" presStyleLbl="node4" presStyleIdx="9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5147AED-6CAE-438A-B8A7-1C77918F6B39}" type="pres">
      <dgm:prSet presAssocID="{D2471097-1512-4825-BB92-06B1E08A4243}" presName="rootConnector" presStyleLbl="node4" presStyleIdx="9" presStyleCnt="10"/>
      <dgm:spPr/>
      <dgm:t>
        <a:bodyPr/>
        <a:lstStyle/>
        <a:p>
          <a:pPr rtl="1"/>
          <a:endParaRPr lang="ar-SA"/>
        </a:p>
      </dgm:t>
    </dgm:pt>
    <dgm:pt modelId="{8A9C74B8-1943-4031-92A5-4EFDEED2761F}" type="pres">
      <dgm:prSet presAssocID="{D2471097-1512-4825-BB92-06B1E08A4243}" presName="hierChild4" presStyleCnt="0"/>
      <dgm:spPr/>
    </dgm:pt>
    <dgm:pt modelId="{C1BBABD0-A7A0-4953-BA86-F3EE0F3B105A}" type="pres">
      <dgm:prSet presAssocID="{D2471097-1512-4825-BB92-06B1E08A4243}" presName="hierChild5" presStyleCnt="0"/>
      <dgm:spPr/>
    </dgm:pt>
    <dgm:pt modelId="{BF8AEAAF-0D7A-4F3F-BD81-DF481C897F7C}" type="pres">
      <dgm:prSet presAssocID="{5588407B-5DAC-4E8D-A93D-3E314E65A843}" presName="hierChild5" presStyleCnt="0"/>
      <dgm:spPr/>
    </dgm:pt>
    <dgm:pt modelId="{8E958642-8FE7-4B48-B698-CEC46198FD66}" type="pres">
      <dgm:prSet presAssocID="{F6EA547D-9F46-4AF9-A023-9C7CEA263470}" presName="hierChild5" presStyleCnt="0"/>
      <dgm:spPr/>
    </dgm:pt>
    <dgm:pt modelId="{5CC05D2B-8184-4A52-BC48-F0C0EE20621C}" type="pres">
      <dgm:prSet presAssocID="{CDF02312-42ED-46FA-B86A-9638DF8D391C}" presName="hierChild3" presStyleCnt="0"/>
      <dgm:spPr/>
    </dgm:pt>
  </dgm:ptLst>
  <dgm:cxnLst>
    <dgm:cxn modelId="{6ADA8458-842B-4C81-B683-C81620AFAF02}" srcId="{D369E762-02EC-424A-9279-5E724543B770}" destId="{934990C5-7A8D-451D-8AD3-8EE8EFB440D3}" srcOrd="0" destOrd="0" parTransId="{3FA49A54-A799-4CA0-9E5B-1A10024B34CF}" sibTransId="{2622FE2F-7C3E-4A34-8144-78E92831F1EE}"/>
    <dgm:cxn modelId="{8D320CF1-B47A-4448-AC2C-F86F1A820F02}" type="presOf" srcId="{3F74FEAC-1685-4094-959A-52E9409CD8B9}" destId="{20CA7EDA-BF6C-4D20-BEF1-C615C4583057}" srcOrd="0" destOrd="0" presId="urn:microsoft.com/office/officeart/2005/8/layout/orgChart1"/>
    <dgm:cxn modelId="{116C61BC-6DF5-481C-8EF0-7817213C9ACD}" type="presOf" srcId="{DAA6DD3A-A26A-476F-B1BF-A685310FDCA9}" destId="{9E3D069C-558B-4FD0-AFED-A6764D9A0CDE}" srcOrd="0" destOrd="0" presId="urn:microsoft.com/office/officeart/2005/8/layout/orgChart1"/>
    <dgm:cxn modelId="{8655F6A2-B570-497A-B46E-1E1EEE079AC1}" type="presOf" srcId="{BE0A3DB7-B780-4EDD-9420-E8CEDB0FD1BA}" destId="{89810FB5-4940-4468-A210-2ACB6416CBA0}" srcOrd="0" destOrd="0" presId="urn:microsoft.com/office/officeart/2005/8/layout/orgChart1"/>
    <dgm:cxn modelId="{16243120-6B82-4895-81AC-CE046846A6EF}" srcId="{403C1901-B051-4C85-A0B8-C4A62835B2A7}" destId="{ABEF6BA4-8CF7-4176-B6AB-4A848229631A}" srcOrd="0" destOrd="0" parTransId="{DFEAFA69-42A6-46AD-A279-C6FAF20AB6DF}" sibTransId="{4E09D5D3-987B-4B58-A9AB-F34680405857}"/>
    <dgm:cxn modelId="{CF7A1C53-9744-40F3-9A60-5971C361F2F1}" srcId="{CDF02312-42ED-46FA-B86A-9638DF8D391C}" destId="{ACF7C777-E94A-4813-8FAB-4A7C837E0596}" srcOrd="3" destOrd="0" parTransId="{5F2F551E-9DDD-47FF-AFD0-386C05190987}" sibTransId="{B40299E1-2575-4F1D-A861-ECAFC055F00D}"/>
    <dgm:cxn modelId="{AC26B2F2-83CF-4EF5-AB27-059A19731D17}" type="presOf" srcId="{403C1901-B051-4C85-A0B8-C4A62835B2A7}" destId="{2B819838-1F01-4F91-9138-D13FA286E709}" srcOrd="1" destOrd="0" presId="urn:microsoft.com/office/officeart/2005/8/layout/orgChart1"/>
    <dgm:cxn modelId="{BEFF664F-0E91-40BD-B4F2-AEBA3D164145}" type="presOf" srcId="{ACF7C777-E94A-4813-8FAB-4A7C837E0596}" destId="{7049D52C-6608-4DF7-A4FA-A87BCDFA89A5}" srcOrd="1" destOrd="0" presId="urn:microsoft.com/office/officeart/2005/8/layout/orgChart1"/>
    <dgm:cxn modelId="{FD715EA9-7235-4CDA-B61A-3922F72FC68F}" type="presOf" srcId="{B11768BF-D0A7-4AB0-9035-B409C1B8597E}" destId="{73E28B09-5253-4C5D-AF85-51593C602603}" srcOrd="1" destOrd="0" presId="urn:microsoft.com/office/officeart/2005/8/layout/orgChart1"/>
    <dgm:cxn modelId="{AECC578D-0FE7-44A5-9390-F06A4F22A1D5}" type="presOf" srcId="{3D4BB817-E5C5-4D83-99F2-2D3F4149E927}" destId="{082E69D5-3DF5-4131-8225-90670EE2D926}" srcOrd="0" destOrd="0" presId="urn:microsoft.com/office/officeart/2005/8/layout/orgChart1"/>
    <dgm:cxn modelId="{A8C8EDE5-F9A6-4136-A1AB-75D1AD792FC5}" srcId="{ABEF6BA4-8CF7-4176-B6AB-4A848229631A}" destId="{0E17E6F9-D319-4365-9737-ED70DD7D5D72}" srcOrd="0" destOrd="0" parTransId="{B3E39BFB-2678-4840-AA6C-EBB1E41975A8}" sibTransId="{F2400B49-9C8B-4739-8FC0-8D498E163F5A}"/>
    <dgm:cxn modelId="{5DF8BC68-C473-477B-8CB1-51317FF3CF5E}" type="presOf" srcId="{F5670F5D-E423-4F85-9294-8297F9AF9AF7}" destId="{6EC683F4-A603-4F98-A26D-70B54A81C3E7}" srcOrd="0" destOrd="0" presId="urn:microsoft.com/office/officeart/2005/8/layout/orgChart1"/>
    <dgm:cxn modelId="{8756DD0E-57AF-4D88-8AC5-A4BC0517BE3B}" type="presOf" srcId="{D2471097-1512-4825-BB92-06B1E08A4243}" destId="{D012A3FB-7C72-428A-95A5-68A6ECB8F16C}" srcOrd="0" destOrd="0" presId="urn:microsoft.com/office/officeart/2005/8/layout/orgChart1"/>
    <dgm:cxn modelId="{7AD94E57-96F9-4DD4-9685-832176EDB0F1}" srcId="{403C1901-B051-4C85-A0B8-C4A62835B2A7}" destId="{4B2FA577-24F6-42CE-8861-07B47BE3A52A}" srcOrd="1" destOrd="0" parTransId="{93EACE65-1C58-4D56-B832-B684B199F27E}" sibTransId="{F5B8CDD2-043E-49A7-92BD-9ECE1BA01EFF}"/>
    <dgm:cxn modelId="{CAAF1BD7-83DD-4297-8A3F-08B431876AE3}" type="presOf" srcId="{27215C2B-FFEC-405E-A1B6-E86028CCF6DB}" destId="{FD01AAA2-0716-4D5A-8D9D-DD3A3019B382}" srcOrd="1" destOrd="0" presId="urn:microsoft.com/office/officeart/2005/8/layout/orgChart1"/>
    <dgm:cxn modelId="{0107EC23-090F-49F4-8359-A30DD2C7EED8}" type="presOf" srcId="{DAA6DD3A-A26A-476F-B1BF-A685310FDCA9}" destId="{275A8162-64C0-4D73-96AD-902D443C3FFD}" srcOrd="1" destOrd="0" presId="urn:microsoft.com/office/officeart/2005/8/layout/orgChart1"/>
    <dgm:cxn modelId="{11250635-37AD-440E-B8A6-2D50AFE754F3}" type="presOf" srcId="{4B2FA577-24F6-42CE-8861-07B47BE3A52A}" destId="{7EE2D838-59D9-4427-9247-648BEBF6F460}" srcOrd="0" destOrd="0" presId="urn:microsoft.com/office/officeart/2005/8/layout/orgChart1"/>
    <dgm:cxn modelId="{BB077983-4219-4C46-8332-FBE31339A311}" type="presOf" srcId="{315C3569-A251-4570-A56D-B59B9A5CDB8F}" destId="{46E2EB60-EC6F-425E-A936-D44C9A48AFC0}" srcOrd="0" destOrd="0" presId="urn:microsoft.com/office/officeart/2005/8/layout/orgChart1"/>
    <dgm:cxn modelId="{1C654F18-EF82-4FD1-81F6-2487B629528A}" srcId="{BE553A61-5C0F-41CA-A474-5FC451BA2532}" destId="{D369E762-02EC-424A-9279-5E724543B770}" srcOrd="0" destOrd="0" parTransId="{F34465C7-6268-401A-A84F-34E72C92E1F0}" sibTransId="{A84D3CE7-D426-4650-B178-74F9CDE4249F}"/>
    <dgm:cxn modelId="{C09C1ADE-393B-4C01-B3B6-785C9ADBF246}" type="presOf" srcId="{D2471097-1512-4825-BB92-06B1E08A4243}" destId="{15147AED-6CAE-438A-B8A7-1C77918F6B39}" srcOrd="1" destOrd="0" presId="urn:microsoft.com/office/officeart/2005/8/layout/orgChart1"/>
    <dgm:cxn modelId="{9BDD9B3E-BF8C-4D98-8C4E-36C04CC7CBD0}" type="presOf" srcId="{F34465C7-6268-401A-A84F-34E72C92E1F0}" destId="{F0DE3F03-E392-4417-9640-7260D1CAD4AD}" srcOrd="0" destOrd="0" presId="urn:microsoft.com/office/officeart/2005/8/layout/orgChart1"/>
    <dgm:cxn modelId="{345271FE-E394-4D38-9818-881F508BE60F}" type="presOf" srcId="{0E17E6F9-D319-4365-9737-ED70DD7D5D72}" destId="{FFA1B653-332B-42AC-B543-B2B460FC310C}" srcOrd="1" destOrd="0" presId="urn:microsoft.com/office/officeart/2005/8/layout/orgChart1"/>
    <dgm:cxn modelId="{337A9999-BA98-4242-B83C-3D90C564218C}" type="presOf" srcId="{BE553A61-5C0F-41CA-A474-5FC451BA2532}" destId="{517A0DF6-53A3-4998-868E-0FC6763BEAD5}" srcOrd="1" destOrd="0" presId="urn:microsoft.com/office/officeart/2005/8/layout/orgChart1"/>
    <dgm:cxn modelId="{F97CCA23-CBAF-4253-8F1A-940E1018EE65}" type="presOf" srcId="{B11768BF-D0A7-4AB0-9035-B409C1B8597E}" destId="{2D19441D-A9F0-4FA3-AF57-AEE66040DDE2}" srcOrd="0" destOrd="0" presId="urn:microsoft.com/office/officeart/2005/8/layout/orgChart1"/>
    <dgm:cxn modelId="{EEFF9F2B-6F1A-4742-8453-C572DF6BB656}" srcId="{D52EBA22-C7DB-4249-85C3-D76772A305CD}" destId="{CDF02312-42ED-46FA-B86A-9638DF8D391C}" srcOrd="0" destOrd="0" parTransId="{CB406311-4854-4BAB-8313-4D2FAE456913}" sibTransId="{F7B78EF6-AB09-4426-BC8F-BCF0B6149E01}"/>
    <dgm:cxn modelId="{8AE07506-6A90-44C4-A3C9-00D884A47F11}" type="presOf" srcId="{BE553A61-5C0F-41CA-A474-5FC451BA2532}" destId="{6053BE83-A8B8-4470-A899-C05286C2277E}" srcOrd="0" destOrd="0" presId="urn:microsoft.com/office/officeart/2005/8/layout/orgChart1"/>
    <dgm:cxn modelId="{61B0EAA1-2F7E-4B4B-82A8-FC0EB138D9F8}" type="presOf" srcId="{19B5FB8C-7A61-41DD-8119-41FA43AE6903}" destId="{51B14907-177B-44A9-B70F-40B9130BC144}" srcOrd="1" destOrd="0" presId="urn:microsoft.com/office/officeart/2005/8/layout/orgChart1"/>
    <dgm:cxn modelId="{0169F0C5-CC32-42AD-8B95-1FB290B4CE13}" srcId="{CDF02312-42ED-46FA-B86A-9638DF8D391C}" destId="{F6EA547D-9F46-4AF9-A023-9C7CEA263470}" srcOrd="4" destOrd="0" parTransId="{55816939-C076-48B5-A57F-317533BE846D}" sibTransId="{F5D9C0D3-3A1D-48F8-A46A-523A772FB693}"/>
    <dgm:cxn modelId="{56BB2102-D546-4E50-956F-4F5C71B510B8}" srcId="{315C3569-A251-4570-A56D-B59B9A5CDB8F}" destId="{F6887E81-A505-42D1-9075-8001B3768186}" srcOrd="0" destOrd="0" parTransId="{9D08F823-8881-41B8-A9D0-E9BF5D00FF1B}" sibTransId="{A9684BFB-EC7D-4463-A180-12EF781F04A6}"/>
    <dgm:cxn modelId="{0CD2D348-78BF-4026-A572-09CAA6508F93}" type="presOf" srcId="{CDF02312-42ED-46FA-B86A-9638DF8D391C}" destId="{371B5BA2-4B5B-42BD-AC6E-842D51DAD8B2}" srcOrd="1" destOrd="0" presId="urn:microsoft.com/office/officeart/2005/8/layout/orgChart1"/>
    <dgm:cxn modelId="{EF80BAEF-7243-4DBC-BC63-E7EAF03DD06A}" type="presOf" srcId="{DFEAFA69-42A6-46AD-A279-C6FAF20AB6DF}" destId="{7209D5AC-B841-4DD4-BBC2-2EC575D80ABD}" srcOrd="0" destOrd="0" presId="urn:microsoft.com/office/officeart/2005/8/layout/orgChart1"/>
    <dgm:cxn modelId="{7B6F213A-D144-48AE-8A4C-B46C8E84F74C}" type="presOf" srcId="{ABEF6BA4-8CF7-4176-B6AB-4A848229631A}" destId="{235BC7B0-C57A-428E-9B38-7E3A15F37225}" srcOrd="1" destOrd="0" presId="urn:microsoft.com/office/officeart/2005/8/layout/orgChart1"/>
    <dgm:cxn modelId="{D76F72E7-89A1-4520-9D5F-9232A31D1FB3}" type="presOf" srcId="{403C1901-B051-4C85-A0B8-C4A62835B2A7}" destId="{74DA25A4-117D-4343-B22F-43B744A35EC8}" srcOrd="0" destOrd="0" presId="urn:microsoft.com/office/officeart/2005/8/layout/orgChart1"/>
    <dgm:cxn modelId="{3DE89140-D8F8-4158-8256-18228A291027}" type="presOf" srcId="{27215C2B-FFEC-405E-A1B6-E86028CCF6DB}" destId="{77C1BEBA-AC9D-404A-8CA4-FABE02B2E525}" srcOrd="0" destOrd="0" presId="urn:microsoft.com/office/officeart/2005/8/layout/orgChart1"/>
    <dgm:cxn modelId="{0A511930-620D-4F97-A34B-90CA1165DB28}" srcId="{4B2FA577-24F6-42CE-8861-07B47BE3A52A}" destId="{B11768BF-D0A7-4AB0-9035-B409C1B8597E}" srcOrd="0" destOrd="0" parTransId="{2CB50D32-7797-4736-8864-3F1486BAE577}" sibTransId="{91EB4E90-8D3C-47C1-9EBC-ECBF476572B6}"/>
    <dgm:cxn modelId="{0789B1D7-5638-4CE7-AC9B-C1D7E49DD7EA}" type="presOf" srcId="{F6EA547D-9F46-4AF9-A023-9C7CEA263470}" destId="{99D1632F-6B34-460A-A0C8-3EFD41A997B6}" srcOrd="0" destOrd="0" presId="urn:microsoft.com/office/officeart/2005/8/layout/orgChart1"/>
    <dgm:cxn modelId="{73DADC1D-7405-4736-B67D-3F7AD482B7FF}" type="presOf" srcId="{9D08F823-8881-41B8-A9D0-E9BF5D00FF1B}" destId="{ACC12291-4EA9-4E80-B873-11785B797048}" srcOrd="0" destOrd="0" presId="urn:microsoft.com/office/officeart/2005/8/layout/orgChart1"/>
    <dgm:cxn modelId="{A1E4D682-8776-497A-9240-A5B68C080355}" type="presOf" srcId="{93EACE65-1C58-4D56-B832-B684B199F27E}" destId="{68491696-A3D3-4828-9FCF-2903EAAAD845}" srcOrd="0" destOrd="0" presId="urn:microsoft.com/office/officeart/2005/8/layout/orgChart1"/>
    <dgm:cxn modelId="{D4DAF38B-7D34-485B-88B8-DD999241204D}" type="presOf" srcId="{F6EA547D-9F46-4AF9-A023-9C7CEA263470}" destId="{45529C2F-873C-4870-800E-5339A051F853}" srcOrd="1" destOrd="0" presId="urn:microsoft.com/office/officeart/2005/8/layout/orgChart1"/>
    <dgm:cxn modelId="{B4A1795D-4C96-4540-BBCC-9D8E9F32A31A}" type="presOf" srcId="{7067F3D7-D067-4A49-8212-D323F65565BC}" destId="{A10442A2-59DD-42A9-8A90-526A9E72B16D}" srcOrd="0" destOrd="0" presId="urn:microsoft.com/office/officeart/2005/8/layout/orgChart1"/>
    <dgm:cxn modelId="{23901C31-5B76-4476-9702-67B23E77A72F}" type="presOf" srcId="{F6887E81-A505-42D1-9075-8001B3768186}" destId="{2304F933-F0DA-44FF-A565-55A67A345181}" srcOrd="1" destOrd="0" presId="urn:microsoft.com/office/officeart/2005/8/layout/orgChart1"/>
    <dgm:cxn modelId="{9B7C19CD-12D7-48E2-A618-BE8F5FAE3B91}" type="presOf" srcId="{B78397D8-F33B-44F6-AA5C-8CF74EDFCA86}" destId="{FCFC3FE6-4518-49B2-9873-583886E3E55F}" srcOrd="0" destOrd="0" presId="urn:microsoft.com/office/officeart/2005/8/layout/orgChart1"/>
    <dgm:cxn modelId="{89B196FC-2C2B-4828-89F4-6AF73A992747}" type="presOf" srcId="{934990C5-7A8D-451D-8AD3-8EE8EFB440D3}" destId="{F1C89D54-E6C3-49C4-8020-169A8740E508}" srcOrd="1" destOrd="0" presId="urn:microsoft.com/office/officeart/2005/8/layout/orgChart1"/>
    <dgm:cxn modelId="{E07B0AE2-8020-4BEA-B5C9-2CD552F6D8B0}" type="presOf" srcId="{0771A655-743A-4ED4-8D92-025E3BA480B2}" destId="{EF17CC25-FC40-46D8-949F-87CFA52FBAB4}" srcOrd="0" destOrd="0" presId="urn:microsoft.com/office/officeart/2005/8/layout/orgChart1"/>
    <dgm:cxn modelId="{405DC618-0537-4077-888F-3D24BA4E0B0D}" type="presOf" srcId="{7067F3D7-D067-4A49-8212-D323F65565BC}" destId="{90FCF2B4-0454-475E-8E64-6BA37131C698}" srcOrd="1" destOrd="0" presId="urn:microsoft.com/office/officeart/2005/8/layout/orgChart1"/>
    <dgm:cxn modelId="{6314719F-248F-49F6-BFE4-163A814B38B0}" type="presOf" srcId="{CDF02312-42ED-46FA-B86A-9638DF8D391C}" destId="{49B5600E-5E62-472C-919A-2ADEFA121DB5}" srcOrd="0" destOrd="0" presId="urn:microsoft.com/office/officeart/2005/8/layout/orgChart1"/>
    <dgm:cxn modelId="{8D62A2A4-658D-422C-BB80-976039B74548}" type="presOf" srcId="{5588407B-5DAC-4E8D-A93D-3E314E65A843}" destId="{D3F62296-E93F-45D8-9B7E-D3F52F24596C}" srcOrd="0" destOrd="0" presId="urn:microsoft.com/office/officeart/2005/8/layout/orgChart1"/>
    <dgm:cxn modelId="{CC4AEBA8-8E0E-460A-A1B5-2959C514D4C2}" type="presOf" srcId="{41E8617B-548B-4CCC-942D-2A980A4DB3C3}" destId="{12478834-9CF3-49B6-AE32-F113663F2E5B}" srcOrd="0" destOrd="0" presId="urn:microsoft.com/office/officeart/2005/8/layout/orgChart1"/>
    <dgm:cxn modelId="{7BAFD8B3-1347-4B80-B3B4-0F1BF1C6B9A8}" type="presOf" srcId="{ABEF6BA4-8CF7-4176-B6AB-4A848229631A}" destId="{52785FAF-7FD4-4060-A392-B5474739245C}" srcOrd="0" destOrd="0" presId="urn:microsoft.com/office/officeart/2005/8/layout/orgChart1"/>
    <dgm:cxn modelId="{40AD0429-6EC8-46F8-B630-79C92FF4B457}" srcId="{5588407B-5DAC-4E8D-A93D-3E314E65A843}" destId="{D2471097-1512-4825-BB92-06B1E08A4243}" srcOrd="1" destOrd="0" parTransId="{AA8192DF-A685-4728-85D6-A3ACD656B816}" sibTransId="{A72F5210-35B4-4B92-A6F9-D273F17ED7B9}"/>
    <dgm:cxn modelId="{A4D19FD1-D33A-41F0-AD02-72F4507EB900}" type="presOf" srcId="{D369E762-02EC-424A-9279-5E724543B770}" destId="{17E1D137-319B-45A1-B5D9-927E791E0E63}" srcOrd="0" destOrd="0" presId="urn:microsoft.com/office/officeart/2005/8/layout/orgChart1"/>
    <dgm:cxn modelId="{9F0D87FE-73A7-4D70-8F66-89131A3F9DB4}" srcId="{19B5FB8C-7A61-41DD-8119-41FA43AE6903}" destId="{41E8617B-548B-4CCC-942D-2A980A4DB3C3}" srcOrd="0" destOrd="0" parTransId="{BE0A3DB7-B780-4EDD-9420-E8CEDB0FD1BA}" sibTransId="{C5FB869D-4ECA-4F0A-8B25-322F0BEDE930}"/>
    <dgm:cxn modelId="{B36C14C0-F442-448D-BB3C-98E4FC23EE9F}" type="presOf" srcId="{ACF7C777-E94A-4813-8FAB-4A7C837E0596}" destId="{82A0025C-4D79-4ACD-B83B-F253DDC16C5E}" srcOrd="0" destOrd="0" presId="urn:microsoft.com/office/officeart/2005/8/layout/orgChart1"/>
    <dgm:cxn modelId="{DD03D160-7FA9-468E-BF1A-12B2BB5011F0}" type="presOf" srcId="{9FB81FF5-6086-4726-BBC3-2B7EEC3FB54E}" destId="{CC27F161-05AA-41B7-B03F-64D64AC911BA}" srcOrd="0" destOrd="0" presId="urn:microsoft.com/office/officeart/2005/8/layout/orgChart1"/>
    <dgm:cxn modelId="{291E2199-3731-44DB-9BCA-AFD31C43C520}" type="presOf" srcId="{934990C5-7A8D-451D-8AD3-8EE8EFB440D3}" destId="{57A2DB59-D64A-497B-9C59-79B29FF0D654}" srcOrd="0" destOrd="0" presId="urn:microsoft.com/office/officeart/2005/8/layout/orgChart1"/>
    <dgm:cxn modelId="{3A1C3B56-09AD-4D78-8D53-37B5FD49A5A1}" type="presOf" srcId="{C4770D56-F728-45AA-8671-75D1C07E209F}" destId="{5605DCD8-217F-481D-A282-AB58CF5EAB39}" srcOrd="0" destOrd="0" presId="urn:microsoft.com/office/officeart/2005/8/layout/orgChart1"/>
    <dgm:cxn modelId="{C5CE5852-D9A7-4253-83FD-B05B1AAE50A6}" type="presOf" srcId="{AA8192DF-A685-4728-85D6-A3ACD656B816}" destId="{A8F9EE49-B093-4BAC-866D-8A2B8C483C43}" srcOrd="0" destOrd="0" presId="urn:microsoft.com/office/officeart/2005/8/layout/orgChart1"/>
    <dgm:cxn modelId="{E9B8316A-A727-47E6-BBFE-43B1D5B07DD1}" type="presOf" srcId="{4B2FA577-24F6-42CE-8861-07B47BE3A52A}" destId="{DBE98005-3795-4729-808C-23A307E58DAC}" srcOrd="1" destOrd="0" presId="urn:microsoft.com/office/officeart/2005/8/layout/orgChart1"/>
    <dgm:cxn modelId="{D5216CE1-C00F-4764-91D6-7CB65815624A}" type="presOf" srcId="{DC0CD8C9-467C-428C-9615-E863F37D23FF}" destId="{9FC1DB45-AFAA-4EF0-8D8E-16B414608444}" srcOrd="0" destOrd="0" presId="urn:microsoft.com/office/officeart/2005/8/layout/orgChart1"/>
    <dgm:cxn modelId="{3CB598D6-D148-44C8-B126-556030C67F78}" type="presOf" srcId="{41E8617B-548B-4CCC-942D-2A980A4DB3C3}" destId="{DA0CA1BC-0BBF-42DD-8BC0-3E0088EB24C3}" srcOrd="1" destOrd="0" presId="urn:microsoft.com/office/officeart/2005/8/layout/orgChart1"/>
    <dgm:cxn modelId="{7F7754B2-E510-423D-9170-7EC55BD594EF}" type="presOf" srcId="{3FA49A54-A799-4CA0-9E5B-1A10024B34CF}" destId="{66588AF0-E9FA-4914-A9E6-6B90D8CD9593}" srcOrd="0" destOrd="0" presId="urn:microsoft.com/office/officeart/2005/8/layout/orgChart1"/>
    <dgm:cxn modelId="{A7EB63F9-14A9-4221-AE2F-5D02BDD99A27}" type="presOf" srcId="{B3E39BFB-2678-4840-AA6C-EBB1E41975A8}" destId="{BE200D9C-F9B3-49AD-83E2-6AEEEED830D6}" srcOrd="0" destOrd="0" presId="urn:microsoft.com/office/officeart/2005/8/layout/orgChart1"/>
    <dgm:cxn modelId="{B1835464-7917-4F40-9B9B-598A72F4A65C}" type="presOf" srcId="{D52EBA22-C7DB-4249-85C3-D76772A305CD}" destId="{E66C3BE3-5BA6-4F72-9C16-35E00D7867B4}" srcOrd="0" destOrd="0" presId="urn:microsoft.com/office/officeart/2005/8/layout/orgChart1"/>
    <dgm:cxn modelId="{21633834-3283-4982-9F41-D36D8CDA685A}" srcId="{27215C2B-FFEC-405E-A1B6-E86028CCF6DB}" destId="{DC0CD8C9-467C-428C-9615-E863F37D23FF}" srcOrd="0" destOrd="0" parTransId="{071ED10D-BC7A-4E7E-B457-C8951C1DFB4B}" sibTransId="{B861BAF5-41BE-43CA-9C5C-1F221AE799A3}"/>
    <dgm:cxn modelId="{BB52B203-8A30-49FC-A390-599FCFB68641}" srcId="{DC0CD8C9-467C-428C-9615-E863F37D23FF}" destId="{19B5FB8C-7A61-41DD-8119-41FA43AE6903}" srcOrd="0" destOrd="0" parTransId="{B78397D8-F33B-44F6-AA5C-8CF74EDFCA86}" sibTransId="{C7DBB8FE-72B7-4666-B52A-33E759732250}"/>
    <dgm:cxn modelId="{02E68F09-6BB3-4B9E-9C21-F65B399AF3EE}" type="presOf" srcId="{F6887E81-A505-42D1-9075-8001B3768186}" destId="{2BFC4517-158D-4C76-9FB5-593B570AB8F6}" srcOrd="0" destOrd="0" presId="urn:microsoft.com/office/officeart/2005/8/layout/orgChart1"/>
    <dgm:cxn modelId="{851907F4-F5C6-440D-BE90-596F66690427}" srcId="{5588407B-5DAC-4E8D-A93D-3E314E65A843}" destId="{923F4C42-5156-4A80-BC09-FC1112DF7DB2}" srcOrd="0" destOrd="0" parTransId="{ACDCC52A-4502-491C-8128-2C7793316DDF}" sibTransId="{AF4BBA99-6F2A-496D-BA91-A6392D3F9171}"/>
    <dgm:cxn modelId="{37F1227C-DE04-4E40-B2E5-43E143E40DC4}" type="presOf" srcId="{19B5FB8C-7A61-41DD-8119-41FA43AE6903}" destId="{378B020D-1803-4E29-86E9-D54BEF6B27C0}" srcOrd="0" destOrd="0" presId="urn:microsoft.com/office/officeart/2005/8/layout/orgChart1"/>
    <dgm:cxn modelId="{553BBA4F-DB2F-4498-ADE1-668249C15009}" type="presOf" srcId="{DC0CD8C9-467C-428C-9615-E863F37D23FF}" destId="{E738B24B-334F-43B1-969B-73428F861F81}" srcOrd="1" destOrd="0" presId="urn:microsoft.com/office/officeart/2005/8/layout/orgChart1"/>
    <dgm:cxn modelId="{CF4B9692-1140-43C9-A366-792B593C70B6}" type="presOf" srcId="{55816939-C076-48B5-A57F-317533BE846D}" destId="{B24CB2E9-6F2E-49B5-B34A-1EEB2C8FDC83}" srcOrd="0" destOrd="0" presId="urn:microsoft.com/office/officeart/2005/8/layout/orgChart1"/>
    <dgm:cxn modelId="{A84A0F1C-0739-42A9-9622-3AC28F0EB3DA}" type="presOf" srcId="{923F4C42-5156-4A80-BC09-FC1112DF7DB2}" destId="{5659A0BC-70B9-42EF-9F86-6E74D672434F}" srcOrd="1" destOrd="0" presId="urn:microsoft.com/office/officeart/2005/8/layout/orgChart1"/>
    <dgm:cxn modelId="{EDA5AEB7-41FE-4246-B246-B513F1E76BBF}" srcId="{F6EA547D-9F46-4AF9-A023-9C7CEA263470}" destId="{5588407B-5DAC-4E8D-A93D-3E314E65A843}" srcOrd="0" destOrd="0" parTransId="{3D4BB817-E5C5-4D83-99F2-2D3F4149E927}" sibTransId="{D21D7210-8AEF-4CD2-AF19-0A9A641ABD06}"/>
    <dgm:cxn modelId="{45ABE526-E32B-4F04-B54D-49818506880F}" type="presOf" srcId="{F3DC86BB-0D0B-4D33-A964-0A387DE21C47}" destId="{24446163-FC30-41D6-B1BB-76F76EA03E79}" srcOrd="0" destOrd="0" presId="urn:microsoft.com/office/officeart/2005/8/layout/orgChart1"/>
    <dgm:cxn modelId="{3C25F2F3-C5EC-4C3D-85FD-228A43743806}" srcId="{ACF7C777-E94A-4813-8FAB-4A7C837E0596}" destId="{315C3569-A251-4570-A56D-B59B9A5CDB8F}" srcOrd="0" destOrd="0" parTransId="{9FB81FF5-6086-4726-BBC3-2B7EEC3FB54E}" sibTransId="{663F4B5F-0831-4CAE-B1AB-BF47F67239AB}"/>
    <dgm:cxn modelId="{3F6D6A91-5E1E-47B9-815D-D62F1ECC08EF}" srcId="{CDF02312-42ED-46FA-B86A-9638DF8D391C}" destId="{403C1901-B051-4C85-A0B8-C4A62835B2A7}" srcOrd="0" destOrd="0" parTransId="{3F74FEAC-1685-4094-959A-52E9409CD8B9}" sibTransId="{65EDC761-7963-4417-B4A3-4F39AB04D553}"/>
    <dgm:cxn modelId="{C5D3E6D2-78AD-498C-B97D-664CC6B78EF4}" srcId="{4B2FA577-24F6-42CE-8861-07B47BE3A52A}" destId="{DAA6DD3A-A26A-476F-B1BF-A685310FDCA9}" srcOrd="1" destOrd="0" parTransId="{F5670F5D-E423-4F85-9294-8297F9AF9AF7}" sibTransId="{9D65548A-262A-47E3-8F6E-D8F84C13F0F6}"/>
    <dgm:cxn modelId="{FBA6522D-C98C-469C-A1E4-58FC659AD813}" type="presOf" srcId="{ACDCC52A-4502-491C-8128-2C7793316DDF}" destId="{877DD24B-D414-4B7B-85D0-5350FEBD7EC1}" srcOrd="0" destOrd="0" presId="urn:microsoft.com/office/officeart/2005/8/layout/orgChart1"/>
    <dgm:cxn modelId="{84903DB8-8883-4625-87C2-54D3CA10338A}" type="presOf" srcId="{D369E762-02EC-424A-9279-5E724543B770}" destId="{DB67ADCF-2757-432E-BCA6-895F4CBC3BB3}" srcOrd="1" destOrd="0" presId="urn:microsoft.com/office/officeart/2005/8/layout/orgChart1"/>
    <dgm:cxn modelId="{D3979271-6EC9-48BB-8628-F60A0BDD685E}" type="presOf" srcId="{071ED10D-BC7A-4E7E-B457-C8951C1DFB4B}" destId="{97366288-8589-4BBC-BE57-6DEF3370F1F3}" srcOrd="0" destOrd="0" presId="urn:microsoft.com/office/officeart/2005/8/layout/orgChart1"/>
    <dgm:cxn modelId="{83E388F2-90F0-4CA4-987A-A08EB59EBC4F}" srcId="{CDF02312-42ED-46FA-B86A-9638DF8D391C}" destId="{BE553A61-5C0F-41CA-A474-5FC451BA2532}" srcOrd="1" destOrd="0" parTransId="{C4770D56-F728-45AA-8671-75D1C07E209F}" sibTransId="{5081D65D-4E17-4A8B-BF36-10981AB8E302}"/>
    <dgm:cxn modelId="{479B6842-BE10-4FCA-8520-6FC2F7A8F97E}" type="presOf" srcId="{923F4C42-5156-4A80-BC09-FC1112DF7DB2}" destId="{28EDA4C2-78DF-42F8-8323-D8AB95F9F004}" srcOrd="0" destOrd="0" presId="urn:microsoft.com/office/officeart/2005/8/layout/orgChart1"/>
    <dgm:cxn modelId="{6DA26ABA-B915-4F79-8908-99264629027D}" type="presOf" srcId="{5F2F551E-9DDD-47FF-AFD0-386C05190987}" destId="{3EE18E87-06AB-4597-BC0D-B84BC340FE9E}" srcOrd="0" destOrd="0" presId="urn:microsoft.com/office/officeart/2005/8/layout/orgChart1"/>
    <dgm:cxn modelId="{956DEE1A-C3E5-4557-921C-CCFE6095A41F}" type="presOf" srcId="{5588407B-5DAC-4E8D-A93D-3E314E65A843}" destId="{305C3E31-6E30-427A-B38D-84F06D5B1556}" srcOrd="1" destOrd="0" presId="urn:microsoft.com/office/officeart/2005/8/layout/orgChart1"/>
    <dgm:cxn modelId="{D44CBD1F-D895-49CD-B85F-7FDA7AB378A6}" type="presOf" srcId="{2CB50D32-7797-4736-8864-3F1486BAE577}" destId="{FE7A4951-5A69-48B0-ACBE-B6E8359A31F6}" srcOrd="0" destOrd="0" presId="urn:microsoft.com/office/officeart/2005/8/layout/orgChart1"/>
    <dgm:cxn modelId="{25882D8E-4F96-4B2E-A1AE-079133865813}" type="presOf" srcId="{315C3569-A251-4570-A56D-B59B9A5CDB8F}" destId="{CF8096C8-7E3B-4151-A52A-BC6572FD0B61}" srcOrd="1" destOrd="0" presId="urn:microsoft.com/office/officeart/2005/8/layout/orgChart1"/>
    <dgm:cxn modelId="{F2AF2718-4136-49F6-ABCD-6B4D5B45A28F}" srcId="{CDF02312-42ED-46FA-B86A-9638DF8D391C}" destId="{27215C2B-FFEC-405E-A1B6-E86028CCF6DB}" srcOrd="2" destOrd="0" parTransId="{F3DC86BB-0D0B-4D33-A964-0A387DE21C47}" sibTransId="{A45BF141-FE89-42DC-AEAA-244C01D5CCF6}"/>
    <dgm:cxn modelId="{664E6742-D3AA-4369-B3AA-0B62D108BD1C}" type="presOf" srcId="{0E17E6F9-D319-4365-9737-ED70DD7D5D72}" destId="{E83C4F5C-01BD-4F1F-A8A7-8EF634651EF3}" srcOrd="0" destOrd="0" presId="urn:microsoft.com/office/officeart/2005/8/layout/orgChart1"/>
    <dgm:cxn modelId="{CABEB180-0E58-4CF5-B7EE-207A777209C9}" srcId="{19B5FB8C-7A61-41DD-8119-41FA43AE6903}" destId="{7067F3D7-D067-4A49-8212-D323F65565BC}" srcOrd="1" destOrd="0" parTransId="{0771A655-743A-4ED4-8D92-025E3BA480B2}" sibTransId="{65E83C86-E26B-45B5-867E-60BB487991E2}"/>
    <dgm:cxn modelId="{E3487D2C-B6D9-4B3F-8598-9D9B31181D55}" type="presParOf" srcId="{E66C3BE3-5BA6-4F72-9C16-35E00D7867B4}" destId="{0A58BA62-5E44-4477-9BA4-B2706B0A0402}" srcOrd="0" destOrd="0" presId="urn:microsoft.com/office/officeart/2005/8/layout/orgChart1"/>
    <dgm:cxn modelId="{AB0A2AB0-9671-4813-81B5-B8E057FC2E91}" type="presParOf" srcId="{0A58BA62-5E44-4477-9BA4-B2706B0A0402}" destId="{ACECC027-CC63-442B-8B1B-CF370CE4F9C7}" srcOrd="0" destOrd="0" presId="urn:microsoft.com/office/officeart/2005/8/layout/orgChart1"/>
    <dgm:cxn modelId="{22DD36B5-E496-433C-A2C0-7A43F29264A6}" type="presParOf" srcId="{ACECC027-CC63-442B-8B1B-CF370CE4F9C7}" destId="{49B5600E-5E62-472C-919A-2ADEFA121DB5}" srcOrd="0" destOrd="0" presId="urn:microsoft.com/office/officeart/2005/8/layout/orgChart1"/>
    <dgm:cxn modelId="{1FE1FA0F-093D-4954-AC79-7E264B518C29}" type="presParOf" srcId="{ACECC027-CC63-442B-8B1B-CF370CE4F9C7}" destId="{371B5BA2-4B5B-42BD-AC6E-842D51DAD8B2}" srcOrd="1" destOrd="0" presId="urn:microsoft.com/office/officeart/2005/8/layout/orgChart1"/>
    <dgm:cxn modelId="{78001EAA-4347-4BE8-822F-159E1D62BB8B}" type="presParOf" srcId="{0A58BA62-5E44-4477-9BA4-B2706B0A0402}" destId="{76CEF055-0C72-49F5-94A7-BA22414A0C72}" srcOrd="1" destOrd="0" presId="urn:microsoft.com/office/officeart/2005/8/layout/orgChart1"/>
    <dgm:cxn modelId="{F0E608BE-A806-400E-83EF-3B2D2D01CB5B}" type="presParOf" srcId="{76CEF055-0C72-49F5-94A7-BA22414A0C72}" destId="{20CA7EDA-BF6C-4D20-BEF1-C615C4583057}" srcOrd="0" destOrd="0" presId="urn:microsoft.com/office/officeart/2005/8/layout/orgChart1"/>
    <dgm:cxn modelId="{763C9830-D046-463A-A700-06D2A910A117}" type="presParOf" srcId="{76CEF055-0C72-49F5-94A7-BA22414A0C72}" destId="{28C448BB-669E-4FD6-A11D-D1FE66FAD2D9}" srcOrd="1" destOrd="0" presId="urn:microsoft.com/office/officeart/2005/8/layout/orgChart1"/>
    <dgm:cxn modelId="{CB3BC2D3-F4FB-43E0-BEF7-73B69D518775}" type="presParOf" srcId="{28C448BB-669E-4FD6-A11D-D1FE66FAD2D9}" destId="{7AB4F7EC-923A-44BF-AF74-54390F6A0EAF}" srcOrd="0" destOrd="0" presId="urn:microsoft.com/office/officeart/2005/8/layout/orgChart1"/>
    <dgm:cxn modelId="{17A3923F-60A7-47A9-91FC-33E364416DA9}" type="presParOf" srcId="{7AB4F7EC-923A-44BF-AF74-54390F6A0EAF}" destId="{74DA25A4-117D-4343-B22F-43B744A35EC8}" srcOrd="0" destOrd="0" presId="urn:microsoft.com/office/officeart/2005/8/layout/orgChart1"/>
    <dgm:cxn modelId="{76F02FC7-5351-496E-B292-64A6B31D6C07}" type="presParOf" srcId="{7AB4F7EC-923A-44BF-AF74-54390F6A0EAF}" destId="{2B819838-1F01-4F91-9138-D13FA286E709}" srcOrd="1" destOrd="0" presId="urn:microsoft.com/office/officeart/2005/8/layout/orgChart1"/>
    <dgm:cxn modelId="{CE928457-3894-4E9E-A55E-12E1F521DE9C}" type="presParOf" srcId="{28C448BB-669E-4FD6-A11D-D1FE66FAD2D9}" destId="{B39298D3-2612-4BC5-9286-76DE8475DC15}" srcOrd="1" destOrd="0" presId="urn:microsoft.com/office/officeart/2005/8/layout/orgChart1"/>
    <dgm:cxn modelId="{8E88A14C-7235-4085-9A49-9D82C6453BED}" type="presParOf" srcId="{B39298D3-2612-4BC5-9286-76DE8475DC15}" destId="{7209D5AC-B841-4DD4-BBC2-2EC575D80ABD}" srcOrd="0" destOrd="0" presId="urn:microsoft.com/office/officeart/2005/8/layout/orgChart1"/>
    <dgm:cxn modelId="{9849074F-86E6-47E2-A8E0-7AEB69A2E991}" type="presParOf" srcId="{B39298D3-2612-4BC5-9286-76DE8475DC15}" destId="{77E8FD33-52AD-4FDA-A674-2755818CCBC3}" srcOrd="1" destOrd="0" presId="urn:microsoft.com/office/officeart/2005/8/layout/orgChart1"/>
    <dgm:cxn modelId="{8616FA35-83E5-47F8-B57B-2490112C68DC}" type="presParOf" srcId="{77E8FD33-52AD-4FDA-A674-2755818CCBC3}" destId="{A43BFBB4-7358-4FDF-9823-21ECC3F0BDE2}" srcOrd="0" destOrd="0" presId="urn:microsoft.com/office/officeart/2005/8/layout/orgChart1"/>
    <dgm:cxn modelId="{1C163F8A-D8D3-4365-934D-B5DA38CDDD6A}" type="presParOf" srcId="{A43BFBB4-7358-4FDF-9823-21ECC3F0BDE2}" destId="{52785FAF-7FD4-4060-A392-B5474739245C}" srcOrd="0" destOrd="0" presId="urn:microsoft.com/office/officeart/2005/8/layout/orgChart1"/>
    <dgm:cxn modelId="{3137A90B-F367-4E95-B3C4-8D36B2CCA889}" type="presParOf" srcId="{A43BFBB4-7358-4FDF-9823-21ECC3F0BDE2}" destId="{235BC7B0-C57A-428E-9B38-7E3A15F37225}" srcOrd="1" destOrd="0" presId="urn:microsoft.com/office/officeart/2005/8/layout/orgChart1"/>
    <dgm:cxn modelId="{EC955715-50DA-487A-83D9-3B21FCA76B9C}" type="presParOf" srcId="{77E8FD33-52AD-4FDA-A674-2755818CCBC3}" destId="{FF4E4BB1-DA05-43A1-A3CF-415865005D1C}" srcOrd="1" destOrd="0" presId="urn:microsoft.com/office/officeart/2005/8/layout/orgChart1"/>
    <dgm:cxn modelId="{09CB8F9F-184A-4723-BD98-2DA722DE4043}" type="presParOf" srcId="{FF4E4BB1-DA05-43A1-A3CF-415865005D1C}" destId="{BE200D9C-F9B3-49AD-83E2-6AEEEED830D6}" srcOrd="0" destOrd="0" presId="urn:microsoft.com/office/officeart/2005/8/layout/orgChart1"/>
    <dgm:cxn modelId="{A1F784DA-565C-467A-AB38-4FC27972CB4C}" type="presParOf" srcId="{FF4E4BB1-DA05-43A1-A3CF-415865005D1C}" destId="{DF7695FC-7507-482D-8FDA-10A8C861F70D}" srcOrd="1" destOrd="0" presId="urn:microsoft.com/office/officeart/2005/8/layout/orgChart1"/>
    <dgm:cxn modelId="{E608EF70-0332-44B6-BECA-6C61D5453FD0}" type="presParOf" srcId="{DF7695FC-7507-482D-8FDA-10A8C861F70D}" destId="{05FDD1D5-47C4-4F29-A65C-FF1068A9A15E}" srcOrd="0" destOrd="0" presId="urn:microsoft.com/office/officeart/2005/8/layout/orgChart1"/>
    <dgm:cxn modelId="{21A0D3A3-C1C9-4512-9269-B5E687933FD3}" type="presParOf" srcId="{05FDD1D5-47C4-4F29-A65C-FF1068A9A15E}" destId="{E83C4F5C-01BD-4F1F-A8A7-8EF634651EF3}" srcOrd="0" destOrd="0" presId="urn:microsoft.com/office/officeart/2005/8/layout/orgChart1"/>
    <dgm:cxn modelId="{D442D3B5-CB5D-4320-9112-38642B388F99}" type="presParOf" srcId="{05FDD1D5-47C4-4F29-A65C-FF1068A9A15E}" destId="{FFA1B653-332B-42AC-B543-B2B460FC310C}" srcOrd="1" destOrd="0" presId="urn:microsoft.com/office/officeart/2005/8/layout/orgChart1"/>
    <dgm:cxn modelId="{EB1A1317-E663-44DB-BBC3-0778984F5080}" type="presParOf" srcId="{DF7695FC-7507-482D-8FDA-10A8C861F70D}" destId="{7EA407A1-AFD3-4D44-BDDB-DA6006236950}" srcOrd="1" destOrd="0" presId="urn:microsoft.com/office/officeart/2005/8/layout/orgChart1"/>
    <dgm:cxn modelId="{83FCE3DE-C8F1-42D6-95B8-73780AF3ABAA}" type="presParOf" srcId="{DF7695FC-7507-482D-8FDA-10A8C861F70D}" destId="{1F1247F8-D408-4900-8731-CC1705B2829B}" srcOrd="2" destOrd="0" presId="urn:microsoft.com/office/officeart/2005/8/layout/orgChart1"/>
    <dgm:cxn modelId="{ECCE57EB-F6C8-4F7D-B191-7E18B1114120}" type="presParOf" srcId="{77E8FD33-52AD-4FDA-A674-2755818CCBC3}" destId="{119949B5-C9F6-442B-A062-BDF30B3E5657}" srcOrd="2" destOrd="0" presId="urn:microsoft.com/office/officeart/2005/8/layout/orgChart1"/>
    <dgm:cxn modelId="{1E943BB5-7AE5-4FEF-9736-802D1BD75C67}" type="presParOf" srcId="{B39298D3-2612-4BC5-9286-76DE8475DC15}" destId="{68491696-A3D3-4828-9FCF-2903EAAAD845}" srcOrd="2" destOrd="0" presId="urn:microsoft.com/office/officeart/2005/8/layout/orgChart1"/>
    <dgm:cxn modelId="{0BF15C95-2553-4E17-A61E-B20EF296D932}" type="presParOf" srcId="{B39298D3-2612-4BC5-9286-76DE8475DC15}" destId="{4ED0C374-DBFE-4DFC-96A3-7C8C7E299E2D}" srcOrd="3" destOrd="0" presId="urn:microsoft.com/office/officeart/2005/8/layout/orgChart1"/>
    <dgm:cxn modelId="{8EA97816-2EF3-417B-A631-82AD658FAA4D}" type="presParOf" srcId="{4ED0C374-DBFE-4DFC-96A3-7C8C7E299E2D}" destId="{F4805E0D-C138-495D-8720-D6966B2C0A15}" srcOrd="0" destOrd="0" presId="urn:microsoft.com/office/officeart/2005/8/layout/orgChart1"/>
    <dgm:cxn modelId="{A5F8CCF5-3D04-4E0D-A607-BA2E87150407}" type="presParOf" srcId="{F4805E0D-C138-495D-8720-D6966B2C0A15}" destId="{7EE2D838-59D9-4427-9247-648BEBF6F460}" srcOrd="0" destOrd="0" presId="urn:microsoft.com/office/officeart/2005/8/layout/orgChart1"/>
    <dgm:cxn modelId="{3363011F-F0EF-4EEB-88A7-D8E20E3B7C7E}" type="presParOf" srcId="{F4805E0D-C138-495D-8720-D6966B2C0A15}" destId="{DBE98005-3795-4729-808C-23A307E58DAC}" srcOrd="1" destOrd="0" presId="urn:microsoft.com/office/officeart/2005/8/layout/orgChart1"/>
    <dgm:cxn modelId="{CAA9AC83-09DA-4FDB-B784-860E702BBFF2}" type="presParOf" srcId="{4ED0C374-DBFE-4DFC-96A3-7C8C7E299E2D}" destId="{80989B18-E681-48BD-B148-D5D562599F8A}" srcOrd="1" destOrd="0" presId="urn:microsoft.com/office/officeart/2005/8/layout/orgChart1"/>
    <dgm:cxn modelId="{8CA8A89F-9541-464F-ADBF-22C84E57F824}" type="presParOf" srcId="{80989B18-E681-48BD-B148-D5D562599F8A}" destId="{FE7A4951-5A69-48B0-ACBE-B6E8359A31F6}" srcOrd="0" destOrd="0" presId="urn:microsoft.com/office/officeart/2005/8/layout/orgChart1"/>
    <dgm:cxn modelId="{82C4B62B-179D-4470-9534-687FF0391AE1}" type="presParOf" srcId="{80989B18-E681-48BD-B148-D5D562599F8A}" destId="{5F699092-BEFB-488C-B05C-192AFD5C33DA}" srcOrd="1" destOrd="0" presId="urn:microsoft.com/office/officeart/2005/8/layout/orgChart1"/>
    <dgm:cxn modelId="{0EE3FC2B-FBD7-416E-86D5-6D1218F836F9}" type="presParOf" srcId="{5F699092-BEFB-488C-B05C-192AFD5C33DA}" destId="{15425FCF-F74D-4961-BDBA-0B21E4E181D9}" srcOrd="0" destOrd="0" presId="urn:microsoft.com/office/officeart/2005/8/layout/orgChart1"/>
    <dgm:cxn modelId="{73F56FC1-1E60-49F6-84F0-2543E67CA107}" type="presParOf" srcId="{15425FCF-F74D-4961-BDBA-0B21E4E181D9}" destId="{2D19441D-A9F0-4FA3-AF57-AEE66040DDE2}" srcOrd="0" destOrd="0" presId="urn:microsoft.com/office/officeart/2005/8/layout/orgChart1"/>
    <dgm:cxn modelId="{702DDC97-C7FB-4D06-B419-FD1CD1BA5D32}" type="presParOf" srcId="{15425FCF-F74D-4961-BDBA-0B21E4E181D9}" destId="{73E28B09-5253-4C5D-AF85-51593C602603}" srcOrd="1" destOrd="0" presId="urn:microsoft.com/office/officeart/2005/8/layout/orgChart1"/>
    <dgm:cxn modelId="{C42C9E8A-20C6-4289-8FD6-E7D7EA2DFC6F}" type="presParOf" srcId="{5F699092-BEFB-488C-B05C-192AFD5C33DA}" destId="{AB044875-8FFD-461C-8278-C8CA358E9B40}" srcOrd="1" destOrd="0" presId="urn:microsoft.com/office/officeart/2005/8/layout/orgChart1"/>
    <dgm:cxn modelId="{C0BC09B2-1A38-4C5E-8136-B92A1F5C53B0}" type="presParOf" srcId="{5F699092-BEFB-488C-B05C-192AFD5C33DA}" destId="{ACF42AF5-4770-46A1-B81A-577A7FC4B2D8}" srcOrd="2" destOrd="0" presId="urn:microsoft.com/office/officeart/2005/8/layout/orgChart1"/>
    <dgm:cxn modelId="{14849E8B-29FA-4571-B7CD-CFF2C32471DF}" type="presParOf" srcId="{80989B18-E681-48BD-B148-D5D562599F8A}" destId="{6EC683F4-A603-4F98-A26D-70B54A81C3E7}" srcOrd="2" destOrd="0" presId="urn:microsoft.com/office/officeart/2005/8/layout/orgChart1"/>
    <dgm:cxn modelId="{257CB085-1341-4556-894A-5B0EFA659C98}" type="presParOf" srcId="{80989B18-E681-48BD-B148-D5D562599F8A}" destId="{4FF31B00-B935-4E0C-B9CF-044A94184657}" srcOrd="3" destOrd="0" presId="urn:microsoft.com/office/officeart/2005/8/layout/orgChart1"/>
    <dgm:cxn modelId="{2A89C6D4-9F09-4977-8E0D-3139595C32F2}" type="presParOf" srcId="{4FF31B00-B935-4E0C-B9CF-044A94184657}" destId="{3D68BFF9-D010-4408-B981-0B04C6E9CDB9}" srcOrd="0" destOrd="0" presId="urn:microsoft.com/office/officeart/2005/8/layout/orgChart1"/>
    <dgm:cxn modelId="{1FBE29D8-7D27-4459-AC0B-A9AB8DBFF6BE}" type="presParOf" srcId="{3D68BFF9-D010-4408-B981-0B04C6E9CDB9}" destId="{9E3D069C-558B-4FD0-AFED-A6764D9A0CDE}" srcOrd="0" destOrd="0" presId="urn:microsoft.com/office/officeart/2005/8/layout/orgChart1"/>
    <dgm:cxn modelId="{A36CE8DC-DA40-455E-ACD8-6031063BDB7E}" type="presParOf" srcId="{3D68BFF9-D010-4408-B981-0B04C6E9CDB9}" destId="{275A8162-64C0-4D73-96AD-902D443C3FFD}" srcOrd="1" destOrd="0" presId="urn:microsoft.com/office/officeart/2005/8/layout/orgChart1"/>
    <dgm:cxn modelId="{714B7C74-55E6-4DA5-9CEA-BF077A8DBA88}" type="presParOf" srcId="{4FF31B00-B935-4E0C-B9CF-044A94184657}" destId="{BEB10E17-1636-4FFD-AE61-B53B60334186}" srcOrd="1" destOrd="0" presId="urn:microsoft.com/office/officeart/2005/8/layout/orgChart1"/>
    <dgm:cxn modelId="{3183228E-5733-4251-BFFB-D237711179A6}" type="presParOf" srcId="{4FF31B00-B935-4E0C-B9CF-044A94184657}" destId="{11B9318B-47FC-40E1-A9C3-5871191AB29B}" srcOrd="2" destOrd="0" presId="urn:microsoft.com/office/officeart/2005/8/layout/orgChart1"/>
    <dgm:cxn modelId="{A56E8ED8-E664-4C54-B80E-D97CA92F475F}" type="presParOf" srcId="{4ED0C374-DBFE-4DFC-96A3-7C8C7E299E2D}" destId="{60616D9B-D1D6-4922-8F4D-8473F0857674}" srcOrd="2" destOrd="0" presId="urn:microsoft.com/office/officeart/2005/8/layout/orgChart1"/>
    <dgm:cxn modelId="{63C12DDD-4047-4244-B0B8-D1E8A213809D}" type="presParOf" srcId="{28C448BB-669E-4FD6-A11D-D1FE66FAD2D9}" destId="{BA689AB3-6A82-4CD2-8BD7-379C8DC88ADF}" srcOrd="2" destOrd="0" presId="urn:microsoft.com/office/officeart/2005/8/layout/orgChart1"/>
    <dgm:cxn modelId="{154E5611-6F86-48C5-9396-DC842DFCEF44}" type="presParOf" srcId="{76CEF055-0C72-49F5-94A7-BA22414A0C72}" destId="{5605DCD8-217F-481D-A282-AB58CF5EAB39}" srcOrd="2" destOrd="0" presId="urn:microsoft.com/office/officeart/2005/8/layout/orgChart1"/>
    <dgm:cxn modelId="{8BE2C3D6-BB06-41B9-B469-5D981BA6A92F}" type="presParOf" srcId="{76CEF055-0C72-49F5-94A7-BA22414A0C72}" destId="{EAAA9F20-B2CF-4A55-B00D-B85F5AD6ACA6}" srcOrd="3" destOrd="0" presId="urn:microsoft.com/office/officeart/2005/8/layout/orgChart1"/>
    <dgm:cxn modelId="{20483352-CF28-4EFE-97F2-7F6CD0F1A5F2}" type="presParOf" srcId="{EAAA9F20-B2CF-4A55-B00D-B85F5AD6ACA6}" destId="{994D1D02-1C31-471D-A9AC-EBC4B30D2AA4}" srcOrd="0" destOrd="0" presId="urn:microsoft.com/office/officeart/2005/8/layout/orgChart1"/>
    <dgm:cxn modelId="{40D73F73-E991-4A04-9381-A8A4348EBCB0}" type="presParOf" srcId="{994D1D02-1C31-471D-A9AC-EBC4B30D2AA4}" destId="{6053BE83-A8B8-4470-A899-C05286C2277E}" srcOrd="0" destOrd="0" presId="urn:microsoft.com/office/officeart/2005/8/layout/orgChart1"/>
    <dgm:cxn modelId="{BB572F2C-F599-4663-BBE1-E6A507E207F6}" type="presParOf" srcId="{994D1D02-1C31-471D-A9AC-EBC4B30D2AA4}" destId="{517A0DF6-53A3-4998-868E-0FC6763BEAD5}" srcOrd="1" destOrd="0" presId="urn:microsoft.com/office/officeart/2005/8/layout/orgChart1"/>
    <dgm:cxn modelId="{1F4F2A5D-0815-4D85-9127-8B2114F2A180}" type="presParOf" srcId="{EAAA9F20-B2CF-4A55-B00D-B85F5AD6ACA6}" destId="{32581CE4-A0E3-489B-9B82-32F4755B34BB}" srcOrd="1" destOrd="0" presId="urn:microsoft.com/office/officeart/2005/8/layout/orgChart1"/>
    <dgm:cxn modelId="{EF5759CC-2B84-412B-8FB1-2288C1B342B5}" type="presParOf" srcId="{32581CE4-A0E3-489B-9B82-32F4755B34BB}" destId="{F0DE3F03-E392-4417-9640-7260D1CAD4AD}" srcOrd="0" destOrd="0" presId="urn:microsoft.com/office/officeart/2005/8/layout/orgChart1"/>
    <dgm:cxn modelId="{04E60FEB-F64F-4310-9F4F-D522D8A259EC}" type="presParOf" srcId="{32581CE4-A0E3-489B-9B82-32F4755B34BB}" destId="{3EB62216-064C-4316-9C7B-BDBF1FD7EC2C}" srcOrd="1" destOrd="0" presId="urn:microsoft.com/office/officeart/2005/8/layout/orgChart1"/>
    <dgm:cxn modelId="{BD45D8D7-2EB1-4899-9A78-A528DB76FC42}" type="presParOf" srcId="{3EB62216-064C-4316-9C7B-BDBF1FD7EC2C}" destId="{FE87C29E-A4B2-479A-BBFF-AFAA261DF965}" srcOrd="0" destOrd="0" presId="urn:microsoft.com/office/officeart/2005/8/layout/orgChart1"/>
    <dgm:cxn modelId="{9506896D-7E79-481B-B448-A0F924E3CEBA}" type="presParOf" srcId="{FE87C29E-A4B2-479A-BBFF-AFAA261DF965}" destId="{17E1D137-319B-45A1-B5D9-927E791E0E63}" srcOrd="0" destOrd="0" presId="urn:microsoft.com/office/officeart/2005/8/layout/orgChart1"/>
    <dgm:cxn modelId="{44E32754-E4AD-4C6C-B841-4713E51E6244}" type="presParOf" srcId="{FE87C29E-A4B2-479A-BBFF-AFAA261DF965}" destId="{DB67ADCF-2757-432E-BCA6-895F4CBC3BB3}" srcOrd="1" destOrd="0" presId="urn:microsoft.com/office/officeart/2005/8/layout/orgChart1"/>
    <dgm:cxn modelId="{B66FE00D-1324-470C-86C4-3873B231028F}" type="presParOf" srcId="{3EB62216-064C-4316-9C7B-BDBF1FD7EC2C}" destId="{8257CEC5-B61A-425D-A5A0-0401B7A3A040}" srcOrd="1" destOrd="0" presId="urn:microsoft.com/office/officeart/2005/8/layout/orgChart1"/>
    <dgm:cxn modelId="{AFF0DB9B-84A1-4A76-9159-7DE106446E4A}" type="presParOf" srcId="{8257CEC5-B61A-425D-A5A0-0401B7A3A040}" destId="{66588AF0-E9FA-4914-A9E6-6B90D8CD9593}" srcOrd="0" destOrd="0" presId="urn:microsoft.com/office/officeart/2005/8/layout/orgChart1"/>
    <dgm:cxn modelId="{7BFCE5CE-CA15-4288-A24E-C9A211905E89}" type="presParOf" srcId="{8257CEC5-B61A-425D-A5A0-0401B7A3A040}" destId="{CAE48490-EBD2-45DB-9C97-50EB38C40A43}" srcOrd="1" destOrd="0" presId="urn:microsoft.com/office/officeart/2005/8/layout/orgChart1"/>
    <dgm:cxn modelId="{D4108E8F-6F69-4CAC-8AF5-220689EF5991}" type="presParOf" srcId="{CAE48490-EBD2-45DB-9C97-50EB38C40A43}" destId="{C56083AD-BADC-4304-8CA1-4B6B6401B24F}" srcOrd="0" destOrd="0" presId="urn:microsoft.com/office/officeart/2005/8/layout/orgChart1"/>
    <dgm:cxn modelId="{00B745B9-A11E-4C11-BD6E-A95D75209383}" type="presParOf" srcId="{C56083AD-BADC-4304-8CA1-4B6B6401B24F}" destId="{57A2DB59-D64A-497B-9C59-79B29FF0D654}" srcOrd="0" destOrd="0" presId="urn:microsoft.com/office/officeart/2005/8/layout/orgChart1"/>
    <dgm:cxn modelId="{4BCA22F3-BD94-4DD9-8FDF-78A043F3CE05}" type="presParOf" srcId="{C56083AD-BADC-4304-8CA1-4B6B6401B24F}" destId="{F1C89D54-E6C3-49C4-8020-169A8740E508}" srcOrd="1" destOrd="0" presId="urn:microsoft.com/office/officeart/2005/8/layout/orgChart1"/>
    <dgm:cxn modelId="{CF19BB4A-E0DD-44F6-82F5-9E637848D4A0}" type="presParOf" srcId="{CAE48490-EBD2-45DB-9C97-50EB38C40A43}" destId="{698AEA80-996B-4B44-9329-27597B103D31}" srcOrd="1" destOrd="0" presId="urn:microsoft.com/office/officeart/2005/8/layout/orgChart1"/>
    <dgm:cxn modelId="{1C54FB28-436A-4671-B9EA-70B2A61EEA6C}" type="presParOf" srcId="{CAE48490-EBD2-45DB-9C97-50EB38C40A43}" destId="{294959F6-D5FA-4365-9621-87AF7E782AD8}" srcOrd="2" destOrd="0" presId="urn:microsoft.com/office/officeart/2005/8/layout/orgChart1"/>
    <dgm:cxn modelId="{D5B1F042-DA87-4E42-B275-CF48E3CC4206}" type="presParOf" srcId="{3EB62216-064C-4316-9C7B-BDBF1FD7EC2C}" destId="{D920B8E9-BED5-481C-AD62-2AA5C79FBE26}" srcOrd="2" destOrd="0" presId="urn:microsoft.com/office/officeart/2005/8/layout/orgChart1"/>
    <dgm:cxn modelId="{0F5F59EF-0842-4CEE-BF89-8FED7DA216C5}" type="presParOf" srcId="{EAAA9F20-B2CF-4A55-B00D-B85F5AD6ACA6}" destId="{39997B23-6E79-4F48-9E71-78FC599F7F16}" srcOrd="2" destOrd="0" presId="urn:microsoft.com/office/officeart/2005/8/layout/orgChart1"/>
    <dgm:cxn modelId="{C1222D99-6F6D-456B-B31C-15D17B60DA3A}" type="presParOf" srcId="{76CEF055-0C72-49F5-94A7-BA22414A0C72}" destId="{24446163-FC30-41D6-B1BB-76F76EA03E79}" srcOrd="4" destOrd="0" presId="urn:microsoft.com/office/officeart/2005/8/layout/orgChart1"/>
    <dgm:cxn modelId="{5D736BC7-D8EF-4A2B-9543-0CCE606AC94C}" type="presParOf" srcId="{76CEF055-0C72-49F5-94A7-BA22414A0C72}" destId="{94A0E1A7-093A-4E7F-82BE-3ECA9F5067E2}" srcOrd="5" destOrd="0" presId="urn:microsoft.com/office/officeart/2005/8/layout/orgChart1"/>
    <dgm:cxn modelId="{F1BD9125-AA06-475E-BD4F-462666FF061A}" type="presParOf" srcId="{94A0E1A7-093A-4E7F-82BE-3ECA9F5067E2}" destId="{B7A1975D-B855-4E7E-AF82-F039AA923F85}" srcOrd="0" destOrd="0" presId="urn:microsoft.com/office/officeart/2005/8/layout/orgChart1"/>
    <dgm:cxn modelId="{37226152-7581-4DBF-AD77-1E840A8F5AF6}" type="presParOf" srcId="{B7A1975D-B855-4E7E-AF82-F039AA923F85}" destId="{77C1BEBA-AC9D-404A-8CA4-FABE02B2E525}" srcOrd="0" destOrd="0" presId="urn:microsoft.com/office/officeart/2005/8/layout/orgChart1"/>
    <dgm:cxn modelId="{D8A4D106-A465-4DE9-91C0-400CBE99AC54}" type="presParOf" srcId="{B7A1975D-B855-4E7E-AF82-F039AA923F85}" destId="{FD01AAA2-0716-4D5A-8D9D-DD3A3019B382}" srcOrd="1" destOrd="0" presId="urn:microsoft.com/office/officeart/2005/8/layout/orgChart1"/>
    <dgm:cxn modelId="{96B785D0-4695-40B9-AC7C-1AD80368F354}" type="presParOf" srcId="{94A0E1A7-093A-4E7F-82BE-3ECA9F5067E2}" destId="{14EA8E28-BAE6-4364-BE0B-0F1FD1788797}" srcOrd="1" destOrd="0" presId="urn:microsoft.com/office/officeart/2005/8/layout/orgChart1"/>
    <dgm:cxn modelId="{CBF7774B-F43D-4524-8ED3-E50C84A63E10}" type="presParOf" srcId="{14EA8E28-BAE6-4364-BE0B-0F1FD1788797}" destId="{97366288-8589-4BBC-BE57-6DEF3370F1F3}" srcOrd="0" destOrd="0" presId="urn:microsoft.com/office/officeart/2005/8/layout/orgChart1"/>
    <dgm:cxn modelId="{CED18F51-0865-4873-8554-A5ADE443A001}" type="presParOf" srcId="{14EA8E28-BAE6-4364-BE0B-0F1FD1788797}" destId="{08CED053-D836-4A5F-8DFD-EF42F41D374F}" srcOrd="1" destOrd="0" presId="urn:microsoft.com/office/officeart/2005/8/layout/orgChart1"/>
    <dgm:cxn modelId="{675D34B1-581A-4A47-B8C0-CCAA27A0D78F}" type="presParOf" srcId="{08CED053-D836-4A5F-8DFD-EF42F41D374F}" destId="{D5C4151D-3C6A-4395-B4F0-47D67CFA160E}" srcOrd="0" destOrd="0" presId="urn:microsoft.com/office/officeart/2005/8/layout/orgChart1"/>
    <dgm:cxn modelId="{21578AEF-76F5-485C-BEC9-D2F80DAEFD51}" type="presParOf" srcId="{D5C4151D-3C6A-4395-B4F0-47D67CFA160E}" destId="{9FC1DB45-AFAA-4EF0-8D8E-16B414608444}" srcOrd="0" destOrd="0" presId="urn:microsoft.com/office/officeart/2005/8/layout/orgChart1"/>
    <dgm:cxn modelId="{FFBF3E65-B318-4289-B7D3-0BBAB3B2E772}" type="presParOf" srcId="{D5C4151D-3C6A-4395-B4F0-47D67CFA160E}" destId="{E738B24B-334F-43B1-969B-73428F861F81}" srcOrd="1" destOrd="0" presId="urn:microsoft.com/office/officeart/2005/8/layout/orgChart1"/>
    <dgm:cxn modelId="{EB0002A2-4198-4D1C-A8F8-845180158D45}" type="presParOf" srcId="{08CED053-D836-4A5F-8DFD-EF42F41D374F}" destId="{39D0A11C-6660-4BF1-AC5E-C531FA5BE295}" srcOrd="1" destOrd="0" presId="urn:microsoft.com/office/officeart/2005/8/layout/orgChart1"/>
    <dgm:cxn modelId="{6A04F5CB-5FD7-4BF0-917E-322890A1078F}" type="presParOf" srcId="{39D0A11C-6660-4BF1-AC5E-C531FA5BE295}" destId="{FCFC3FE6-4518-49B2-9873-583886E3E55F}" srcOrd="0" destOrd="0" presId="urn:microsoft.com/office/officeart/2005/8/layout/orgChart1"/>
    <dgm:cxn modelId="{DD385D66-8642-42E7-A6E6-8E9AA50A0F5F}" type="presParOf" srcId="{39D0A11C-6660-4BF1-AC5E-C531FA5BE295}" destId="{CB0281EC-78EE-4039-9920-E57E7529C752}" srcOrd="1" destOrd="0" presId="urn:microsoft.com/office/officeart/2005/8/layout/orgChart1"/>
    <dgm:cxn modelId="{3812AC17-9FE6-4F8D-B2F4-1D506D195D8C}" type="presParOf" srcId="{CB0281EC-78EE-4039-9920-E57E7529C752}" destId="{F4EA3D44-EAC4-4FDB-A55B-765964ACFE27}" srcOrd="0" destOrd="0" presId="urn:microsoft.com/office/officeart/2005/8/layout/orgChart1"/>
    <dgm:cxn modelId="{DB8B4CE5-DEB6-47C3-A595-91E80D46A32A}" type="presParOf" srcId="{F4EA3D44-EAC4-4FDB-A55B-765964ACFE27}" destId="{378B020D-1803-4E29-86E9-D54BEF6B27C0}" srcOrd="0" destOrd="0" presId="urn:microsoft.com/office/officeart/2005/8/layout/orgChart1"/>
    <dgm:cxn modelId="{FFF23111-5AC2-46B6-ADD7-5897FBA32E5F}" type="presParOf" srcId="{F4EA3D44-EAC4-4FDB-A55B-765964ACFE27}" destId="{51B14907-177B-44A9-B70F-40B9130BC144}" srcOrd="1" destOrd="0" presId="urn:microsoft.com/office/officeart/2005/8/layout/orgChart1"/>
    <dgm:cxn modelId="{81DBE978-E235-4C69-A0D6-418B87F5BC02}" type="presParOf" srcId="{CB0281EC-78EE-4039-9920-E57E7529C752}" destId="{C3F952C8-8E81-4D68-84BB-83FF4A1904F9}" srcOrd="1" destOrd="0" presId="urn:microsoft.com/office/officeart/2005/8/layout/orgChart1"/>
    <dgm:cxn modelId="{2B4C7361-8635-4AC4-B7E8-F9484E59FE8A}" type="presParOf" srcId="{C3F952C8-8E81-4D68-84BB-83FF4A1904F9}" destId="{89810FB5-4940-4468-A210-2ACB6416CBA0}" srcOrd="0" destOrd="0" presId="urn:microsoft.com/office/officeart/2005/8/layout/orgChart1"/>
    <dgm:cxn modelId="{0B44CB56-F99F-43CF-B298-F276AA4B7F62}" type="presParOf" srcId="{C3F952C8-8E81-4D68-84BB-83FF4A1904F9}" destId="{79BA2FC4-2292-4594-96FA-0DCC4A5EC4CF}" srcOrd="1" destOrd="0" presId="urn:microsoft.com/office/officeart/2005/8/layout/orgChart1"/>
    <dgm:cxn modelId="{A7081C49-181C-45B4-A5EA-B3E921C41777}" type="presParOf" srcId="{79BA2FC4-2292-4594-96FA-0DCC4A5EC4CF}" destId="{781FEFBB-D306-4521-9662-E7B539387853}" srcOrd="0" destOrd="0" presId="urn:microsoft.com/office/officeart/2005/8/layout/orgChart1"/>
    <dgm:cxn modelId="{21033619-BC75-4291-A820-0853BB12B765}" type="presParOf" srcId="{781FEFBB-D306-4521-9662-E7B539387853}" destId="{12478834-9CF3-49B6-AE32-F113663F2E5B}" srcOrd="0" destOrd="0" presId="urn:microsoft.com/office/officeart/2005/8/layout/orgChart1"/>
    <dgm:cxn modelId="{3F2F11E8-78BF-440B-9B58-9456BED18D1E}" type="presParOf" srcId="{781FEFBB-D306-4521-9662-E7B539387853}" destId="{DA0CA1BC-0BBF-42DD-8BC0-3E0088EB24C3}" srcOrd="1" destOrd="0" presId="urn:microsoft.com/office/officeart/2005/8/layout/orgChart1"/>
    <dgm:cxn modelId="{BA5D8006-B222-4E7D-810F-7A1322B7C2A3}" type="presParOf" srcId="{79BA2FC4-2292-4594-96FA-0DCC4A5EC4CF}" destId="{BEF08C8B-14B5-44F0-918D-457F88877DA1}" srcOrd="1" destOrd="0" presId="urn:microsoft.com/office/officeart/2005/8/layout/orgChart1"/>
    <dgm:cxn modelId="{7538ADD4-1449-4BEC-8E18-A7142067AF89}" type="presParOf" srcId="{79BA2FC4-2292-4594-96FA-0DCC4A5EC4CF}" destId="{6A511943-729E-4794-A67F-CCDBC8444F5D}" srcOrd="2" destOrd="0" presId="urn:microsoft.com/office/officeart/2005/8/layout/orgChart1"/>
    <dgm:cxn modelId="{781017D5-AF97-4FA9-99A8-DB509418AABF}" type="presParOf" srcId="{C3F952C8-8E81-4D68-84BB-83FF4A1904F9}" destId="{EF17CC25-FC40-46D8-949F-87CFA52FBAB4}" srcOrd="2" destOrd="0" presId="urn:microsoft.com/office/officeart/2005/8/layout/orgChart1"/>
    <dgm:cxn modelId="{1D9CBC91-3148-445D-BCB9-31C935B21D18}" type="presParOf" srcId="{C3F952C8-8E81-4D68-84BB-83FF4A1904F9}" destId="{BE612356-C00B-40AF-84D7-E55032E25FA7}" srcOrd="3" destOrd="0" presId="urn:microsoft.com/office/officeart/2005/8/layout/orgChart1"/>
    <dgm:cxn modelId="{4455CB6D-7BDA-4CCC-BC9B-A90B4378E186}" type="presParOf" srcId="{BE612356-C00B-40AF-84D7-E55032E25FA7}" destId="{A87629D3-0894-4612-9E48-6BD0BF95E05D}" srcOrd="0" destOrd="0" presId="urn:microsoft.com/office/officeart/2005/8/layout/orgChart1"/>
    <dgm:cxn modelId="{B3C55141-C113-48F7-8E6A-66CFA2EF0548}" type="presParOf" srcId="{A87629D3-0894-4612-9E48-6BD0BF95E05D}" destId="{A10442A2-59DD-42A9-8A90-526A9E72B16D}" srcOrd="0" destOrd="0" presId="urn:microsoft.com/office/officeart/2005/8/layout/orgChart1"/>
    <dgm:cxn modelId="{F3A968DB-6823-4DF5-9263-DC989746F785}" type="presParOf" srcId="{A87629D3-0894-4612-9E48-6BD0BF95E05D}" destId="{90FCF2B4-0454-475E-8E64-6BA37131C698}" srcOrd="1" destOrd="0" presId="urn:microsoft.com/office/officeart/2005/8/layout/orgChart1"/>
    <dgm:cxn modelId="{F0CB6422-C967-4AA6-A334-AF8960A61C1B}" type="presParOf" srcId="{BE612356-C00B-40AF-84D7-E55032E25FA7}" destId="{5AF3DB2A-01BE-4BA2-B28C-2DBA29028F0E}" srcOrd="1" destOrd="0" presId="urn:microsoft.com/office/officeart/2005/8/layout/orgChart1"/>
    <dgm:cxn modelId="{033825A6-35BE-49BC-ACC3-835FB183D0BE}" type="presParOf" srcId="{BE612356-C00B-40AF-84D7-E55032E25FA7}" destId="{E9CE13EF-0271-490B-AED7-8FE1BB52DDD2}" srcOrd="2" destOrd="0" presId="urn:microsoft.com/office/officeart/2005/8/layout/orgChart1"/>
    <dgm:cxn modelId="{A0419D16-340E-4940-BD4F-C50557DEAE62}" type="presParOf" srcId="{CB0281EC-78EE-4039-9920-E57E7529C752}" destId="{F8281B1D-63EC-4B46-811E-02591CF63178}" srcOrd="2" destOrd="0" presId="urn:microsoft.com/office/officeart/2005/8/layout/orgChart1"/>
    <dgm:cxn modelId="{48C92CB6-BAB5-4D1F-B4C0-5A6ADBD7AD9D}" type="presParOf" srcId="{08CED053-D836-4A5F-8DFD-EF42F41D374F}" destId="{610F810C-3CBA-4E7F-BDCA-D3D5428E0715}" srcOrd="2" destOrd="0" presId="urn:microsoft.com/office/officeart/2005/8/layout/orgChart1"/>
    <dgm:cxn modelId="{80328355-5CCD-4707-AD45-1CCABEEE0737}" type="presParOf" srcId="{94A0E1A7-093A-4E7F-82BE-3ECA9F5067E2}" destId="{A39F8CF4-0447-473E-8204-1828AF9B43AF}" srcOrd="2" destOrd="0" presId="urn:microsoft.com/office/officeart/2005/8/layout/orgChart1"/>
    <dgm:cxn modelId="{926569D6-CD16-4E24-9A9D-76192D698B58}" type="presParOf" srcId="{76CEF055-0C72-49F5-94A7-BA22414A0C72}" destId="{3EE18E87-06AB-4597-BC0D-B84BC340FE9E}" srcOrd="6" destOrd="0" presId="urn:microsoft.com/office/officeart/2005/8/layout/orgChart1"/>
    <dgm:cxn modelId="{943DB583-13D8-43CD-AC9D-03188AC81282}" type="presParOf" srcId="{76CEF055-0C72-49F5-94A7-BA22414A0C72}" destId="{E7A2D7C4-6305-42CB-848B-C5E4BFDA4A7F}" srcOrd="7" destOrd="0" presId="urn:microsoft.com/office/officeart/2005/8/layout/orgChart1"/>
    <dgm:cxn modelId="{A1946EB0-0DC3-4DB9-809D-1673419F1A78}" type="presParOf" srcId="{E7A2D7C4-6305-42CB-848B-C5E4BFDA4A7F}" destId="{F781248D-FC93-4093-A9CA-F322DAA193C0}" srcOrd="0" destOrd="0" presId="urn:microsoft.com/office/officeart/2005/8/layout/orgChart1"/>
    <dgm:cxn modelId="{69D7D63E-4059-4060-ABF7-B9D70DC61673}" type="presParOf" srcId="{F781248D-FC93-4093-A9CA-F322DAA193C0}" destId="{82A0025C-4D79-4ACD-B83B-F253DDC16C5E}" srcOrd="0" destOrd="0" presId="urn:microsoft.com/office/officeart/2005/8/layout/orgChart1"/>
    <dgm:cxn modelId="{D16647EE-A762-42C6-988E-B4788C05F3D7}" type="presParOf" srcId="{F781248D-FC93-4093-A9CA-F322DAA193C0}" destId="{7049D52C-6608-4DF7-A4FA-A87BCDFA89A5}" srcOrd="1" destOrd="0" presId="urn:microsoft.com/office/officeart/2005/8/layout/orgChart1"/>
    <dgm:cxn modelId="{3E78CB54-C1CF-4A35-8818-A3D806EAB9F4}" type="presParOf" srcId="{E7A2D7C4-6305-42CB-848B-C5E4BFDA4A7F}" destId="{80A6FE08-F1BC-44E8-B396-DF81BB999F16}" srcOrd="1" destOrd="0" presId="urn:microsoft.com/office/officeart/2005/8/layout/orgChart1"/>
    <dgm:cxn modelId="{CCECFC71-DF85-465D-BB27-888BDD4F5EF5}" type="presParOf" srcId="{80A6FE08-F1BC-44E8-B396-DF81BB999F16}" destId="{CC27F161-05AA-41B7-B03F-64D64AC911BA}" srcOrd="0" destOrd="0" presId="urn:microsoft.com/office/officeart/2005/8/layout/orgChart1"/>
    <dgm:cxn modelId="{732288A3-5CF0-4E33-B298-B4EB31EEEB70}" type="presParOf" srcId="{80A6FE08-F1BC-44E8-B396-DF81BB999F16}" destId="{13CED27F-1E92-46AF-94B6-D668390B7DBA}" srcOrd="1" destOrd="0" presId="urn:microsoft.com/office/officeart/2005/8/layout/orgChart1"/>
    <dgm:cxn modelId="{191DCE85-0E08-4551-B1D3-A091A08DA2B4}" type="presParOf" srcId="{13CED27F-1E92-46AF-94B6-D668390B7DBA}" destId="{87871920-FDC1-4F34-867B-96F64F3D686E}" srcOrd="0" destOrd="0" presId="urn:microsoft.com/office/officeart/2005/8/layout/orgChart1"/>
    <dgm:cxn modelId="{9C9AB096-467E-4F5E-BF16-38F24242A475}" type="presParOf" srcId="{87871920-FDC1-4F34-867B-96F64F3D686E}" destId="{46E2EB60-EC6F-425E-A936-D44C9A48AFC0}" srcOrd="0" destOrd="0" presId="urn:microsoft.com/office/officeart/2005/8/layout/orgChart1"/>
    <dgm:cxn modelId="{9F0EDCC4-A63D-4C95-9089-73D77FE4FF8E}" type="presParOf" srcId="{87871920-FDC1-4F34-867B-96F64F3D686E}" destId="{CF8096C8-7E3B-4151-A52A-BC6572FD0B61}" srcOrd="1" destOrd="0" presId="urn:microsoft.com/office/officeart/2005/8/layout/orgChart1"/>
    <dgm:cxn modelId="{78013C8E-F4DA-4EB6-A98E-01C1FD610F02}" type="presParOf" srcId="{13CED27F-1E92-46AF-94B6-D668390B7DBA}" destId="{50F7E9B8-996E-45FF-A9DD-66BC0070848E}" srcOrd="1" destOrd="0" presId="urn:microsoft.com/office/officeart/2005/8/layout/orgChart1"/>
    <dgm:cxn modelId="{275F6DA6-F5A6-47D2-8952-DE1E6342CA6D}" type="presParOf" srcId="{50F7E9B8-996E-45FF-A9DD-66BC0070848E}" destId="{ACC12291-4EA9-4E80-B873-11785B797048}" srcOrd="0" destOrd="0" presId="urn:microsoft.com/office/officeart/2005/8/layout/orgChart1"/>
    <dgm:cxn modelId="{8289D762-D07D-47D5-A60D-4CAA2F74385C}" type="presParOf" srcId="{50F7E9B8-996E-45FF-A9DD-66BC0070848E}" destId="{DD3BD90D-62A5-4C8B-8CF6-2CE126946DD6}" srcOrd="1" destOrd="0" presId="urn:microsoft.com/office/officeart/2005/8/layout/orgChart1"/>
    <dgm:cxn modelId="{52E5E094-5722-4C16-A23F-EA5CF0637EC2}" type="presParOf" srcId="{DD3BD90D-62A5-4C8B-8CF6-2CE126946DD6}" destId="{9EA6BBDB-A509-495A-B357-0A1CC74FD5B2}" srcOrd="0" destOrd="0" presId="urn:microsoft.com/office/officeart/2005/8/layout/orgChart1"/>
    <dgm:cxn modelId="{67563F38-4B7F-490F-9EA9-D64C2DA63386}" type="presParOf" srcId="{9EA6BBDB-A509-495A-B357-0A1CC74FD5B2}" destId="{2BFC4517-158D-4C76-9FB5-593B570AB8F6}" srcOrd="0" destOrd="0" presId="urn:microsoft.com/office/officeart/2005/8/layout/orgChart1"/>
    <dgm:cxn modelId="{8C1454F0-9EEE-4EC3-85C3-380E8F79F8B1}" type="presParOf" srcId="{9EA6BBDB-A509-495A-B357-0A1CC74FD5B2}" destId="{2304F933-F0DA-44FF-A565-55A67A345181}" srcOrd="1" destOrd="0" presId="urn:microsoft.com/office/officeart/2005/8/layout/orgChart1"/>
    <dgm:cxn modelId="{D5549B1C-D71E-495D-87A0-F550D27F6308}" type="presParOf" srcId="{DD3BD90D-62A5-4C8B-8CF6-2CE126946DD6}" destId="{404997BD-D788-4B43-9CD5-AD1E90FEC110}" srcOrd="1" destOrd="0" presId="urn:microsoft.com/office/officeart/2005/8/layout/orgChart1"/>
    <dgm:cxn modelId="{782FD939-DC19-48A6-B1B2-B7E299B8D0D1}" type="presParOf" srcId="{DD3BD90D-62A5-4C8B-8CF6-2CE126946DD6}" destId="{400A1D1A-D180-4A5F-BA32-318F184A3C19}" srcOrd="2" destOrd="0" presId="urn:microsoft.com/office/officeart/2005/8/layout/orgChart1"/>
    <dgm:cxn modelId="{6D74D9FC-1757-4593-A026-E344841855DE}" type="presParOf" srcId="{13CED27F-1E92-46AF-94B6-D668390B7DBA}" destId="{4D1333A9-610D-4DAF-89E2-0BB860AF43CF}" srcOrd="2" destOrd="0" presId="urn:microsoft.com/office/officeart/2005/8/layout/orgChart1"/>
    <dgm:cxn modelId="{BE0EE424-D18A-4057-898E-70B76FA2A5F1}" type="presParOf" srcId="{E7A2D7C4-6305-42CB-848B-C5E4BFDA4A7F}" destId="{3315552C-EB8D-48AA-913A-FECD84ACC593}" srcOrd="2" destOrd="0" presId="urn:microsoft.com/office/officeart/2005/8/layout/orgChart1"/>
    <dgm:cxn modelId="{C6EA330D-41E6-4C12-8F98-DCA75CD3C959}" type="presParOf" srcId="{76CEF055-0C72-49F5-94A7-BA22414A0C72}" destId="{B24CB2E9-6F2E-49B5-B34A-1EEB2C8FDC83}" srcOrd="8" destOrd="0" presId="urn:microsoft.com/office/officeart/2005/8/layout/orgChart1"/>
    <dgm:cxn modelId="{1F093176-921B-441D-BA56-C68D4A3EB647}" type="presParOf" srcId="{76CEF055-0C72-49F5-94A7-BA22414A0C72}" destId="{13B58512-A31A-4F1D-94E4-B3D86FE3FAFA}" srcOrd="9" destOrd="0" presId="urn:microsoft.com/office/officeart/2005/8/layout/orgChart1"/>
    <dgm:cxn modelId="{76A69691-25BC-437B-85A5-797A7C4570E9}" type="presParOf" srcId="{13B58512-A31A-4F1D-94E4-B3D86FE3FAFA}" destId="{7CA54F3D-F5E5-481A-BFB5-FF891C5F4842}" srcOrd="0" destOrd="0" presId="urn:microsoft.com/office/officeart/2005/8/layout/orgChart1"/>
    <dgm:cxn modelId="{F631A1CA-D4F1-491C-B1E1-EA74E060E4B2}" type="presParOf" srcId="{7CA54F3D-F5E5-481A-BFB5-FF891C5F4842}" destId="{99D1632F-6B34-460A-A0C8-3EFD41A997B6}" srcOrd="0" destOrd="0" presId="urn:microsoft.com/office/officeart/2005/8/layout/orgChart1"/>
    <dgm:cxn modelId="{609405FB-99AB-477E-B2EF-1D77005515E1}" type="presParOf" srcId="{7CA54F3D-F5E5-481A-BFB5-FF891C5F4842}" destId="{45529C2F-873C-4870-800E-5339A051F853}" srcOrd="1" destOrd="0" presId="urn:microsoft.com/office/officeart/2005/8/layout/orgChart1"/>
    <dgm:cxn modelId="{E327C996-D70E-4310-A385-710027AFD6FF}" type="presParOf" srcId="{13B58512-A31A-4F1D-94E4-B3D86FE3FAFA}" destId="{7E483E15-2A8F-47C4-B001-64C9A5477348}" srcOrd="1" destOrd="0" presId="urn:microsoft.com/office/officeart/2005/8/layout/orgChart1"/>
    <dgm:cxn modelId="{3F14335A-C872-4A13-BD00-EBE2EA9E42C5}" type="presParOf" srcId="{7E483E15-2A8F-47C4-B001-64C9A5477348}" destId="{082E69D5-3DF5-4131-8225-90670EE2D926}" srcOrd="0" destOrd="0" presId="urn:microsoft.com/office/officeart/2005/8/layout/orgChart1"/>
    <dgm:cxn modelId="{F3346EB3-D360-42BB-8888-E202203CA0B6}" type="presParOf" srcId="{7E483E15-2A8F-47C4-B001-64C9A5477348}" destId="{C91D3128-D7E4-4D79-A2C8-B26B01A1987F}" srcOrd="1" destOrd="0" presId="urn:microsoft.com/office/officeart/2005/8/layout/orgChart1"/>
    <dgm:cxn modelId="{5866D5E6-23F7-4213-BAAC-14D5482C66B6}" type="presParOf" srcId="{C91D3128-D7E4-4D79-A2C8-B26B01A1987F}" destId="{507D7023-9002-4E52-BF61-83DC757F326F}" srcOrd="0" destOrd="0" presId="urn:microsoft.com/office/officeart/2005/8/layout/orgChart1"/>
    <dgm:cxn modelId="{4584D14A-DDCA-4391-A6B0-38D0720205E0}" type="presParOf" srcId="{507D7023-9002-4E52-BF61-83DC757F326F}" destId="{D3F62296-E93F-45D8-9B7E-D3F52F24596C}" srcOrd="0" destOrd="0" presId="urn:microsoft.com/office/officeart/2005/8/layout/orgChart1"/>
    <dgm:cxn modelId="{46592296-D522-450F-BDB1-8E84107387F7}" type="presParOf" srcId="{507D7023-9002-4E52-BF61-83DC757F326F}" destId="{305C3E31-6E30-427A-B38D-84F06D5B1556}" srcOrd="1" destOrd="0" presId="urn:microsoft.com/office/officeart/2005/8/layout/orgChart1"/>
    <dgm:cxn modelId="{56DA6854-CFF8-4BED-A48B-4963AB6D3CBF}" type="presParOf" srcId="{C91D3128-D7E4-4D79-A2C8-B26B01A1987F}" destId="{4D5BE56F-1CB0-4409-8C2C-01EEB870DDC2}" srcOrd="1" destOrd="0" presId="urn:microsoft.com/office/officeart/2005/8/layout/orgChart1"/>
    <dgm:cxn modelId="{12D26F2F-71B6-4DF2-ACF7-F1371F35EA8E}" type="presParOf" srcId="{4D5BE56F-1CB0-4409-8C2C-01EEB870DDC2}" destId="{877DD24B-D414-4B7B-85D0-5350FEBD7EC1}" srcOrd="0" destOrd="0" presId="urn:microsoft.com/office/officeart/2005/8/layout/orgChart1"/>
    <dgm:cxn modelId="{BB3DE330-412B-4AEF-882B-DC787F9EA16A}" type="presParOf" srcId="{4D5BE56F-1CB0-4409-8C2C-01EEB870DDC2}" destId="{3F2B9540-4FC6-4062-B256-568B9F8DD9BE}" srcOrd="1" destOrd="0" presId="urn:microsoft.com/office/officeart/2005/8/layout/orgChart1"/>
    <dgm:cxn modelId="{55517580-5032-45C8-AABB-D5780D5AB558}" type="presParOf" srcId="{3F2B9540-4FC6-4062-B256-568B9F8DD9BE}" destId="{83699AF7-D05E-4608-B388-02A911877EEE}" srcOrd="0" destOrd="0" presId="urn:microsoft.com/office/officeart/2005/8/layout/orgChart1"/>
    <dgm:cxn modelId="{DA831A76-8557-4580-A038-6AA77F7CE696}" type="presParOf" srcId="{83699AF7-D05E-4608-B388-02A911877EEE}" destId="{28EDA4C2-78DF-42F8-8323-D8AB95F9F004}" srcOrd="0" destOrd="0" presId="urn:microsoft.com/office/officeart/2005/8/layout/orgChart1"/>
    <dgm:cxn modelId="{533378AB-77B7-4CDF-8A33-BE3454DF7C7D}" type="presParOf" srcId="{83699AF7-D05E-4608-B388-02A911877EEE}" destId="{5659A0BC-70B9-42EF-9F86-6E74D672434F}" srcOrd="1" destOrd="0" presId="urn:microsoft.com/office/officeart/2005/8/layout/orgChart1"/>
    <dgm:cxn modelId="{84F7DA03-281B-486B-A3DF-0A6EA4FE31C6}" type="presParOf" srcId="{3F2B9540-4FC6-4062-B256-568B9F8DD9BE}" destId="{E403692D-0024-4D81-882A-1B712037CAD9}" srcOrd="1" destOrd="0" presId="urn:microsoft.com/office/officeart/2005/8/layout/orgChart1"/>
    <dgm:cxn modelId="{E19190AC-5141-4277-AE2A-9061D5377CBB}" type="presParOf" srcId="{3F2B9540-4FC6-4062-B256-568B9F8DD9BE}" destId="{53FEAAC1-08EA-4B14-97B0-D37F430A6488}" srcOrd="2" destOrd="0" presId="urn:microsoft.com/office/officeart/2005/8/layout/orgChart1"/>
    <dgm:cxn modelId="{5F03E3BC-2963-4799-B602-A0E35221CFCB}" type="presParOf" srcId="{4D5BE56F-1CB0-4409-8C2C-01EEB870DDC2}" destId="{A8F9EE49-B093-4BAC-866D-8A2B8C483C43}" srcOrd="2" destOrd="0" presId="urn:microsoft.com/office/officeart/2005/8/layout/orgChart1"/>
    <dgm:cxn modelId="{D6F91D74-D363-42A7-909A-2E25431CF958}" type="presParOf" srcId="{4D5BE56F-1CB0-4409-8C2C-01EEB870DDC2}" destId="{1799CFA7-64AD-403F-BA7F-24FBE2B4662F}" srcOrd="3" destOrd="0" presId="urn:microsoft.com/office/officeart/2005/8/layout/orgChart1"/>
    <dgm:cxn modelId="{45FA4EFD-A993-467E-86A2-345FB88FE166}" type="presParOf" srcId="{1799CFA7-64AD-403F-BA7F-24FBE2B4662F}" destId="{B1A7730C-7F11-4412-AAC2-7E2A72FEC1B2}" srcOrd="0" destOrd="0" presId="urn:microsoft.com/office/officeart/2005/8/layout/orgChart1"/>
    <dgm:cxn modelId="{EA9BAAB5-6984-4CBB-88CD-630B2EBC3623}" type="presParOf" srcId="{B1A7730C-7F11-4412-AAC2-7E2A72FEC1B2}" destId="{D012A3FB-7C72-428A-95A5-68A6ECB8F16C}" srcOrd="0" destOrd="0" presId="urn:microsoft.com/office/officeart/2005/8/layout/orgChart1"/>
    <dgm:cxn modelId="{E54FD0A6-9306-4114-B2CD-F9A534C35F40}" type="presParOf" srcId="{B1A7730C-7F11-4412-AAC2-7E2A72FEC1B2}" destId="{15147AED-6CAE-438A-B8A7-1C77918F6B39}" srcOrd="1" destOrd="0" presId="urn:microsoft.com/office/officeart/2005/8/layout/orgChart1"/>
    <dgm:cxn modelId="{9736474B-0955-49D2-964E-961B1EE33786}" type="presParOf" srcId="{1799CFA7-64AD-403F-BA7F-24FBE2B4662F}" destId="{8A9C74B8-1943-4031-92A5-4EFDEED2761F}" srcOrd="1" destOrd="0" presId="urn:microsoft.com/office/officeart/2005/8/layout/orgChart1"/>
    <dgm:cxn modelId="{2A85BDE5-0FD5-4E85-91ED-803D14FEB605}" type="presParOf" srcId="{1799CFA7-64AD-403F-BA7F-24FBE2B4662F}" destId="{C1BBABD0-A7A0-4953-BA86-F3EE0F3B105A}" srcOrd="2" destOrd="0" presId="urn:microsoft.com/office/officeart/2005/8/layout/orgChart1"/>
    <dgm:cxn modelId="{03EAA06E-2A9D-4AA5-B5FA-BD2BA5589A0F}" type="presParOf" srcId="{C91D3128-D7E4-4D79-A2C8-B26B01A1987F}" destId="{BF8AEAAF-0D7A-4F3F-BD81-DF481C897F7C}" srcOrd="2" destOrd="0" presId="urn:microsoft.com/office/officeart/2005/8/layout/orgChart1"/>
    <dgm:cxn modelId="{EB7B5963-9F4C-45DF-B629-76AE5961E122}" type="presParOf" srcId="{13B58512-A31A-4F1D-94E4-B3D86FE3FAFA}" destId="{8E958642-8FE7-4B48-B698-CEC46198FD66}" srcOrd="2" destOrd="0" presId="urn:microsoft.com/office/officeart/2005/8/layout/orgChart1"/>
    <dgm:cxn modelId="{714855C6-B0EF-45A6-948C-BA3219012620}" type="presParOf" srcId="{0A58BA62-5E44-4477-9BA4-B2706B0A0402}" destId="{5CC05D2B-8184-4A52-BC48-F0C0EE20621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2EBA22-C7DB-4249-85C3-D76772A305CD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CDF02312-42ED-46FA-B86A-9638DF8D391C}">
      <dgm:prSet phldrT="[نص]"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تزوير المحررات الرسمية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B78EF6-AB09-4426-BC8F-BCF0B6149E01}" type="sibTrans" cxnId="{EEFF9F2B-6F1A-4742-8453-C572DF6BB656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406311-4854-4BAB-8313-4D2FAE456913}" type="parTrans" cxnId="{EEFF9F2B-6F1A-4742-8453-C572DF6BB656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1A6189-6DD0-40EE-A66D-EBE12E24B390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5CD16F-F478-4AEE-B177-C6C244503509}" type="parTrans" cxnId="{B7BF858A-467C-461F-8AAB-8AD41123AAD7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8C681C-A6AE-40A5-B61B-8DB823ADF052}" type="sibTrans" cxnId="{B7BF858A-467C-461F-8AAB-8AD41123AAD7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1ABA28-AB45-4542-AE02-10F1ABF546AA}">
      <dgm:prSet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جنح التزوير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990C35-8AE9-4921-8045-C1FA7B9C2D89}" type="parTrans" cxnId="{440D24D5-C657-4702-B676-E2568F830151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DE77C5-2D44-4D22-82B9-537DE1E6D5AC}" type="sibTrans" cxnId="{440D24D5-C657-4702-B676-E2568F830151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7B03B3-07CD-44A2-9755-BF7048BBBB01}">
      <dgm:prSet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تزوير المحررات العادية والعرفية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1F0B3A-686C-4BFE-A890-B1E857B88663}" type="parTrans" cxnId="{78B38C36-A435-4D1B-82F6-2AB8C89A0C85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32B48D-51C8-4DA7-A5F2-58D60311EE2A}" type="sibTrans" cxnId="{78B38C36-A435-4D1B-82F6-2AB8C89A0C85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77C320-B49E-484B-A997-BC1F6E794187}">
      <dgm:prSet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جنايات التزوير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9A2377-E239-40EF-BD98-7A074A59AF89}" type="parTrans" cxnId="{3C7F9C44-7024-41E1-8481-B7BAA8B290AB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6E68BD-A699-4F34-996E-069068E1ECBE}" type="sibTrans" cxnId="{3C7F9C44-7024-41E1-8481-B7BAA8B290AB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45120B3-FE66-4EDB-AB55-9E8AE4F8ED74}">
      <dgm:prSet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جنح التزوير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03CBBD-1806-4461-A98C-78C633D0FDBD}" type="parTrans" cxnId="{088025B5-875A-4743-B86C-3A8C2BF2A63D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9B4EF6-FE84-480F-9C25-253B5734B32E}" type="sibTrans" cxnId="{088025B5-875A-4743-B86C-3A8C2BF2A63D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9C021F-C9CB-491A-BE20-541B8D76260D}">
      <dgm:prSet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الاعفاء من العقوبة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3C17A4-2D4D-402A-B4E0-9D0869F0CC60}" type="parTrans" cxnId="{BE1A394F-6AA9-4856-A32F-6D105702D789}">
      <dgm:prSet/>
      <dgm:spPr>
        <a:ln>
          <a:noFill/>
        </a:ln>
      </dgm:spPr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B78E5A-428C-41B2-82CD-4964914075F3}" type="sibTrans" cxnId="{BE1A394F-6AA9-4856-A32F-6D105702D789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A56F7A2-378B-4CC1-823F-5EB5B0247C5B}">
      <dgm:prSet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جنايات التزوير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2435C4-B71B-4792-A2CD-35D542124554}" type="parTrans" cxnId="{AB379A27-9C7C-4559-B457-5330C6F2DE69}">
      <dgm:prSet/>
      <dgm:spPr/>
      <dgm:t>
        <a:bodyPr/>
        <a:lstStyle/>
        <a:p>
          <a:pPr rtl="1"/>
          <a:endParaRPr lang="ar-SA"/>
        </a:p>
      </dgm:t>
    </dgm:pt>
    <dgm:pt modelId="{68E2BB25-E878-45BC-A751-5075CA198F31}" type="sibTrans" cxnId="{AB379A27-9C7C-4559-B457-5330C6F2DE69}">
      <dgm:prSet/>
      <dgm:spPr/>
      <dgm:t>
        <a:bodyPr/>
        <a:lstStyle/>
        <a:p>
          <a:pPr rtl="1"/>
          <a:endParaRPr lang="ar-SA"/>
        </a:p>
      </dgm:t>
    </dgm:pt>
    <dgm:pt modelId="{839B3CDB-C93A-426D-937D-2F8BCF15A854}">
      <dgm:prSet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أتلاف المحرر المزور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9F1134-4885-4FEA-9B8F-3EA9F670EC3F}" type="parTrans" cxnId="{2670298E-89C5-4909-BFA9-BBD74C8B0E0C}">
      <dgm:prSet/>
      <dgm:spPr/>
      <dgm:t>
        <a:bodyPr/>
        <a:lstStyle/>
        <a:p>
          <a:pPr rtl="1"/>
          <a:endParaRPr lang="ar-SA"/>
        </a:p>
      </dgm:t>
    </dgm:pt>
    <dgm:pt modelId="{7D0C5100-DE78-430E-8868-4921D134A8B5}" type="sibTrans" cxnId="{2670298E-89C5-4909-BFA9-BBD74C8B0E0C}">
      <dgm:prSet/>
      <dgm:spPr/>
      <dgm:t>
        <a:bodyPr/>
        <a:lstStyle/>
        <a:p>
          <a:pPr rtl="1"/>
          <a:endParaRPr lang="ar-SA"/>
        </a:p>
      </dgm:t>
    </dgm:pt>
    <dgm:pt modelId="{4533E0A5-1042-480A-A5C6-514F7225548B}">
      <dgm:prSet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الأخبار عن الجريمة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E6B8194-713B-469F-84AA-2D1879905980}" type="parTrans" cxnId="{D1DD0EF2-AD77-44B3-9044-69212389192E}">
      <dgm:prSet/>
      <dgm:spPr/>
      <dgm:t>
        <a:bodyPr/>
        <a:lstStyle/>
        <a:p>
          <a:pPr rtl="1"/>
          <a:endParaRPr lang="ar-SA"/>
        </a:p>
      </dgm:t>
    </dgm:pt>
    <dgm:pt modelId="{18F91A03-45F7-4C23-9742-682551DB35D4}" type="sibTrans" cxnId="{D1DD0EF2-AD77-44B3-9044-69212389192E}">
      <dgm:prSet/>
      <dgm:spPr/>
      <dgm:t>
        <a:bodyPr/>
        <a:lstStyle/>
        <a:p>
          <a:pPr rtl="1"/>
          <a:endParaRPr lang="ar-SA"/>
        </a:p>
      </dgm:t>
    </dgm:pt>
    <dgm:pt modelId="{E66C3BE3-5BA6-4F72-9C16-35E00D7867B4}" type="pres">
      <dgm:prSet presAssocID="{D52EBA22-C7DB-4249-85C3-D76772A305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D03A6692-E153-4A1C-8319-270A05358977}" type="pres">
      <dgm:prSet presAssocID="{F11A6189-6DD0-40EE-A66D-EBE12E24B390}" presName="hierRoot1" presStyleCnt="0">
        <dgm:presLayoutVars>
          <dgm:hierBranch val="init"/>
        </dgm:presLayoutVars>
      </dgm:prSet>
      <dgm:spPr/>
    </dgm:pt>
    <dgm:pt modelId="{730A5778-42F0-431C-ABB2-49445E538A57}" type="pres">
      <dgm:prSet presAssocID="{F11A6189-6DD0-40EE-A66D-EBE12E24B390}" presName="rootComposite1" presStyleCnt="0"/>
      <dgm:spPr/>
    </dgm:pt>
    <dgm:pt modelId="{0DFA3421-00B4-43E8-B79E-304D594A4BE8}" type="pres">
      <dgm:prSet presAssocID="{F11A6189-6DD0-40EE-A66D-EBE12E24B390}" presName="rootText1" presStyleLbl="node0" presStyleIdx="0" presStyleCnt="1" custScaleX="91470" custScaleY="53263" custLinFactNeighborY="1298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5CF9340-12BF-4A17-811F-DF5709F6BCBE}" type="pres">
      <dgm:prSet presAssocID="{F11A6189-6DD0-40EE-A66D-EBE12E24B390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8D30E11D-4DA8-47A3-8ECF-F934965C592E}" type="pres">
      <dgm:prSet presAssocID="{F11A6189-6DD0-40EE-A66D-EBE12E24B390}" presName="hierChild2" presStyleCnt="0"/>
      <dgm:spPr/>
    </dgm:pt>
    <dgm:pt modelId="{E897D1F2-905B-499B-8725-C0B2D2E2DBE6}" type="pres">
      <dgm:prSet presAssocID="{CB406311-4854-4BAB-8313-4D2FAE456913}" presName="Name37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EB8718C6-EFAD-4A9F-80A4-2D50CD31A0DB}" type="pres">
      <dgm:prSet presAssocID="{CDF02312-42ED-46FA-B86A-9638DF8D391C}" presName="hierRoot2" presStyleCnt="0">
        <dgm:presLayoutVars>
          <dgm:hierBranch/>
        </dgm:presLayoutVars>
      </dgm:prSet>
      <dgm:spPr/>
    </dgm:pt>
    <dgm:pt modelId="{36016B46-144D-4227-AA3F-A029934D10AE}" type="pres">
      <dgm:prSet presAssocID="{CDF02312-42ED-46FA-B86A-9638DF8D391C}" presName="rootComposite" presStyleCnt="0"/>
      <dgm:spPr/>
    </dgm:pt>
    <dgm:pt modelId="{04852F42-02BC-423C-BC22-46F72126C5D6}" type="pres">
      <dgm:prSet presAssocID="{CDF02312-42ED-46FA-B86A-9638DF8D391C}" presName="rootText" presStyleLbl="node2" presStyleIdx="0" presStyleCnt="1" custScaleX="157994" custScaleY="48450" custLinFactNeighborY="-1971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A3B38AA-9B36-4D0D-AA1D-78052D33CD6D}" type="pres">
      <dgm:prSet presAssocID="{CDF02312-42ED-46FA-B86A-9638DF8D391C}" presName="rootConnector" presStyleLbl="node2" presStyleIdx="0" presStyleCnt="1"/>
      <dgm:spPr/>
      <dgm:t>
        <a:bodyPr/>
        <a:lstStyle/>
        <a:p>
          <a:pPr rtl="1"/>
          <a:endParaRPr lang="ar-SA"/>
        </a:p>
      </dgm:t>
    </dgm:pt>
    <dgm:pt modelId="{4C264F0B-4E33-4281-9353-E991143271FB}" type="pres">
      <dgm:prSet presAssocID="{CDF02312-42ED-46FA-B86A-9638DF8D391C}" presName="hierChild4" presStyleCnt="0"/>
      <dgm:spPr/>
    </dgm:pt>
    <dgm:pt modelId="{A53BB79C-426B-4550-9DE2-4EA5B9C60432}" type="pres">
      <dgm:prSet presAssocID="{35990C35-8AE9-4921-8045-C1FA7B9C2D89}" presName="Name35" presStyleLbl="parChTrans1D3" presStyleIdx="0" presStyleCnt="3"/>
      <dgm:spPr/>
      <dgm:t>
        <a:bodyPr/>
        <a:lstStyle/>
        <a:p>
          <a:pPr rtl="1"/>
          <a:endParaRPr lang="ar-SA"/>
        </a:p>
      </dgm:t>
    </dgm:pt>
    <dgm:pt modelId="{1B29B44E-1667-49C8-8DC6-8793A1245F0E}" type="pres">
      <dgm:prSet presAssocID="{ED1ABA28-AB45-4542-AE02-10F1ABF546AA}" presName="hierRoot2" presStyleCnt="0">
        <dgm:presLayoutVars>
          <dgm:hierBranch val="init"/>
        </dgm:presLayoutVars>
      </dgm:prSet>
      <dgm:spPr/>
    </dgm:pt>
    <dgm:pt modelId="{F8AEA3A7-0E03-4F74-B4B6-C5D5A5F6F41C}" type="pres">
      <dgm:prSet presAssocID="{ED1ABA28-AB45-4542-AE02-10F1ABF546AA}" presName="rootComposite" presStyleCnt="0"/>
      <dgm:spPr/>
    </dgm:pt>
    <dgm:pt modelId="{574AEFCF-8ADC-4875-A7F1-A898F6031D6C}" type="pres">
      <dgm:prSet presAssocID="{ED1ABA28-AB45-4542-AE02-10F1ABF546AA}" presName="rootText" presStyleLbl="node3" presStyleIdx="0" presStyleCnt="3" custScaleY="53304" custLinFactNeighborY="-148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9940365-1E14-4BFC-A52E-CAAD37C79C48}" type="pres">
      <dgm:prSet presAssocID="{ED1ABA28-AB45-4542-AE02-10F1ABF546AA}" presName="rootConnector" presStyleLbl="node3" presStyleIdx="0" presStyleCnt="3"/>
      <dgm:spPr/>
      <dgm:t>
        <a:bodyPr/>
        <a:lstStyle/>
        <a:p>
          <a:pPr rtl="1"/>
          <a:endParaRPr lang="ar-SA"/>
        </a:p>
      </dgm:t>
    </dgm:pt>
    <dgm:pt modelId="{0DAF5B41-DA8A-4D23-8B42-F047ED2CF9C0}" type="pres">
      <dgm:prSet presAssocID="{ED1ABA28-AB45-4542-AE02-10F1ABF546AA}" presName="hierChild4" presStyleCnt="0"/>
      <dgm:spPr/>
    </dgm:pt>
    <dgm:pt modelId="{1200DF4E-24D3-41C9-895D-198281973B70}" type="pres">
      <dgm:prSet presAssocID="{ED1ABA28-AB45-4542-AE02-10F1ABF546AA}" presName="hierChild5" presStyleCnt="0"/>
      <dgm:spPr/>
    </dgm:pt>
    <dgm:pt modelId="{F186B6B0-4194-4B1E-8555-F5FE8DD74548}" type="pres">
      <dgm:prSet presAssocID="{7C1F0B3A-686C-4BFE-A890-B1E857B88663}" presName="Name35" presStyleLbl="parChTrans1D3" presStyleIdx="1" presStyleCnt="3"/>
      <dgm:spPr/>
      <dgm:t>
        <a:bodyPr/>
        <a:lstStyle/>
        <a:p>
          <a:pPr rtl="1"/>
          <a:endParaRPr lang="ar-SA"/>
        </a:p>
      </dgm:t>
    </dgm:pt>
    <dgm:pt modelId="{8F5524D3-656D-48DC-AB85-D3DB496357D9}" type="pres">
      <dgm:prSet presAssocID="{7A7B03B3-07CD-44A2-9755-BF7048BBBB01}" presName="hierRoot2" presStyleCnt="0">
        <dgm:presLayoutVars>
          <dgm:hierBranch/>
        </dgm:presLayoutVars>
      </dgm:prSet>
      <dgm:spPr/>
    </dgm:pt>
    <dgm:pt modelId="{54AFE462-E633-4C37-98E1-6AB09786640F}" type="pres">
      <dgm:prSet presAssocID="{7A7B03B3-07CD-44A2-9755-BF7048BBBB01}" presName="rootComposite" presStyleCnt="0"/>
      <dgm:spPr/>
    </dgm:pt>
    <dgm:pt modelId="{8F321089-97A5-4177-880B-A5EBE6562C33}" type="pres">
      <dgm:prSet presAssocID="{7A7B03B3-07CD-44A2-9755-BF7048BBBB01}" presName="rootText" presStyleLbl="node3" presStyleIdx="1" presStyleCnt="3" custScaleY="53304" custLinFactNeighborY="-148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562FD31-66AC-4001-B34B-D6A2583DF664}" type="pres">
      <dgm:prSet presAssocID="{7A7B03B3-07CD-44A2-9755-BF7048BBBB01}" presName="rootConnector" presStyleLbl="node3" presStyleIdx="1" presStyleCnt="3"/>
      <dgm:spPr/>
      <dgm:t>
        <a:bodyPr/>
        <a:lstStyle/>
        <a:p>
          <a:pPr rtl="1"/>
          <a:endParaRPr lang="ar-SA"/>
        </a:p>
      </dgm:t>
    </dgm:pt>
    <dgm:pt modelId="{18E140CE-2B24-4F71-BD4C-9693F9D7425E}" type="pres">
      <dgm:prSet presAssocID="{7A7B03B3-07CD-44A2-9755-BF7048BBBB01}" presName="hierChild4" presStyleCnt="0"/>
      <dgm:spPr/>
    </dgm:pt>
    <dgm:pt modelId="{8BD2FD06-FB11-400D-BF58-CB185C59C8EC}" type="pres">
      <dgm:prSet presAssocID="{2F03CBBD-1806-4461-A98C-78C633D0FDBD}" presName="Name35" presStyleLbl="parChTrans1D4" presStyleIdx="0" presStyleCnt="5"/>
      <dgm:spPr/>
      <dgm:t>
        <a:bodyPr/>
        <a:lstStyle/>
        <a:p>
          <a:pPr rtl="1"/>
          <a:endParaRPr lang="ar-SA"/>
        </a:p>
      </dgm:t>
    </dgm:pt>
    <dgm:pt modelId="{05D9A780-1BC8-4356-BCE1-0291B7B89738}" type="pres">
      <dgm:prSet presAssocID="{245120B3-FE66-4EDB-AB55-9E8AE4F8ED74}" presName="hierRoot2" presStyleCnt="0">
        <dgm:presLayoutVars>
          <dgm:hierBranch val="init"/>
        </dgm:presLayoutVars>
      </dgm:prSet>
      <dgm:spPr/>
    </dgm:pt>
    <dgm:pt modelId="{361F61B9-FF4E-4978-9C3C-5DD2DE7531F0}" type="pres">
      <dgm:prSet presAssocID="{245120B3-FE66-4EDB-AB55-9E8AE4F8ED74}" presName="rootComposite" presStyleCnt="0"/>
      <dgm:spPr/>
    </dgm:pt>
    <dgm:pt modelId="{0625B201-16D6-435E-A42F-3F2182B45734}" type="pres">
      <dgm:prSet presAssocID="{245120B3-FE66-4EDB-AB55-9E8AE4F8ED74}" presName="rootText" presStyleLbl="node4" presStyleIdx="0" presStyleCnt="5" custScaleY="50713" custLinFactNeighborY="-1144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93904DF-C6B5-4C60-91BE-46E3E562E77B}" type="pres">
      <dgm:prSet presAssocID="{245120B3-FE66-4EDB-AB55-9E8AE4F8ED74}" presName="rootConnector" presStyleLbl="node4" presStyleIdx="0" presStyleCnt="5"/>
      <dgm:spPr/>
      <dgm:t>
        <a:bodyPr/>
        <a:lstStyle/>
        <a:p>
          <a:pPr rtl="1"/>
          <a:endParaRPr lang="ar-SA"/>
        </a:p>
      </dgm:t>
    </dgm:pt>
    <dgm:pt modelId="{A3B44A0E-013F-412C-88F1-BDF8C2676AE7}" type="pres">
      <dgm:prSet presAssocID="{245120B3-FE66-4EDB-AB55-9E8AE4F8ED74}" presName="hierChild4" presStyleCnt="0"/>
      <dgm:spPr/>
    </dgm:pt>
    <dgm:pt modelId="{BD2C32F0-8121-40A3-8847-554550289F40}" type="pres">
      <dgm:prSet presAssocID="{245120B3-FE66-4EDB-AB55-9E8AE4F8ED74}" presName="hierChild5" presStyleCnt="0"/>
      <dgm:spPr/>
    </dgm:pt>
    <dgm:pt modelId="{AAB57D27-1EF0-4E94-B2AA-834A49A89893}" type="pres">
      <dgm:prSet presAssocID="{8C3C17A4-2D4D-402A-B4E0-9D0869F0CC60}" presName="Name35" presStyleLbl="parChTrans1D4" presStyleIdx="1" presStyleCnt="5"/>
      <dgm:spPr/>
      <dgm:t>
        <a:bodyPr/>
        <a:lstStyle/>
        <a:p>
          <a:pPr rtl="1"/>
          <a:endParaRPr lang="ar-SA"/>
        </a:p>
      </dgm:t>
    </dgm:pt>
    <dgm:pt modelId="{A91091D2-7EFE-41DB-88EA-E8267B2DE0D8}" type="pres">
      <dgm:prSet presAssocID="{A09C021F-C9CB-491A-BE20-541B8D76260D}" presName="hierRoot2" presStyleCnt="0">
        <dgm:presLayoutVars>
          <dgm:hierBranch/>
        </dgm:presLayoutVars>
      </dgm:prSet>
      <dgm:spPr/>
    </dgm:pt>
    <dgm:pt modelId="{BB7D0830-CC02-4B0A-9974-177D416563E9}" type="pres">
      <dgm:prSet presAssocID="{A09C021F-C9CB-491A-BE20-541B8D76260D}" presName="rootComposite" presStyleCnt="0"/>
      <dgm:spPr/>
    </dgm:pt>
    <dgm:pt modelId="{1C925F64-1012-46FF-9EF1-C1B2E959B9B3}" type="pres">
      <dgm:prSet presAssocID="{A09C021F-C9CB-491A-BE20-541B8D76260D}" presName="rootText" presStyleLbl="node4" presStyleIdx="1" presStyleCnt="5" custScaleY="50713" custLinFactNeighborY="1375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D673509-A95B-4EF4-96C4-674999313940}" type="pres">
      <dgm:prSet presAssocID="{A09C021F-C9CB-491A-BE20-541B8D76260D}" presName="rootConnector" presStyleLbl="node4" presStyleIdx="1" presStyleCnt="5"/>
      <dgm:spPr/>
      <dgm:t>
        <a:bodyPr/>
        <a:lstStyle/>
        <a:p>
          <a:pPr rtl="1"/>
          <a:endParaRPr lang="ar-SA"/>
        </a:p>
      </dgm:t>
    </dgm:pt>
    <dgm:pt modelId="{9E8D70D7-621D-449E-B414-DF80F3E9BA3E}" type="pres">
      <dgm:prSet presAssocID="{A09C021F-C9CB-491A-BE20-541B8D76260D}" presName="hierChild4" presStyleCnt="0"/>
      <dgm:spPr/>
    </dgm:pt>
    <dgm:pt modelId="{5281B139-A10D-4928-96AD-93AC50D29984}" type="pres">
      <dgm:prSet presAssocID="{279F1134-4885-4FEA-9B8F-3EA9F670EC3F}" presName="Name35" presStyleLbl="parChTrans1D4" presStyleIdx="2" presStyleCnt="5"/>
      <dgm:spPr/>
      <dgm:t>
        <a:bodyPr/>
        <a:lstStyle/>
        <a:p>
          <a:pPr rtl="1"/>
          <a:endParaRPr lang="ar-SA"/>
        </a:p>
      </dgm:t>
    </dgm:pt>
    <dgm:pt modelId="{09D2C61D-96BC-4760-BDF8-9BAEF3276508}" type="pres">
      <dgm:prSet presAssocID="{839B3CDB-C93A-426D-937D-2F8BCF15A854}" presName="hierRoot2" presStyleCnt="0">
        <dgm:presLayoutVars>
          <dgm:hierBranch val="init"/>
        </dgm:presLayoutVars>
      </dgm:prSet>
      <dgm:spPr/>
    </dgm:pt>
    <dgm:pt modelId="{597F270C-9B99-494C-A25D-F5F50F054463}" type="pres">
      <dgm:prSet presAssocID="{839B3CDB-C93A-426D-937D-2F8BCF15A854}" presName="rootComposite" presStyleCnt="0"/>
      <dgm:spPr/>
    </dgm:pt>
    <dgm:pt modelId="{34044584-B238-43CB-AACB-C8637200341B}" type="pres">
      <dgm:prSet presAssocID="{839B3CDB-C93A-426D-937D-2F8BCF15A854}" presName="rootText" presStyleLbl="node4" presStyleIdx="2" presStyleCnt="5" custScaleY="2485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FA546D4-D628-4CBD-B3FB-88CA3F29B495}" type="pres">
      <dgm:prSet presAssocID="{839B3CDB-C93A-426D-937D-2F8BCF15A854}" presName="rootConnector" presStyleLbl="node4" presStyleIdx="2" presStyleCnt="5"/>
      <dgm:spPr/>
      <dgm:t>
        <a:bodyPr/>
        <a:lstStyle/>
        <a:p>
          <a:pPr rtl="1"/>
          <a:endParaRPr lang="ar-SA"/>
        </a:p>
      </dgm:t>
    </dgm:pt>
    <dgm:pt modelId="{DA3F8B6F-28DD-43CE-8423-0D2FA96EB98C}" type="pres">
      <dgm:prSet presAssocID="{839B3CDB-C93A-426D-937D-2F8BCF15A854}" presName="hierChild4" presStyleCnt="0"/>
      <dgm:spPr/>
    </dgm:pt>
    <dgm:pt modelId="{EF493448-D84F-4D9C-AFD6-2C47DEF06D10}" type="pres">
      <dgm:prSet presAssocID="{839B3CDB-C93A-426D-937D-2F8BCF15A854}" presName="hierChild5" presStyleCnt="0"/>
      <dgm:spPr/>
    </dgm:pt>
    <dgm:pt modelId="{E1731C95-B362-408B-AC4A-8BE30912DF09}" type="pres">
      <dgm:prSet presAssocID="{8E6B8194-713B-469F-84AA-2D1879905980}" presName="Name35" presStyleLbl="parChTrans1D4" presStyleIdx="3" presStyleCnt="5"/>
      <dgm:spPr/>
      <dgm:t>
        <a:bodyPr/>
        <a:lstStyle/>
        <a:p>
          <a:pPr rtl="1"/>
          <a:endParaRPr lang="ar-SA"/>
        </a:p>
      </dgm:t>
    </dgm:pt>
    <dgm:pt modelId="{E66636A1-16C1-4435-B19D-12F02879A666}" type="pres">
      <dgm:prSet presAssocID="{4533E0A5-1042-480A-A5C6-514F7225548B}" presName="hierRoot2" presStyleCnt="0">
        <dgm:presLayoutVars>
          <dgm:hierBranch val="init"/>
        </dgm:presLayoutVars>
      </dgm:prSet>
      <dgm:spPr/>
    </dgm:pt>
    <dgm:pt modelId="{0A3BB095-5655-495C-9DB8-8F643E039CB9}" type="pres">
      <dgm:prSet presAssocID="{4533E0A5-1042-480A-A5C6-514F7225548B}" presName="rootComposite" presStyleCnt="0"/>
      <dgm:spPr/>
    </dgm:pt>
    <dgm:pt modelId="{92CF4B4B-DC4E-49D0-8835-0BFF61396CEC}" type="pres">
      <dgm:prSet presAssocID="{4533E0A5-1042-480A-A5C6-514F7225548B}" presName="rootText" presStyleLbl="node4" presStyleIdx="3" presStyleCnt="5" custScaleY="2485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3FE9E0C-7526-47AC-9FB9-7E236F5D75BA}" type="pres">
      <dgm:prSet presAssocID="{4533E0A5-1042-480A-A5C6-514F7225548B}" presName="rootConnector" presStyleLbl="node4" presStyleIdx="3" presStyleCnt="5"/>
      <dgm:spPr/>
      <dgm:t>
        <a:bodyPr/>
        <a:lstStyle/>
        <a:p>
          <a:pPr rtl="1"/>
          <a:endParaRPr lang="ar-SA"/>
        </a:p>
      </dgm:t>
    </dgm:pt>
    <dgm:pt modelId="{83FAEEE4-6032-478B-B691-C7C88BEB580F}" type="pres">
      <dgm:prSet presAssocID="{4533E0A5-1042-480A-A5C6-514F7225548B}" presName="hierChild4" presStyleCnt="0"/>
      <dgm:spPr/>
    </dgm:pt>
    <dgm:pt modelId="{4832EB88-25A2-4D48-9779-F570C097C503}" type="pres">
      <dgm:prSet presAssocID="{4533E0A5-1042-480A-A5C6-514F7225548B}" presName="hierChild5" presStyleCnt="0"/>
      <dgm:spPr/>
    </dgm:pt>
    <dgm:pt modelId="{4B8E2008-DA7B-4107-9AD2-E9FFC2DB6316}" type="pres">
      <dgm:prSet presAssocID="{A09C021F-C9CB-491A-BE20-541B8D76260D}" presName="hierChild5" presStyleCnt="0"/>
      <dgm:spPr/>
    </dgm:pt>
    <dgm:pt modelId="{1BA611D7-DA94-4AF1-A233-9F6929A685AE}" type="pres">
      <dgm:prSet presAssocID="{542435C4-B71B-4792-A2CD-35D542124554}" presName="Name35" presStyleLbl="parChTrans1D4" presStyleIdx="4" presStyleCnt="5"/>
      <dgm:spPr/>
      <dgm:t>
        <a:bodyPr/>
        <a:lstStyle/>
        <a:p>
          <a:pPr rtl="1"/>
          <a:endParaRPr lang="ar-SA"/>
        </a:p>
      </dgm:t>
    </dgm:pt>
    <dgm:pt modelId="{374949A7-B408-4983-A7AA-42D4A6CF864A}" type="pres">
      <dgm:prSet presAssocID="{9A56F7A2-378B-4CC1-823F-5EB5B0247C5B}" presName="hierRoot2" presStyleCnt="0">
        <dgm:presLayoutVars>
          <dgm:hierBranch val="init"/>
        </dgm:presLayoutVars>
      </dgm:prSet>
      <dgm:spPr/>
    </dgm:pt>
    <dgm:pt modelId="{B3ABE8D1-D746-4ACF-A113-C366DD5B916D}" type="pres">
      <dgm:prSet presAssocID="{9A56F7A2-378B-4CC1-823F-5EB5B0247C5B}" presName="rootComposite" presStyleCnt="0"/>
      <dgm:spPr/>
    </dgm:pt>
    <dgm:pt modelId="{6C34683E-271E-4B36-AC1A-3781BA858FBA}" type="pres">
      <dgm:prSet presAssocID="{9A56F7A2-378B-4CC1-823F-5EB5B0247C5B}" presName="rootText" presStyleLbl="node4" presStyleIdx="4" presStyleCnt="5" custScaleY="50713" custLinFactNeighborY="-1052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D3BCE76-6686-402F-8A79-8F66B94B9B66}" type="pres">
      <dgm:prSet presAssocID="{9A56F7A2-378B-4CC1-823F-5EB5B0247C5B}" presName="rootConnector" presStyleLbl="node4" presStyleIdx="4" presStyleCnt="5"/>
      <dgm:spPr/>
      <dgm:t>
        <a:bodyPr/>
        <a:lstStyle/>
        <a:p>
          <a:pPr rtl="1"/>
          <a:endParaRPr lang="ar-SA"/>
        </a:p>
      </dgm:t>
    </dgm:pt>
    <dgm:pt modelId="{AF801CB1-51C4-40D9-A1D6-35A4831AEAEB}" type="pres">
      <dgm:prSet presAssocID="{9A56F7A2-378B-4CC1-823F-5EB5B0247C5B}" presName="hierChild4" presStyleCnt="0"/>
      <dgm:spPr/>
    </dgm:pt>
    <dgm:pt modelId="{D8412B1D-EC69-44C8-A26D-90ACD554AE11}" type="pres">
      <dgm:prSet presAssocID="{9A56F7A2-378B-4CC1-823F-5EB5B0247C5B}" presName="hierChild5" presStyleCnt="0"/>
      <dgm:spPr/>
    </dgm:pt>
    <dgm:pt modelId="{91AD87E5-D806-4B5C-BA45-780882A1D3A0}" type="pres">
      <dgm:prSet presAssocID="{7A7B03B3-07CD-44A2-9755-BF7048BBBB01}" presName="hierChild5" presStyleCnt="0"/>
      <dgm:spPr/>
    </dgm:pt>
    <dgm:pt modelId="{FA772B89-DACF-4712-B765-52B1610902C7}" type="pres">
      <dgm:prSet presAssocID="{099A2377-E239-40EF-BD98-7A074A59AF89}" presName="Name35" presStyleLbl="parChTrans1D3" presStyleIdx="2" presStyleCnt="3"/>
      <dgm:spPr/>
      <dgm:t>
        <a:bodyPr/>
        <a:lstStyle/>
        <a:p>
          <a:pPr rtl="1"/>
          <a:endParaRPr lang="ar-SA"/>
        </a:p>
      </dgm:t>
    </dgm:pt>
    <dgm:pt modelId="{B279EE85-6738-4C71-9563-FCBEE58E44F9}" type="pres">
      <dgm:prSet presAssocID="{1F77C320-B49E-484B-A997-BC1F6E794187}" presName="hierRoot2" presStyleCnt="0">
        <dgm:presLayoutVars>
          <dgm:hierBranch val="init"/>
        </dgm:presLayoutVars>
      </dgm:prSet>
      <dgm:spPr/>
    </dgm:pt>
    <dgm:pt modelId="{84C1C302-FB01-472C-A116-25205BA0FDE5}" type="pres">
      <dgm:prSet presAssocID="{1F77C320-B49E-484B-A997-BC1F6E794187}" presName="rootComposite" presStyleCnt="0"/>
      <dgm:spPr/>
    </dgm:pt>
    <dgm:pt modelId="{BD0A8A26-00B3-46E2-AE53-DB5571370880}" type="pres">
      <dgm:prSet presAssocID="{1F77C320-B49E-484B-A997-BC1F6E794187}" presName="rootText" presStyleLbl="node3" presStyleIdx="2" presStyleCnt="3" custScaleY="53304" custLinFactNeighborY="-148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C0B8E2E-DFE2-4BF0-94B5-E03B44A64A07}" type="pres">
      <dgm:prSet presAssocID="{1F77C320-B49E-484B-A997-BC1F6E794187}" presName="rootConnector" presStyleLbl="node3" presStyleIdx="2" presStyleCnt="3"/>
      <dgm:spPr/>
      <dgm:t>
        <a:bodyPr/>
        <a:lstStyle/>
        <a:p>
          <a:pPr rtl="1"/>
          <a:endParaRPr lang="ar-SA"/>
        </a:p>
      </dgm:t>
    </dgm:pt>
    <dgm:pt modelId="{B83D96F0-9996-4D92-AFBF-756261B21D4A}" type="pres">
      <dgm:prSet presAssocID="{1F77C320-B49E-484B-A997-BC1F6E794187}" presName="hierChild4" presStyleCnt="0"/>
      <dgm:spPr/>
    </dgm:pt>
    <dgm:pt modelId="{C9C958AA-CF45-4AA0-A753-0953C59DF6CE}" type="pres">
      <dgm:prSet presAssocID="{1F77C320-B49E-484B-A997-BC1F6E794187}" presName="hierChild5" presStyleCnt="0"/>
      <dgm:spPr/>
    </dgm:pt>
    <dgm:pt modelId="{E5F99770-508F-42E5-AEDF-AF5907D61F3A}" type="pres">
      <dgm:prSet presAssocID="{CDF02312-42ED-46FA-B86A-9638DF8D391C}" presName="hierChild5" presStyleCnt="0"/>
      <dgm:spPr/>
    </dgm:pt>
    <dgm:pt modelId="{94AFF881-B541-4793-A11C-9D086E00F0AC}" type="pres">
      <dgm:prSet presAssocID="{F11A6189-6DD0-40EE-A66D-EBE12E24B390}" presName="hierChild3" presStyleCnt="0"/>
      <dgm:spPr/>
    </dgm:pt>
  </dgm:ptLst>
  <dgm:cxnLst>
    <dgm:cxn modelId="{ECECC567-C145-43A8-A5D1-6B498183EADF}" type="presOf" srcId="{ED1ABA28-AB45-4542-AE02-10F1ABF546AA}" destId="{09940365-1E14-4BFC-A52E-CAAD37C79C48}" srcOrd="1" destOrd="0" presId="urn:microsoft.com/office/officeart/2005/8/layout/orgChart1"/>
    <dgm:cxn modelId="{81184CD9-46BE-4AD0-86AF-62FB0E34724F}" type="presOf" srcId="{D52EBA22-C7DB-4249-85C3-D76772A305CD}" destId="{E66C3BE3-5BA6-4F72-9C16-35E00D7867B4}" srcOrd="0" destOrd="0" presId="urn:microsoft.com/office/officeart/2005/8/layout/orgChart1"/>
    <dgm:cxn modelId="{AF0510E0-897A-472D-9D27-83237E0F85DB}" type="presOf" srcId="{ED1ABA28-AB45-4542-AE02-10F1ABF546AA}" destId="{574AEFCF-8ADC-4875-A7F1-A898F6031D6C}" srcOrd="0" destOrd="0" presId="urn:microsoft.com/office/officeart/2005/8/layout/orgChart1"/>
    <dgm:cxn modelId="{AF7BBCC7-4A58-4C1F-8F04-4417C7D54A60}" type="presOf" srcId="{CDF02312-42ED-46FA-B86A-9638DF8D391C}" destId="{04852F42-02BC-423C-BC22-46F72126C5D6}" srcOrd="0" destOrd="0" presId="urn:microsoft.com/office/officeart/2005/8/layout/orgChart1"/>
    <dgm:cxn modelId="{3C7F9C44-7024-41E1-8481-B7BAA8B290AB}" srcId="{CDF02312-42ED-46FA-B86A-9638DF8D391C}" destId="{1F77C320-B49E-484B-A997-BC1F6E794187}" srcOrd="2" destOrd="0" parTransId="{099A2377-E239-40EF-BD98-7A074A59AF89}" sibTransId="{DC6E68BD-A699-4F34-996E-069068E1ECBE}"/>
    <dgm:cxn modelId="{9A4E527F-D544-4957-BB11-7E1E6DE49749}" type="presOf" srcId="{9A56F7A2-378B-4CC1-823F-5EB5B0247C5B}" destId="{4D3BCE76-6686-402F-8A79-8F66B94B9B66}" srcOrd="1" destOrd="0" presId="urn:microsoft.com/office/officeart/2005/8/layout/orgChart1"/>
    <dgm:cxn modelId="{2C0537F2-9868-4406-8E46-FC825665FA30}" type="presOf" srcId="{F11A6189-6DD0-40EE-A66D-EBE12E24B390}" destId="{D5CF9340-12BF-4A17-811F-DF5709F6BCBE}" srcOrd="1" destOrd="0" presId="urn:microsoft.com/office/officeart/2005/8/layout/orgChart1"/>
    <dgm:cxn modelId="{492E8A03-D1BD-4DAA-8815-F7683A984A66}" type="presOf" srcId="{099A2377-E239-40EF-BD98-7A074A59AF89}" destId="{FA772B89-DACF-4712-B765-52B1610902C7}" srcOrd="0" destOrd="0" presId="urn:microsoft.com/office/officeart/2005/8/layout/orgChart1"/>
    <dgm:cxn modelId="{F806CFB9-1EBC-4E1D-87F2-A4E158ABD8EF}" type="presOf" srcId="{245120B3-FE66-4EDB-AB55-9E8AE4F8ED74}" destId="{0625B201-16D6-435E-A42F-3F2182B45734}" srcOrd="0" destOrd="0" presId="urn:microsoft.com/office/officeart/2005/8/layout/orgChart1"/>
    <dgm:cxn modelId="{440D24D5-C657-4702-B676-E2568F830151}" srcId="{CDF02312-42ED-46FA-B86A-9638DF8D391C}" destId="{ED1ABA28-AB45-4542-AE02-10F1ABF546AA}" srcOrd="0" destOrd="0" parTransId="{35990C35-8AE9-4921-8045-C1FA7B9C2D89}" sibTransId="{76DE77C5-2D44-4D22-82B9-537DE1E6D5AC}"/>
    <dgm:cxn modelId="{EEFF9F2B-6F1A-4742-8453-C572DF6BB656}" srcId="{F11A6189-6DD0-40EE-A66D-EBE12E24B390}" destId="{CDF02312-42ED-46FA-B86A-9638DF8D391C}" srcOrd="0" destOrd="0" parTransId="{CB406311-4854-4BAB-8313-4D2FAE456913}" sibTransId="{F7B78EF6-AB09-4426-BC8F-BCF0B6149E01}"/>
    <dgm:cxn modelId="{35650BEC-416E-498C-8C72-CF87BEC40489}" type="presOf" srcId="{CDF02312-42ED-46FA-B86A-9638DF8D391C}" destId="{EA3B38AA-9B36-4D0D-AA1D-78052D33CD6D}" srcOrd="1" destOrd="0" presId="urn:microsoft.com/office/officeart/2005/8/layout/orgChart1"/>
    <dgm:cxn modelId="{1476F4B9-2E07-46BE-B0BE-3EE5066E019E}" type="presOf" srcId="{2F03CBBD-1806-4461-A98C-78C633D0FDBD}" destId="{8BD2FD06-FB11-400D-BF58-CB185C59C8EC}" srcOrd="0" destOrd="0" presId="urn:microsoft.com/office/officeart/2005/8/layout/orgChart1"/>
    <dgm:cxn modelId="{64CA4F5F-0F95-42D9-B6DB-8EE18E31AB8A}" type="presOf" srcId="{9A56F7A2-378B-4CC1-823F-5EB5B0247C5B}" destId="{6C34683E-271E-4B36-AC1A-3781BA858FBA}" srcOrd="0" destOrd="0" presId="urn:microsoft.com/office/officeart/2005/8/layout/orgChart1"/>
    <dgm:cxn modelId="{17C9AF0D-1F0A-46A0-836C-FE9E8862539E}" type="presOf" srcId="{7A7B03B3-07CD-44A2-9755-BF7048BBBB01}" destId="{6562FD31-66AC-4001-B34B-D6A2583DF664}" srcOrd="1" destOrd="0" presId="urn:microsoft.com/office/officeart/2005/8/layout/orgChart1"/>
    <dgm:cxn modelId="{B7BF858A-467C-461F-8AAB-8AD41123AAD7}" srcId="{D52EBA22-C7DB-4249-85C3-D76772A305CD}" destId="{F11A6189-6DD0-40EE-A66D-EBE12E24B390}" srcOrd="0" destOrd="0" parTransId="{395CD16F-F478-4AEE-B177-C6C244503509}" sibTransId="{798C681C-A6AE-40A5-B61B-8DB823ADF052}"/>
    <dgm:cxn modelId="{3447F4E3-A21B-4627-A856-0783D40CC338}" type="presOf" srcId="{839B3CDB-C93A-426D-937D-2F8BCF15A854}" destId="{3FA546D4-D628-4CBD-B3FB-88CA3F29B495}" srcOrd="1" destOrd="0" presId="urn:microsoft.com/office/officeart/2005/8/layout/orgChart1"/>
    <dgm:cxn modelId="{91F18E81-E806-44B6-8028-0F34EACB4E52}" type="presOf" srcId="{A09C021F-C9CB-491A-BE20-541B8D76260D}" destId="{3D673509-A95B-4EF4-96C4-674999313940}" srcOrd="1" destOrd="0" presId="urn:microsoft.com/office/officeart/2005/8/layout/orgChart1"/>
    <dgm:cxn modelId="{C62EC097-0EB7-4E85-AD7B-93CC1D353473}" type="presOf" srcId="{8E6B8194-713B-469F-84AA-2D1879905980}" destId="{E1731C95-B362-408B-AC4A-8BE30912DF09}" srcOrd="0" destOrd="0" presId="urn:microsoft.com/office/officeart/2005/8/layout/orgChart1"/>
    <dgm:cxn modelId="{0FCEF7B0-4A4C-4BC8-AA64-D12063CE5256}" type="presOf" srcId="{7A7B03B3-07CD-44A2-9755-BF7048BBBB01}" destId="{8F321089-97A5-4177-880B-A5EBE6562C33}" srcOrd="0" destOrd="0" presId="urn:microsoft.com/office/officeart/2005/8/layout/orgChart1"/>
    <dgm:cxn modelId="{C864DDD4-645D-43CF-94A4-2DA44203CEE0}" type="presOf" srcId="{8C3C17A4-2D4D-402A-B4E0-9D0869F0CC60}" destId="{AAB57D27-1EF0-4E94-B2AA-834A49A89893}" srcOrd="0" destOrd="0" presId="urn:microsoft.com/office/officeart/2005/8/layout/orgChart1"/>
    <dgm:cxn modelId="{90773291-BE59-412C-B2DB-D56AFBB7DB0A}" type="presOf" srcId="{4533E0A5-1042-480A-A5C6-514F7225548B}" destId="{92CF4B4B-DC4E-49D0-8835-0BFF61396CEC}" srcOrd="0" destOrd="0" presId="urn:microsoft.com/office/officeart/2005/8/layout/orgChart1"/>
    <dgm:cxn modelId="{CDB92A82-EBC0-42EA-8399-0A7690226915}" type="presOf" srcId="{542435C4-B71B-4792-A2CD-35D542124554}" destId="{1BA611D7-DA94-4AF1-A233-9F6929A685AE}" srcOrd="0" destOrd="0" presId="urn:microsoft.com/office/officeart/2005/8/layout/orgChart1"/>
    <dgm:cxn modelId="{9CB33545-3E5F-4439-AAFC-412658689C77}" type="presOf" srcId="{245120B3-FE66-4EDB-AB55-9E8AE4F8ED74}" destId="{A93904DF-C6B5-4C60-91BE-46E3E562E77B}" srcOrd="1" destOrd="0" presId="urn:microsoft.com/office/officeart/2005/8/layout/orgChart1"/>
    <dgm:cxn modelId="{F44A3256-30EF-4346-9B56-35FFC9A39E28}" type="presOf" srcId="{279F1134-4885-4FEA-9B8F-3EA9F670EC3F}" destId="{5281B139-A10D-4928-96AD-93AC50D29984}" srcOrd="0" destOrd="0" presId="urn:microsoft.com/office/officeart/2005/8/layout/orgChart1"/>
    <dgm:cxn modelId="{5DE7E474-9567-4E95-8C92-5A9E570836F9}" type="presOf" srcId="{1F77C320-B49E-484B-A997-BC1F6E794187}" destId="{BD0A8A26-00B3-46E2-AE53-DB5571370880}" srcOrd="0" destOrd="0" presId="urn:microsoft.com/office/officeart/2005/8/layout/orgChart1"/>
    <dgm:cxn modelId="{E933CD44-9EC5-495B-BD21-3D88C8480015}" type="presOf" srcId="{4533E0A5-1042-480A-A5C6-514F7225548B}" destId="{53FE9E0C-7526-47AC-9FB9-7E236F5D75BA}" srcOrd="1" destOrd="0" presId="urn:microsoft.com/office/officeart/2005/8/layout/orgChart1"/>
    <dgm:cxn modelId="{5B3559EF-892E-4719-A21A-2E496D649AEB}" type="presOf" srcId="{839B3CDB-C93A-426D-937D-2F8BCF15A854}" destId="{34044584-B238-43CB-AACB-C8637200341B}" srcOrd="0" destOrd="0" presId="urn:microsoft.com/office/officeart/2005/8/layout/orgChart1"/>
    <dgm:cxn modelId="{BE1A394F-6AA9-4856-A32F-6D105702D789}" srcId="{7A7B03B3-07CD-44A2-9755-BF7048BBBB01}" destId="{A09C021F-C9CB-491A-BE20-541B8D76260D}" srcOrd="1" destOrd="0" parTransId="{8C3C17A4-2D4D-402A-B4E0-9D0869F0CC60}" sibTransId="{54B78E5A-428C-41B2-82CD-4964914075F3}"/>
    <dgm:cxn modelId="{088025B5-875A-4743-B86C-3A8C2BF2A63D}" srcId="{7A7B03B3-07CD-44A2-9755-BF7048BBBB01}" destId="{245120B3-FE66-4EDB-AB55-9E8AE4F8ED74}" srcOrd="0" destOrd="0" parTransId="{2F03CBBD-1806-4461-A98C-78C633D0FDBD}" sibTransId="{3C9B4EF6-FE84-480F-9C25-253B5734B32E}"/>
    <dgm:cxn modelId="{906E6C8D-CB57-420D-88B2-FF72244C3026}" type="presOf" srcId="{7C1F0B3A-686C-4BFE-A890-B1E857B88663}" destId="{F186B6B0-4194-4B1E-8555-F5FE8DD74548}" srcOrd="0" destOrd="0" presId="urn:microsoft.com/office/officeart/2005/8/layout/orgChart1"/>
    <dgm:cxn modelId="{2670298E-89C5-4909-BFA9-BBD74C8B0E0C}" srcId="{A09C021F-C9CB-491A-BE20-541B8D76260D}" destId="{839B3CDB-C93A-426D-937D-2F8BCF15A854}" srcOrd="0" destOrd="0" parTransId="{279F1134-4885-4FEA-9B8F-3EA9F670EC3F}" sibTransId="{7D0C5100-DE78-430E-8868-4921D134A8B5}"/>
    <dgm:cxn modelId="{23B34BF1-4524-4327-A337-F23A61BC5C8B}" type="presOf" srcId="{F11A6189-6DD0-40EE-A66D-EBE12E24B390}" destId="{0DFA3421-00B4-43E8-B79E-304D594A4BE8}" srcOrd="0" destOrd="0" presId="urn:microsoft.com/office/officeart/2005/8/layout/orgChart1"/>
    <dgm:cxn modelId="{3E1F435A-9FAD-4CCA-B6AC-A71B0B55C2A7}" type="presOf" srcId="{A09C021F-C9CB-491A-BE20-541B8D76260D}" destId="{1C925F64-1012-46FF-9EF1-C1B2E959B9B3}" srcOrd="0" destOrd="0" presId="urn:microsoft.com/office/officeart/2005/8/layout/orgChart1"/>
    <dgm:cxn modelId="{888D49A0-E6D5-41CA-ABBC-A3ED4EFD1124}" type="presOf" srcId="{1F77C320-B49E-484B-A997-BC1F6E794187}" destId="{3C0B8E2E-DFE2-4BF0-94B5-E03B44A64A07}" srcOrd="1" destOrd="0" presId="urn:microsoft.com/office/officeart/2005/8/layout/orgChart1"/>
    <dgm:cxn modelId="{27A4CCF0-801D-4CE8-93C8-D82D91198868}" type="presOf" srcId="{CB406311-4854-4BAB-8313-4D2FAE456913}" destId="{E897D1F2-905B-499B-8725-C0B2D2E2DBE6}" srcOrd="0" destOrd="0" presId="urn:microsoft.com/office/officeart/2005/8/layout/orgChart1"/>
    <dgm:cxn modelId="{AB379A27-9C7C-4559-B457-5330C6F2DE69}" srcId="{7A7B03B3-07CD-44A2-9755-BF7048BBBB01}" destId="{9A56F7A2-378B-4CC1-823F-5EB5B0247C5B}" srcOrd="2" destOrd="0" parTransId="{542435C4-B71B-4792-A2CD-35D542124554}" sibTransId="{68E2BB25-E878-45BC-A751-5075CA198F31}"/>
    <dgm:cxn modelId="{D1DD0EF2-AD77-44B3-9044-69212389192E}" srcId="{A09C021F-C9CB-491A-BE20-541B8D76260D}" destId="{4533E0A5-1042-480A-A5C6-514F7225548B}" srcOrd="1" destOrd="0" parTransId="{8E6B8194-713B-469F-84AA-2D1879905980}" sibTransId="{18F91A03-45F7-4C23-9742-682551DB35D4}"/>
    <dgm:cxn modelId="{D53573A0-8EF7-478D-8266-7C58F9A21C41}" type="presOf" srcId="{35990C35-8AE9-4921-8045-C1FA7B9C2D89}" destId="{A53BB79C-426B-4550-9DE2-4EA5B9C60432}" srcOrd="0" destOrd="0" presId="urn:microsoft.com/office/officeart/2005/8/layout/orgChart1"/>
    <dgm:cxn modelId="{78B38C36-A435-4D1B-82F6-2AB8C89A0C85}" srcId="{CDF02312-42ED-46FA-B86A-9638DF8D391C}" destId="{7A7B03B3-07CD-44A2-9755-BF7048BBBB01}" srcOrd="1" destOrd="0" parTransId="{7C1F0B3A-686C-4BFE-A890-B1E857B88663}" sibTransId="{CB32B48D-51C8-4DA7-A5F2-58D60311EE2A}"/>
    <dgm:cxn modelId="{F83B0A47-7920-42B1-A1F7-4B227580851D}" type="presParOf" srcId="{E66C3BE3-5BA6-4F72-9C16-35E00D7867B4}" destId="{D03A6692-E153-4A1C-8319-270A05358977}" srcOrd="0" destOrd="0" presId="urn:microsoft.com/office/officeart/2005/8/layout/orgChart1"/>
    <dgm:cxn modelId="{86115C92-7791-4D2D-B077-141DDB40643E}" type="presParOf" srcId="{D03A6692-E153-4A1C-8319-270A05358977}" destId="{730A5778-42F0-431C-ABB2-49445E538A57}" srcOrd="0" destOrd="0" presId="urn:microsoft.com/office/officeart/2005/8/layout/orgChart1"/>
    <dgm:cxn modelId="{8EEEAD69-ADC7-4973-AC61-ECBE29796ED1}" type="presParOf" srcId="{730A5778-42F0-431C-ABB2-49445E538A57}" destId="{0DFA3421-00B4-43E8-B79E-304D594A4BE8}" srcOrd="0" destOrd="0" presId="urn:microsoft.com/office/officeart/2005/8/layout/orgChart1"/>
    <dgm:cxn modelId="{B160DF6A-19DC-4D76-B4CB-F6B1CDC25C80}" type="presParOf" srcId="{730A5778-42F0-431C-ABB2-49445E538A57}" destId="{D5CF9340-12BF-4A17-811F-DF5709F6BCBE}" srcOrd="1" destOrd="0" presId="urn:microsoft.com/office/officeart/2005/8/layout/orgChart1"/>
    <dgm:cxn modelId="{6DF7E9CB-7C51-48E0-9C30-E9A862603998}" type="presParOf" srcId="{D03A6692-E153-4A1C-8319-270A05358977}" destId="{8D30E11D-4DA8-47A3-8ECF-F934965C592E}" srcOrd="1" destOrd="0" presId="urn:microsoft.com/office/officeart/2005/8/layout/orgChart1"/>
    <dgm:cxn modelId="{FF5D531B-1D04-491A-88A2-930DD8CCAA7E}" type="presParOf" srcId="{8D30E11D-4DA8-47A3-8ECF-F934965C592E}" destId="{E897D1F2-905B-499B-8725-C0B2D2E2DBE6}" srcOrd="0" destOrd="0" presId="urn:microsoft.com/office/officeart/2005/8/layout/orgChart1"/>
    <dgm:cxn modelId="{C5D22234-FF80-4535-A8DB-C9A5CF48F19A}" type="presParOf" srcId="{8D30E11D-4DA8-47A3-8ECF-F934965C592E}" destId="{EB8718C6-EFAD-4A9F-80A4-2D50CD31A0DB}" srcOrd="1" destOrd="0" presId="urn:microsoft.com/office/officeart/2005/8/layout/orgChart1"/>
    <dgm:cxn modelId="{F0A2E16E-4CB3-4412-BF43-30A25377A854}" type="presParOf" srcId="{EB8718C6-EFAD-4A9F-80A4-2D50CD31A0DB}" destId="{36016B46-144D-4227-AA3F-A029934D10AE}" srcOrd="0" destOrd="0" presId="urn:microsoft.com/office/officeart/2005/8/layout/orgChart1"/>
    <dgm:cxn modelId="{D638DC52-6741-4B0F-BE42-AC456592AF9C}" type="presParOf" srcId="{36016B46-144D-4227-AA3F-A029934D10AE}" destId="{04852F42-02BC-423C-BC22-46F72126C5D6}" srcOrd="0" destOrd="0" presId="urn:microsoft.com/office/officeart/2005/8/layout/orgChart1"/>
    <dgm:cxn modelId="{06A27EA3-C4FA-45FA-B2CC-F759B6D4A18D}" type="presParOf" srcId="{36016B46-144D-4227-AA3F-A029934D10AE}" destId="{EA3B38AA-9B36-4D0D-AA1D-78052D33CD6D}" srcOrd="1" destOrd="0" presId="urn:microsoft.com/office/officeart/2005/8/layout/orgChart1"/>
    <dgm:cxn modelId="{C75A2D51-5B25-429F-8D36-6D50B32F7DF9}" type="presParOf" srcId="{EB8718C6-EFAD-4A9F-80A4-2D50CD31A0DB}" destId="{4C264F0B-4E33-4281-9353-E991143271FB}" srcOrd="1" destOrd="0" presId="urn:microsoft.com/office/officeart/2005/8/layout/orgChart1"/>
    <dgm:cxn modelId="{4537F895-D875-4236-A9B4-DF281CD108E2}" type="presParOf" srcId="{4C264F0B-4E33-4281-9353-E991143271FB}" destId="{A53BB79C-426B-4550-9DE2-4EA5B9C60432}" srcOrd="0" destOrd="0" presId="urn:microsoft.com/office/officeart/2005/8/layout/orgChart1"/>
    <dgm:cxn modelId="{7734C439-6459-4DC6-B8D6-476CAE2F32AD}" type="presParOf" srcId="{4C264F0B-4E33-4281-9353-E991143271FB}" destId="{1B29B44E-1667-49C8-8DC6-8793A1245F0E}" srcOrd="1" destOrd="0" presId="urn:microsoft.com/office/officeart/2005/8/layout/orgChart1"/>
    <dgm:cxn modelId="{9E7E122F-456A-488C-BEB4-4114F98C2875}" type="presParOf" srcId="{1B29B44E-1667-49C8-8DC6-8793A1245F0E}" destId="{F8AEA3A7-0E03-4F74-B4B6-C5D5A5F6F41C}" srcOrd="0" destOrd="0" presId="urn:microsoft.com/office/officeart/2005/8/layout/orgChart1"/>
    <dgm:cxn modelId="{C09D59E6-ED7A-4F2F-8DD4-6665F83FBEBC}" type="presParOf" srcId="{F8AEA3A7-0E03-4F74-B4B6-C5D5A5F6F41C}" destId="{574AEFCF-8ADC-4875-A7F1-A898F6031D6C}" srcOrd="0" destOrd="0" presId="urn:microsoft.com/office/officeart/2005/8/layout/orgChart1"/>
    <dgm:cxn modelId="{C0ACF5EF-0AA5-417E-A1FC-024DCF42AA27}" type="presParOf" srcId="{F8AEA3A7-0E03-4F74-B4B6-C5D5A5F6F41C}" destId="{09940365-1E14-4BFC-A52E-CAAD37C79C48}" srcOrd="1" destOrd="0" presId="urn:microsoft.com/office/officeart/2005/8/layout/orgChart1"/>
    <dgm:cxn modelId="{05A92685-871B-4DFC-824F-E216CF70C226}" type="presParOf" srcId="{1B29B44E-1667-49C8-8DC6-8793A1245F0E}" destId="{0DAF5B41-DA8A-4D23-8B42-F047ED2CF9C0}" srcOrd="1" destOrd="0" presId="urn:microsoft.com/office/officeart/2005/8/layout/orgChart1"/>
    <dgm:cxn modelId="{C3DFF025-E268-428C-8B75-CC92585AD25E}" type="presParOf" srcId="{1B29B44E-1667-49C8-8DC6-8793A1245F0E}" destId="{1200DF4E-24D3-41C9-895D-198281973B70}" srcOrd="2" destOrd="0" presId="urn:microsoft.com/office/officeart/2005/8/layout/orgChart1"/>
    <dgm:cxn modelId="{0BB510CA-EFD7-46AF-BCBF-EFBFC60EE19E}" type="presParOf" srcId="{4C264F0B-4E33-4281-9353-E991143271FB}" destId="{F186B6B0-4194-4B1E-8555-F5FE8DD74548}" srcOrd="2" destOrd="0" presId="urn:microsoft.com/office/officeart/2005/8/layout/orgChart1"/>
    <dgm:cxn modelId="{34734F5F-3AD0-4FE0-B4EA-2E35C3F844CB}" type="presParOf" srcId="{4C264F0B-4E33-4281-9353-E991143271FB}" destId="{8F5524D3-656D-48DC-AB85-D3DB496357D9}" srcOrd="3" destOrd="0" presId="urn:microsoft.com/office/officeart/2005/8/layout/orgChart1"/>
    <dgm:cxn modelId="{90E2915D-D38D-4A06-BEE3-48793DD13681}" type="presParOf" srcId="{8F5524D3-656D-48DC-AB85-D3DB496357D9}" destId="{54AFE462-E633-4C37-98E1-6AB09786640F}" srcOrd="0" destOrd="0" presId="urn:microsoft.com/office/officeart/2005/8/layout/orgChart1"/>
    <dgm:cxn modelId="{442BBCB9-1FB8-4714-A38F-DA4F15B3E072}" type="presParOf" srcId="{54AFE462-E633-4C37-98E1-6AB09786640F}" destId="{8F321089-97A5-4177-880B-A5EBE6562C33}" srcOrd="0" destOrd="0" presId="urn:microsoft.com/office/officeart/2005/8/layout/orgChart1"/>
    <dgm:cxn modelId="{532E7C93-54F8-48EA-9125-AAC25CE1CA45}" type="presParOf" srcId="{54AFE462-E633-4C37-98E1-6AB09786640F}" destId="{6562FD31-66AC-4001-B34B-D6A2583DF664}" srcOrd="1" destOrd="0" presId="urn:microsoft.com/office/officeart/2005/8/layout/orgChart1"/>
    <dgm:cxn modelId="{0BB76A8F-D606-4AE2-B757-90F73A1F1749}" type="presParOf" srcId="{8F5524D3-656D-48DC-AB85-D3DB496357D9}" destId="{18E140CE-2B24-4F71-BD4C-9693F9D7425E}" srcOrd="1" destOrd="0" presId="urn:microsoft.com/office/officeart/2005/8/layout/orgChart1"/>
    <dgm:cxn modelId="{AAE88901-750F-4452-9256-92A0A8FAD3CA}" type="presParOf" srcId="{18E140CE-2B24-4F71-BD4C-9693F9D7425E}" destId="{8BD2FD06-FB11-400D-BF58-CB185C59C8EC}" srcOrd="0" destOrd="0" presId="urn:microsoft.com/office/officeart/2005/8/layout/orgChart1"/>
    <dgm:cxn modelId="{2C6F2108-9551-476F-8372-5189C880C88B}" type="presParOf" srcId="{18E140CE-2B24-4F71-BD4C-9693F9D7425E}" destId="{05D9A780-1BC8-4356-BCE1-0291B7B89738}" srcOrd="1" destOrd="0" presId="urn:microsoft.com/office/officeart/2005/8/layout/orgChart1"/>
    <dgm:cxn modelId="{5DD46F3B-6A11-4445-B4E2-4EAEED16146F}" type="presParOf" srcId="{05D9A780-1BC8-4356-BCE1-0291B7B89738}" destId="{361F61B9-FF4E-4978-9C3C-5DD2DE7531F0}" srcOrd="0" destOrd="0" presId="urn:microsoft.com/office/officeart/2005/8/layout/orgChart1"/>
    <dgm:cxn modelId="{0DE014BC-A3E6-4726-BFF0-BEF5D9F6B7D0}" type="presParOf" srcId="{361F61B9-FF4E-4978-9C3C-5DD2DE7531F0}" destId="{0625B201-16D6-435E-A42F-3F2182B45734}" srcOrd="0" destOrd="0" presId="urn:microsoft.com/office/officeart/2005/8/layout/orgChart1"/>
    <dgm:cxn modelId="{8B307266-9FF0-4B79-B6D6-EC1C52E46CEE}" type="presParOf" srcId="{361F61B9-FF4E-4978-9C3C-5DD2DE7531F0}" destId="{A93904DF-C6B5-4C60-91BE-46E3E562E77B}" srcOrd="1" destOrd="0" presId="urn:microsoft.com/office/officeart/2005/8/layout/orgChart1"/>
    <dgm:cxn modelId="{AFE624F1-054C-4D39-A786-642814CCC5EE}" type="presParOf" srcId="{05D9A780-1BC8-4356-BCE1-0291B7B89738}" destId="{A3B44A0E-013F-412C-88F1-BDF8C2676AE7}" srcOrd="1" destOrd="0" presId="urn:microsoft.com/office/officeart/2005/8/layout/orgChart1"/>
    <dgm:cxn modelId="{0BEAC5C4-FB14-46A8-9873-D0295B6AB7B7}" type="presParOf" srcId="{05D9A780-1BC8-4356-BCE1-0291B7B89738}" destId="{BD2C32F0-8121-40A3-8847-554550289F40}" srcOrd="2" destOrd="0" presId="urn:microsoft.com/office/officeart/2005/8/layout/orgChart1"/>
    <dgm:cxn modelId="{074F21A2-02B0-4CD3-95E6-A4C88F076150}" type="presParOf" srcId="{18E140CE-2B24-4F71-BD4C-9693F9D7425E}" destId="{AAB57D27-1EF0-4E94-B2AA-834A49A89893}" srcOrd="2" destOrd="0" presId="urn:microsoft.com/office/officeart/2005/8/layout/orgChart1"/>
    <dgm:cxn modelId="{2BAE2D16-FEB7-47AC-824F-CC702A410B65}" type="presParOf" srcId="{18E140CE-2B24-4F71-BD4C-9693F9D7425E}" destId="{A91091D2-7EFE-41DB-88EA-E8267B2DE0D8}" srcOrd="3" destOrd="0" presId="urn:microsoft.com/office/officeart/2005/8/layout/orgChart1"/>
    <dgm:cxn modelId="{D104EF59-30F6-48EB-B2BD-94D4024832A1}" type="presParOf" srcId="{A91091D2-7EFE-41DB-88EA-E8267B2DE0D8}" destId="{BB7D0830-CC02-4B0A-9974-177D416563E9}" srcOrd="0" destOrd="0" presId="urn:microsoft.com/office/officeart/2005/8/layout/orgChart1"/>
    <dgm:cxn modelId="{913E3C34-0AAE-40B2-880B-A3BB55EAA256}" type="presParOf" srcId="{BB7D0830-CC02-4B0A-9974-177D416563E9}" destId="{1C925F64-1012-46FF-9EF1-C1B2E959B9B3}" srcOrd="0" destOrd="0" presId="urn:microsoft.com/office/officeart/2005/8/layout/orgChart1"/>
    <dgm:cxn modelId="{6B77090B-AD2A-4555-87FD-7B774CC74411}" type="presParOf" srcId="{BB7D0830-CC02-4B0A-9974-177D416563E9}" destId="{3D673509-A95B-4EF4-96C4-674999313940}" srcOrd="1" destOrd="0" presId="urn:microsoft.com/office/officeart/2005/8/layout/orgChart1"/>
    <dgm:cxn modelId="{FF3778D9-8BBF-4EB3-B27D-10B1A2124FC5}" type="presParOf" srcId="{A91091D2-7EFE-41DB-88EA-E8267B2DE0D8}" destId="{9E8D70D7-621D-449E-B414-DF80F3E9BA3E}" srcOrd="1" destOrd="0" presId="urn:microsoft.com/office/officeart/2005/8/layout/orgChart1"/>
    <dgm:cxn modelId="{4BD7DFAC-C15E-4E2F-96A0-3B52B19AAE3B}" type="presParOf" srcId="{9E8D70D7-621D-449E-B414-DF80F3E9BA3E}" destId="{5281B139-A10D-4928-96AD-93AC50D29984}" srcOrd="0" destOrd="0" presId="urn:microsoft.com/office/officeart/2005/8/layout/orgChart1"/>
    <dgm:cxn modelId="{99173BB9-C5DD-4C0F-A02E-2B65ED22E526}" type="presParOf" srcId="{9E8D70D7-621D-449E-B414-DF80F3E9BA3E}" destId="{09D2C61D-96BC-4760-BDF8-9BAEF3276508}" srcOrd="1" destOrd="0" presId="urn:microsoft.com/office/officeart/2005/8/layout/orgChart1"/>
    <dgm:cxn modelId="{2509C30D-9B44-4C1F-8096-6215BE7B5717}" type="presParOf" srcId="{09D2C61D-96BC-4760-BDF8-9BAEF3276508}" destId="{597F270C-9B99-494C-A25D-F5F50F054463}" srcOrd="0" destOrd="0" presId="urn:microsoft.com/office/officeart/2005/8/layout/orgChart1"/>
    <dgm:cxn modelId="{091ECED4-9CF0-4E70-90C2-8468A02D36E4}" type="presParOf" srcId="{597F270C-9B99-494C-A25D-F5F50F054463}" destId="{34044584-B238-43CB-AACB-C8637200341B}" srcOrd="0" destOrd="0" presId="urn:microsoft.com/office/officeart/2005/8/layout/orgChart1"/>
    <dgm:cxn modelId="{53E4DE9D-9D95-4FC2-B7EE-5F89178774E6}" type="presParOf" srcId="{597F270C-9B99-494C-A25D-F5F50F054463}" destId="{3FA546D4-D628-4CBD-B3FB-88CA3F29B495}" srcOrd="1" destOrd="0" presId="urn:microsoft.com/office/officeart/2005/8/layout/orgChart1"/>
    <dgm:cxn modelId="{19C69E62-B53E-41AF-B7D6-F4FD7F47BB5C}" type="presParOf" srcId="{09D2C61D-96BC-4760-BDF8-9BAEF3276508}" destId="{DA3F8B6F-28DD-43CE-8423-0D2FA96EB98C}" srcOrd="1" destOrd="0" presId="urn:microsoft.com/office/officeart/2005/8/layout/orgChart1"/>
    <dgm:cxn modelId="{7B2C5A15-1BE0-482F-B544-942C0EA25DE6}" type="presParOf" srcId="{09D2C61D-96BC-4760-BDF8-9BAEF3276508}" destId="{EF493448-D84F-4D9C-AFD6-2C47DEF06D10}" srcOrd="2" destOrd="0" presId="urn:microsoft.com/office/officeart/2005/8/layout/orgChart1"/>
    <dgm:cxn modelId="{D0270C95-E86A-44AA-BA11-E8700DF74B08}" type="presParOf" srcId="{9E8D70D7-621D-449E-B414-DF80F3E9BA3E}" destId="{E1731C95-B362-408B-AC4A-8BE30912DF09}" srcOrd="2" destOrd="0" presId="urn:microsoft.com/office/officeart/2005/8/layout/orgChart1"/>
    <dgm:cxn modelId="{0CA39E2D-62C9-41BC-A6AE-CB35B0AE24E9}" type="presParOf" srcId="{9E8D70D7-621D-449E-B414-DF80F3E9BA3E}" destId="{E66636A1-16C1-4435-B19D-12F02879A666}" srcOrd="3" destOrd="0" presId="urn:microsoft.com/office/officeart/2005/8/layout/orgChart1"/>
    <dgm:cxn modelId="{7064998C-3DCE-4FB7-9F1D-31878F996591}" type="presParOf" srcId="{E66636A1-16C1-4435-B19D-12F02879A666}" destId="{0A3BB095-5655-495C-9DB8-8F643E039CB9}" srcOrd="0" destOrd="0" presId="urn:microsoft.com/office/officeart/2005/8/layout/orgChart1"/>
    <dgm:cxn modelId="{88D52836-A5EF-4687-9F7A-CA010D1BF1DA}" type="presParOf" srcId="{0A3BB095-5655-495C-9DB8-8F643E039CB9}" destId="{92CF4B4B-DC4E-49D0-8835-0BFF61396CEC}" srcOrd="0" destOrd="0" presId="urn:microsoft.com/office/officeart/2005/8/layout/orgChart1"/>
    <dgm:cxn modelId="{EA416619-B5A4-4EA8-B59C-00DE78CA2713}" type="presParOf" srcId="{0A3BB095-5655-495C-9DB8-8F643E039CB9}" destId="{53FE9E0C-7526-47AC-9FB9-7E236F5D75BA}" srcOrd="1" destOrd="0" presId="urn:microsoft.com/office/officeart/2005/8/layout/orgChart1"/>
    <dgm:cxn modelId="{6CB16CBC-EDE2-48BA-BFB9-0022379EC1FF}" type="presParOf" srcId="{E66636A1-16C1-4435-B19D-12F02879A666}" destId="{83FAEEE4-6032-478B-B691-C7C88BEB580F}" srcOrd="1" destOrd="0" presId="urn:microsoft.com/office/officeart/2005/8/layout/orgChart1"/>
    <dgm:cxn modelId="{E5FD9CC2-E204-443F-8398-7EA03662E937}" type="presParOf" srcId="{E66636A1-16C1-4435-B19D-12F02879A666}" destId="{4832EB88-25A2-4D48-9779-F570C097C503}" srcOrd="2" destOrd="0" presId="urn:microsoft.com/office/officeart/2005/8/layout/orgChart1"/>
    <dgm:cxn modelId="{CC55D083-F50A-4B79-A279-C5736D0BEE78}" type="presParOf" srcId="{A91091D2-7EFE-41DB-88EA-E8267B2DE0D8}" destId="{4B8E2008-DA7B-4107-9AD2-E9FFC2DB6316}" srcOrd="2" destOrd="0" presId="urn:microsoft.com/office/officeart/2005/8/layout/orgChart1"/>
    <dgm:cxn modelId="{C1B72BCE-5324-445F-A206-8D575344FF84}" type="presParOf" srcId="{18E140CE-2B24-4F71-BD4C-9693F9D7425E}" destId="{1BA611D7-DA94-4AF1-A233-9F6929A685AE}" srcOrd="4" destOrd="0" presId="urn:microsoft.com/office/officeart/2005/8/layout/orgChart1"/>
    <dgm:cxn modelId="{D79361E5-5218-4B76-B93B-3E059CFA65B2}" type="presParOf" srcId="{18E140CE-2B24-4F71-BD4C-9693F9D7425E}" destId="{374949A7-B408-4983-A7AA-42D4A6CF864A}" srcOrd="5" destOrd="0" presId="urn:microsoft.com/office/officeart/2005/8/layout/orgChart1"/>
    <dgm:cxn modelId="{3BAC8BA7-C6EC-4D84-ABBF-A58E0D4E94D9}" type="presParOf" srcId="{374949A7-B408-4983-A7AA-42D4A6CF864A}" destId="{B3ABE8D1-D746-4ACF-A113-C366DD5B916D}" srcOrd="0" destOrd="0" presId="urn:microsoft.com/office/officeart/2005/8/layout/orgChart1"/>
    <dgm:cxn modelId="{421BB4C4-79AA-4332-840B-F2B714EB8C68}" type="presParOf" srcId="{B3ABE8D1-D746-4ACF-A113-C366DD5B916D}" destId="{6C34683E-271E-4B36-AC1A-3781BA858FBA}" srcOrd="0" destOrd="0" presId="urn:microsoft.com/office/officeart/2005/8/layout/orgChart1"/>
    <dgm:cxn modelId="{61145C58-F37A-402E-A646-FB0E809E0999}" type="presParOf" srcId="{B3ABE8D1-D746-4ACF-A113-C366DD5B916D}" destId="{4D3BCE76-6686-402F-8A79-8F66B94B9B66}" srcOrd="1" destOrd="0" presId="urn:microsoft.com/office/officeart/2005/8/layout/orgChart1"/>
    <dgm:cxn modelId="{57AE3B56-2BD9-4431-BEF0-5BCE9F3A01A1}" type="presParOf" srcId="{374949A7-B408-4983-A7AA-42D4A6CF864A}" destId="{AF801CB1-51C4-40D9-A1D6-35A4831AEAEB}" srcOrd="1" destOrd="0" presId="urn:microsoft.com/office/officeart/2005/8/layout/orgChart1"/>
    <dgm:cxn modelId="{947848B3-F578-405F-8189-7B7C01F82811}" type="presParOf" srcId="{374949A7-B408-4983-A7AA-42D4A6CF864A}" destId="{D8412B1D-EC69-44C8-A26D-90ACD554AE11}" srcOrd="2" destOrd="0" presId="urn:microsoft.com/office/officeart/2005/8/layout/orgChart1"/>
    <dgm:cxn modelId="{1E5F23E7-8EEB-49E0-BAB5-3921A5B0515F}" type="presParOf" srcId="{8F5524D3-656D-48DC-AB85-D3DB496357D9}" destId="{91AD87E5-D806-4B5C-BA45-780882A1D3A0}" srcOrd="2" destOrd="0" presId="urn:microsoft.com/office/officeart/2005/8/layout/orgChart1"/>
    <dgm:cxn modelId="{03BAAB8A-AD81-4684-B7BA-1BA02A3F551B}" type="presParOf" srcId="{4C264F0B-4E33-4281-9353-E991143271FB}" destId="{FA772B89-DACF-4712-B765-52B1610902C7}" srcOrd="4" destOrd="0" presId="urn:microsoft.com/office/officeart/2005/8/layout/orgChart1"/>
    <dgm:cxn modelId="{EA475A00-0047-4C98-B958-C373ACB90944}" type="presParOf" srcId="{4C264F0B-4E33-4281-9353-E991143271FB}" destId="{B279EE85-6738-4C71-9563-FCBEE58E44F9}" srcOrd="5" destOrd="0" presId="urn:microsoft.com/office/officeart/2005/8/layout/orgChart1"/>
    <dgm:cxn modelId="{B4B610C3-AB84-44EF-8C59-4A1B414E5B81}" type="presParOf" srcId="{B279EE85-6738-4C71-9563-FCBEE58E44F9}" destId="{84C1C302-FB01-472C-A116-25205BA0FDE5}" srcOrd="0" destOrd="0" presId="urn:microsoft.com/office/officeart/2005/8/layout/orgChart1"/>
    <dgm:cxn modelId="{4EC1FC4F-6B75-47AA-8127-8479D5142FA7}" type="presParOf" srcId="{84C1C302-FB01-472C-A116-25205BA0FDE5}" destId="{BD0A8A26-00B3-46E2-AE53-DB5571370880}" srcOrd="0" destOrd="0" presId="urn:microsoft.com/office/officeart/2005/8/layout/orgChart1"/>
    <dgm:cxn modelId="{06C9147D-4A79-4D49-B0E3-ADED795E632E}" type="presParOf" srcId="{84C1C302-FB01-472C-A116-25205BA0FDE5}" destId="{3C0B8E2E-DFE2-4BF0-94B5-E03B44A64A07}" srcOrd="1" destOrd="0" presId="urn:microsoft.com/office/officeart/2005/8/layout/orgChart1"/>
    <dgm:cxn modelId="{09F52DE2-87DC-4E23-83B7-B5B845909F57}" type="presParOf" srcId="{B279EE85-6738-4C71-9563-FCBEE58E44F9}" destId="{B83D96F0-9996-4D92-AFBF-756261B21D4A}" srcOrd="1" destOrd="0" presId="urn:microsoft.com/office/officeart/2005/8/layout/orgChart1"/>
    <dgm:cxn modelId="{C2490911-E318-40C9-90FF-2A1E98DA9BFC}" type="presParOf" srcId="{B279EE85-6738-4C71-9563-FCBEE58E44F9}" destId="{C9C958AA-CF45-4AA0-A753-0953C59DF6CE}" srcOrd="2" destOrd="0" presId="urn:microsoft.com/office/officeart/2005/8/layout/orgChart1"/>
    <dgm:cxn modelId="{862270F7-397D-43F0-BE66-245ED52AEF4F}" type="presParOf" srcId="{EB8718C6-EFAD-4A9F-80A4-2D50CD31A0DB}" destId="{E5F99770-508F-42E5-AEDF-AF5907D61F3A}" srcOrd="2" destOrd="0" presId="urn:microsoft.com/office/officeart/2005/8/layout/orgChart1"/>
    <dgm:cxn modelId="{E48DC379-1E41-473B-A214-CF095134DC84}" type="presParOf" srcId="{D03A6692-E153-4A1C-8319-270A05358977}" destId="{94AFF881-B541-4793-A11C-9D086E00F0A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F9EE49-B093-4BAC-866D-8A2B8C483C43}">
      <dsp:nvSpPr>
        <dsp:cNvPr id="0" name=""/>
        <dsp:cNvSpPr/>
      </dsp:nvSpPr>
      <dsp:spPr>
        <a:xfrm>
          <a:off x="7003068" y="1572740"/>
          <a:ext cx="495103" cy="171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927"/>
              </a:lnTo>
              <a:lnTo>
                <a:pt x="495103" y="85927"/>
              </a:lnTo>
              <a:lnTo>
                <a:pt x="495103" y="171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7DD24B-D414-4B7B-85D0-5350FEBD7EC1}">
      <dsp:nvSpPr>
        <dsp:cNvPr id="0" name=""/>
        <dsp:cNvSpPr/>
      </dsp:nvSpPr>
      <dsp:spPr>
        <a:xfrm>
          <a:off x="6507964" y="1572740"/>
          <a:ext cx="495103" cy="171854"/>
        </a:xfrm>
        <a:custGeom>
          <a:avLst/>
          <a:gdLst/>
          <a:ahLst/>
          <a:cxnLst/>
          <a:rect l="0" t="0" r="0" b="0"/>
          <a:pathLst>
            <a:path>
              <a:moveTo>
                <a:pt x="495103" y="0"/>
              </a:moveTo>
              <a:lnTo>
                <a:pt x="495103" y="85927"/>
              </a:lnTo>
              <a:lnTo>
                <a:pt x="0" y="85927"/>
              </a:lnTo>
              <a:lnTo>
                <a:pt x="0" y="171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2E69D5-3DF5-4131-8225-90670EE2D926}">
      <dsp:nvSpPr>
        <dsp:cNvPr id="0" name=""/>
        <dsp:cNvSpPr/>
      </dsp:nvSpPr>
      <dsp:spPr>
        <a:xfrm>
          <a:off x="6957348" y="991709"/>
          <a:ext cx="91440" cy="171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4CB2E9-6F2E-49B5-B34A-1EEB2C8FDC83}">
      <dsp:nvSpPr>
        <dsp:cNvPr id="0" name=""/>
        <dsp:cNvSpPr/>
      </dsp:nvSpPr>
      <dsp:spPr>
        <a:xfrm>
          <a:off x="4108538" y="410679"/>
          <a:ext cx="2894529" cy="171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927"/>
              </a:lnTo>
              <a:lnTo>
                <a:pt x="2894529" y="85927"/>
              </a:lnTo>
              <a:lnTo>
                <a:pt x="2894529" y="171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C12291-4EA9-4E80-B873-11785B797048}">
      <dsp:nvSpPr>
        <dsp:cNvPr id="0" name=""/>
        <dsp:cNvSpPr/>
      </dsp:nvSpPr>
      <dsp:spPr>
        <a:xfrm>
          <a:off x="5472038" y="1572740"/>
          <a:ext cx="91440" cy="171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27F161-05AA-41B7-B03F-64D64AC911BA}">
      <dsp:nvSpPr>
        <dsp:cNvPr id="0" name=""/>
        <dsp:cNvSpPr/>
      </dsp:nvSpPr>
      <dsp:spPr>
        <a:xfrm>
          <a:off x="5472038" y="991709"/>
          <a:ext cx="91440" cy="171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E18E87-06AB-4597-BC0D-B84BC340FE9E}">
      <dsp:nvSpPr>
        <dsp:cNvPr id="0" name=""/>
        <dsp:cNvSpPr/>
      </dsp:nvSpPr>
      <dsp:spPr>
        <a:xfrm>
          <a:off x="4108538" y="410679"/>
          <a:ext cx="1409219" cy="171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927"/>
              </a:lnTo>
              <a:lnTo>
                <a:pt x="1409219" y="85927"/>
              </a:lnTo>
              <a:lnTo>
                <a:pt x="1409219" y="171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17CC25-FC40-46D8-949F-87CFA52FBAB4}">
      <dsp:nvSpPr>
        <dsp:cNvPr id="0" name=""/>
        <dsp:cNvSpPr/>
      </dsp:nvSpPr>
      <dsp:spPr>
        <a:xfrm>
          <a:off x="4527551" y="2153770"/>
          <a:ext cx="495103" cy="171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927"/>
              </a:lnTo>
              <a:lnTo>
                <a:pt x="495103" y="85927"/>
              </a:lnTo>
              <a:lnTo>
                <a:pt x="495103" y="171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810FB5-4940-4468-A210-2ACB6416CBA0}">
      <dsp:nvSpPr>
        <dsp:cNvPr id="0" name=""/>
        <dsp:cNvSpPr/>
      </dsp:nvSpPr>
      <dsp:spPr>
        <a:xfrm>
          <a:off x="4032448" y="2153770"/>
          <a:ext cx="495103" cy="171854"/>
        </a:xfrm>
        <a:custGeom>
          <a:avLst/>
          <a:gdLst/>
          <a:ahLst/>
          <a:cxnLst/>
          <a:rect l="0" t="0" r="0" b="0"/>
          <a:pathLst>
            <a:path>
              <a:moveTo>
                <a:pt x="495103" y="0"/>
              </a:moveTo>
              <a:lnTo>
                <a:pt x="495103" y="85927"/>
              </a:lnTo>
              <a:lnTo>
                <a:pt x="0" y="85927"/>
              </a:lnTo>
              <a:lnTo>
                <a:pt x="0" y="171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FC3FE6-4518-49B2-9873-583886E3E55F}">
      <dsp:nvSpPr>
        <dsp:cNvPr id="0" name=""/>
        <dsp:cNvSpPr/>
      </dsp:nvSpPr>
      <dsp:spPr>
        <a:xfrm>
          <a:off x="4481831" y="1572740"/>
          <a:ext cx="91440" cy="171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366288-8589-4BBC-BE57-6DEF3370F1F3}">
      <dsp:nvSpPr>
        <dsp:cNvPr id="0" name=""/>
        <dsp:cNvSpPr/>
      </dsp:nvSpPr>
      <dsp:spPr>
        <a:xfrm>
          <a:off x="4481831" y="991709"/>
          <a:ext cx="91440" cy="171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446163-FC30-41D6-B1BB-76F76EA03E79}">
      <dsp:nvSpPr>
        <dsp:cNvPr id="0" name=""/>
        <dsp:cNvSpPr/>
      </dsp:nvSpPr>
      <dsp:spPr>
        <a:xfrm>
          <a:off x="4108538" y="410679"/>
          <a:ext cx="419012" cy="171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927"/>
              </a:lnTo>
              <a:lnTo>
                <a:pt x="419012" y="85927"/>
              </a:lnTo>
              <a:lnTo>
                <a:pt x="419012" y="171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588AF0-E9FA-4914-A9E6-6B90D8CD9593}">
      <dsp:nvSpPr>
        <dsp:cNvPr id="0" name=""/>
        <dsp:cNvSpPr/>
      </dsp:nvSpPr>
      <dsp:spPr>
        <a:xfrm>
          <a:off x="3491624" y="1572740"/>
          <a:ext cx="91440" cy="171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DE3F03-E392-4417-9640-7260D1CAD4AD}">
      <dsp:nvSpPr>
        <dsp:cNvPr id="0" name=""/>
        <dsp:cNvSpPr/>
      </dsp:nvSpPr>
      <dsp:spPr>
        <a:xfrm>
          <a:off x="3491624" y="991709"/>
          <a:ext cx="91440" cy="171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05DCD8-217F-481D-A282-AB58CF5EAB39}">
      <dsp:nvSpPr>
        <dsp:cNvPr id="0" name=""/>
        <dsp:cNvSpPr/>
      </dsp:nvSpPr>
      <dsp:spPr>
        <a:xfrm>
          <a:off x="3537344" y="410679"/>
          <a:ext cx="571193" cy="171854"/>
        </a:xfrm>
        <a:custGeom>
          <a:avLst/>
          <a:gdLst/>
          <a:ahLst/>
          <a:cxnLst/>
          <a:rect l="0" t="0" r="0" b="0"/>
          <a:pathLst>
            <a:path>
              <a:moveTo>
                <a:pt x="571193" y="0"/>
              </a:moveTo>
              <a:lnTo>
                <a:pt x="571193" y="85927"/>
              </a:lnTo>
              <a:lnTo>
                <a:pt x="0" y="85927"/>
              </a:lnTo>
              <a:lnTo>
                <a:pt x="0" y="171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C683F4-A603-4F98-A26D-70B54A81C3E7}">
      <dsp:nvSpPr>
        <dsp:cNvPr id="0" name=""/>
        <dsp:cNvSpPr/>
      </dsp:nvSpPr>
      <dsp:spPr>
        <a:xfrm>
          <a:off x="2052034" y="1572740"/>
          <a:ext cx="495103" cy="171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927"/>
              </a:lnTo>
              <a:lnTo>
                <a:pt x="495103" y="85927"/>
              </a:lnTo>
              <a:lnTo>
                <a:pt x="495103" y="171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7A4951-5A69-48B0-ACBE-B6E8359A31F6}">
      <dsp:nvSpPr>
        <dsp:cNvPr id="0" name=""/>
        <dsp:cNvSpPr/>
      </dsp:nvSpPr>
      <dsp:spPr>
        <a:xfrm>
          <a:off x="1556931" y="1572740"/>
          <a:ext cx="495103" cy="171854"/>
        </a:xfrm>
        <a:custGeom>
          <a:avLst/>
          <a:gdLst/>
          <a:ahLst/>
          <a:cxnLst/>
          <a:rect l="0" t="0" r="0" b="0"/>
          <a:pathLst>
            <a:path>
              <a:moveTo>
                <a:pt x="495103" y="0"/>
              </a:moveTo>
              <a:lnTo>
                <a:pt x="495103" y="85927"/>
              </a:lnTo>
              <a:lnTo>
                <a:pt x="0" y="85927"/>
              </a:lnTo>
              <a:lnTo>
                <a:pt x="0" y="171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491696-A3D3-4828-9FCF-2903EAAAD845}">
      <dsp:nvSpPr>
        <dsp:cNvPr id="0" name=""/>
        <dsp:cNvSpPr/>
      </dsp:nvSpPr>
      <dsp:spPr>
        <a:xfrm>
          <a:off x="1223648" y="991709"/>
          <a:ext cx="828385" cy="171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927"/>
              </a:lnTo>
              <a:lnTo>
                <a:pt x="828385" y="85927"/>
              </a:lnTo>
              <a:lnTo>
                <a:pt x="828385" y="171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200D9C-F9B3-49AD-83E2-6AEEEED830D6}">
      <dsp:nvSpPr>
        <dsp:cNvPr id="0" name=""/>
        <dsp:cNvSpPr/>
      </dsp:nvSpPr>
      <dsp:spPr>
        <a:xfrm>
          <a:off x="521004" y="1572740"/>
          <a:ext cx="91440" cy="171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9D5AC-B841-4DD4-BBC2-2EC575D80ABD}">
      <dsp:nvSpPr>
        <dsp:cNvPr id="0" name=""/>
        <dsp:cNvSpPr/>
      </dsp:nvSpPr>
      <dsp:spPr>
        <a:xfrm>
          <a:off x="566724" y="991709"/>
          <a:ext cx="656924" cy="171854"/>
        </a:xfrm>
        <a:custGeom>
          <a:avLst/>
          <a:gdLst/>
          <a:ahLst/>
          <a:cxnLst/>
          <a:rect l="0" t="0" r="0" b="0"/>
          <a:pathLst>
            <a:path>
              <a:moveTo>
                <a:pt x="656924" y="0"/>
              </a:moveTo>
              <a:lnTo>
                <a:pt x="656924" y="85927"/>
              </a:lnTo>
              <a:lnTo>
                <a:pt x="0" y="85927"/>
              </a:lnTo>
              <a:lnTo>
                <a:pt x="0" y="171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A7EDA-BF6C-4D20-BEF1-C615C4583057}">
      <dsp:nvSpPr>
        <dsp:cNvPr id="0" name=""/>
        <dsp:cNvSpPr/>
      </dsp:nvSpPr>
      <dsp:spPr>
        <a:xfrm>
          <a:off x="1223648" y="410679"/>
          <a:ext cx="2884889" cy="171854"/>
        </a:xfrm>
        <a:custGeom>
          <a:avLst/>
          <a:gdLst/>
          <a:ahLst/>
          <a:cxnLst/>
          <a:rect l="0" t="0" r="0" b="0"/>
          <a:pathLst>
            <a:path>
              <a:moveTo>
                <a:pt x="2884889" y="0"/>
              </a:moveTo>
              <a:lnTo>
                <a:pt x="2884889" y="85927"/>
              </a:lnTo>
              <a:lnTo>
                <a:pt x="0" y="85927"/>
              </a:lnTo>
              <a:lnTo>
                <a:pt x="0" y="171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B5600E-5E62-472C-919A-2ADEFA121DB5}">
      <dsp:nvSpPr>
        <dsp:cNvPr id="0" name=""/>
        <dsp:cNvSpPr/>
      </dsp:nvSpPr>
      <dsp:spPr>
        <a:xfrm>
          <a:off x="2875268" y="1503"/>
          <a:ext cx="2466539" cy="409176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تزوير المحررات</a:t>
          </a:r>
          <a:endParaRPr lang="ar-SA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75268" y="1503"/>
        <a:ext cx="2466539" cy="409176"/>
      </dsp:txXfrm>
    </dsp:sp>
    <dsp:sp modelId="{74DA25A4-117D-4343-B22F-43B744A35EC8}">
      <dsp:nvSpPr>
        <dsp:cNvPr id="0" name=""/>
        <dsp:cNvSpPr/>
      </dsp:nvSpPr>
      <dsp:spPr>
        <a:xfrm>
          <a:off x="719101" y="582533"/>
          <a:ext cx="1009094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9101" y="582533"/>
        <a:ext cx="1009094" cy="409176"/>
      </dsp:txXfrm>
    </dsp:sp>
    <dsp:sp modelId="{52785FAF-7FD4-4060-A392-B5474739245C}">
      <dsp:nvSpPr>
        <dsp:cNvPr id="0" name=""/>
        <dsp:cNvSpPr/>
      </dsp:nvSpPr>
      <dsp:spPr>
        <a:xfrm>
          <a:off x="157548" y="1163563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الخاص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7548" y="1163563"/>
        <a:ext cx="818352" cy="409176"/>
      </dsp:txXfrm>
    </dsp:sp>
    <dsp:sp modelId="{E83C4F5C-01BD-4F1F-A8A7-8EF634651EF3}">
      <dsp:nvSpPr>
        <dsp:cNvPr id="0" name=""/>
        <dsp:cNvSpPr/>
      </dsp:nvSpPr>
      <dsp:spPr>
        <a:xfrm>
          <a:off x="157548" y="1744594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نية الغش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7548" y="1744594"/>
        <a:ext cx="818352" cy="409176"/>
      </dsp:txXfrm>
    </dsp:sp>
    <dsp:sp modelId="{7EE2D838-59D9-4427-9247-648BEBF6F460}">
      <dsp:nvSpPr>
        <dsp:cNvPr id="0" name=""/>
        <dsp:cNvSpPr/>
      </dsp:nvSpPr>
      <dsp:spPr>
        <a:xfrm>
          <a:off x="1642858" y="1163563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العام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42858" y="1163563"/>
        <a:ext cx="818352" cy="409176"/>
      </dsp:txXfrm>
    </dsp:sp>
    <dsp:sp modelId="{2D19441D-A9F0-4FA3-AF57-AEE66040DDE2}">
      <dsp:nvSpPr>
        <dsp:cNvPr id="0" name=""/>
        <dsp:cNvSpPr/>
      </dsp:nvSpPr>
      <dsp:spPr>
        <a:xfrm>
          <a:off x="1147754" y="1744594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47754" y="1744594"/>
        <a:ext cx="818352" cy="409176"/>
      </dsp:txXfrm>
    </dsp:sp>
    <dsp:sp modelId="{9E3D069C-558B-4FD0-AFED-A6764D9A0CDE}">
      <dsp:nvSpPr>
        <dsp:cNvPr id="0" name=""/>
        <dsp:cNvSpPr/>
      </dsp:nvSpPr>
      <dsp:spPr>
        <a:xfrm>
          <a:off x="2137961" y="1744594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37961" y="1744594"/>
        <a:ext cx="818352" cy="409176"/>
      </dsp:txXfrm>
    </dsp:sp>
    <dsp:sp modelId="{6053BE83-A8B8-4470-A899-C05286C2277E}">
      <dsp:nvSpPr>
        <dsp:cNvPr id="0" name=""/>
        <dsp:cNvSpPr/>
      </dsp:nvSpPr>
      <dsp:spPr>
        <a:xfrm>
          <a:off x="3128168" y="582533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الضرر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28168" y="582533"/>
        <a:ext cx="818352" cy="409176"/>
      </dsp:txXfrm>
    </dsp:sp>
    <dsp:sp modelId="{17E1D137-319B-45A1-B5D9-927E791E0E63}">
      <dsp:nvSpPr>
        <dsp:cNvPr id="0" name=""/>
        <dsp:cNvSpPr/>
      </dsp:nvSpPr>
      <dsp:spPr>
        <a:xfrm>
          <a:off x="3128168" y="1163563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معنى الضرر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28168" y="1163563"/>
        <a:ext cx="818352" cy="409176"/>
      </dsp:txXfrm>
    </dsp:sp>
    <dsp:sp modelId="{57A2DB59-D64A-497B-9C59-79B29FF0D654}">
      <dsp:nvSpPr>
        <dsp:cNvPr id="0" name=""/>
        <dsp:cNvSpPr/>
      </dsp:nvSpPr>
      <dsp:spPr>
        <a:xfrm>
          <a:off x="3128168" y="1744594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انواع الضرر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28168" y="1744594"/>
        <a:ext cx="818352" cy="409176"/>
      </dsp:txXfrm>
    </dsp:sp>
    <dsp:sp modelId="{77C1BEBA-AC9D-404A-8CA4-FABE02B2E525}">
      <dsp:nvSpPr>
        <dsp:cNvPr id="0" name=""/>
        <dsp:cNvSpPr/>
      </dsp:nvSpPr>
      <dsp:spPr>
        <a:xfrm>
          <a:off x="4118375" y="582533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محل الجريمة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18375" y="582533"/>
        <a:ext cx="818352" cy="409176"/>
      </dsp:txXfrm>
    </dsp:sp>
    <dsp:sp modelId="{9FC1DB45-AFAA-4EF0-8D8E-16B414608444}">
      <dsp:nvSpPr>
        <dsp:cNvPr id="0" name=""/>
        <dsp:cNvSpPr/>
      </dsp:nvSpPr>
      <dsp:spPr>
        <a:xfrm>
          <a:off x="4118375" y="1163563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المحرر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18375" y="1163563"/>
        <a:ext cx="818352" cy="409176"/>
      </dsp:txXfrm>
    </dsp:sp>
    <dsp:sp modelId="{378B020D-1803-4E29-86E9-D54BEF6B27C0}">
      <dsp:nvSpPr>
        <dsp:cNvPr id="0" name=""/>
        <dsp:cNvSpPr/>
      </dsp:nvSpPr>
      <dsp:spPr>
        <a:xfrm>
          <a:off x="4118375" y="1744594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انواع المحررات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18375" y="1744594"/>
        <a:ext cx="818352" cy="409176"/>
      </dsp:txXfrm>
    </dsp:sp>
    <dsp:sp modelId="{12478834-9CF3-49B6-AE32-F113663F2E5B}">
      <dsp:nvSpPr>
        <dsp:cNvPr id="0" name=""/>
        <dsp:cNvSpPr/>
      </dsp:nvSpPr>
      <dsp:spPr>
        <a:xfrm>
          <a:off x="3623271" y="2325624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المحررات العادية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23271" y="2325624"/>
        <a:ext cx="818352" cy="409176"/>
      </dsp:txXfrm>
    </dsp:sp>
    <dsp:sp modelId="{A10442A2-59DD-42A9-8A90-526A9E72B16D}">
      <dsp:nvSpPr>
        <dsp:cNvPr id="0" name=""/>
        <dsp:cNvSpPr/>
      </dsp:nvSpPr>
      <dsp:spPr>
        <a:xfrm>
          <a:off x="4613478" y="2325624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المحررات الرسمية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13478" y="2325624"/>
        <a:ext cx="818352" cy="409176"/>
      </dsp:txXfrm>
    </dsp:sp>
    <dsp:sp modelId="{82A0025C-4D79-4ACD-B83B-F253DDC16C5E}">
      <dsp:nvSpPr>
        <dsp:cNvPr id="0" name=""/>
        <dsp:cNvSpPr/>
      </dsp:nvSpPr>
      <dsp:spPr>
        <a:xfrm>
          <a:off x="5108581" y="582533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الجاني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08581" y="582533"/>
        <a:ext cx="818352" cy="409176"/>
      </dsp:txXfrm>
    </dsp:sp>
    <dsp:sp modelId="{46E2EB60-EC6F-425E-A936-D44C9A48AFC0}">
      <dsp:nvSpPr>
        <dsp:cNvPr id="0" name=""/>
        <dsp:cNvSpPr/>
      </dsp:nvSpPr>
      <dsp:spPr>
        <a:xfrm>
          <a:off x="5108581" y="1163563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تغيير الحقيقة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08581" y="1163563"/>
        <a:ext cx="818352" cy="409176"/>
      </dsp:txXfrm>
    </dsp:sp>
    <dsp:sp modelId="{2BFC4517-158D-4C76-9FB5-593B570AB8F6}">
      <dsp:nvSpPr>
        <dsp:cNvPr id="0" name=""/>
        <dsp:cNvSpPr/>
      </dsp:nvSpPr>
      <dsp:spPr>
        <a:xfrm>
          <a:off x="5108581" y="1744594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كذب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08581" y="1744594"/>
        <a:ext cx="818352" cy="409176"/>
      </dsp:txXfrm>
    </dsp:sp>
    <dsp:sp modelId="{99D1632F-6B34-460A-A0C8-3EFD41A997B6}">
      <dsp:nvSpPr>
        <dsp:cNvPr id="0" name=""/>
        <dsp:cNvSpPr/>
      </dsp:nvSpPr>
      <dsp:spPr>
        <a:xfrm>
          <a:off x="6593891" y="582533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معنى التزوير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93891" y="582533"/>
        <a:ext cx="818352" cy="409176"/>
      </dsp:txXfrm>
    </dsp:sp>
    <dsp:sp modelId="{D3F62296-E93F-45D8-9B7E-D3F52F24596C}">
      <dsp:nvSpPr>
        <dsp:cNvPr id="0" name=""/>
        <dsp:cNvSpPr/>
      </dsp:nvSpPr>
      <dsp:spPr>
        <a:xfrm>
          <a:off x="6593891" y="1163563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طرق </a:t>
          </a:r>
          <a:r>
            <a:rPr lang="ar-SA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التوزير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93891" y="1163563"/>
        <a:ext cx="818352" cy="409176"/>
      </dsp:txXfrm>
    </dsp:sp>
    <dsp:sp modelId="{28EDA4C2-78DF-42F8-8323-D8AB95F9F004}">
      <dsp:nvSpPr>
        <dsp:cNvPr id="0" name=""/>
        <dsp:cNvSpPr/>
      </dsp:nvSpPr>
      <dsp:spPr>
        <a:xfrm>
          <a:off x="6098788" y="1744594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التزوير المعنوي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98788" y="1744594"/>
        <a:ext cx="818352" cy="409176"/>
      </dsp:txXfrm>
    </dsp:sp>
    <dsp:sp modelId="{D012A3FB-7C72-428A-95A5-68A6ECB8F16C}">
      <dsp:nvSpPr>
        <dsp:cNvPr id="0" name=""/>
        <dsp:cNvSpPr/>
      </dsp:nvSpPr>
      <dsp:spPr>
        <a:xfrm>
          <a:off x="7088995" y="1744594"/>
          <a:ext cx="818352" cy="409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التزوير المادي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088995" y="1744594"/>
        <a:ext cx="818352" cy="4091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772B89-DACF-4712-B765-52B1610902C7}">
      <dsp:nvSpPr>
        <dsp:cNvPr id="0" name=""/>
        <dsp:cNvSpPr/>
      </dsp:nvSpPr>
      <dsp:spPr>
        <a:xfrm>
          <a:off x="4392488" y="1076152"/>
          <a:ext cx="2095600" cy="405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735"/>
              </a:lnTo>
              <a:lnTo>
                <a:pt x="2095600" y="223735"/>
              </a:lnTo>
              <a:lnTo>
                <a:pt x="2095600" y="4055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A611D7-DA94-4AF1-A233-9F6929A685AE}">
      <dsp:nvSpPr>
        <dsp:cNvPr id="0" name=""/>
        <dsp:cNvSpPr/>
      </dsp:nvSpPr>
      <dsp:spPr>
        <a:xfrm>
          <a:off x="4392487" y="1943324"/>
          <a:ext cx="2095600" cy="401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561"/>
              </a:lnTo>
              <a:lnTo>
                <a:pt x="2095600" y="219561"/>
              </a:lnTo>
              <a:lnTo>
                <a:pt x="2095600" y="4014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31C95-B362-408B-AC4A-8BE30912DF09}">
      <dsp:nvSpPr>
        <dsp:cNvPr id="0" name=""/>
        <dsp:cNvSpPr/>
      </dsp:nvSpPr>
      <dsp:spPr>
        <a:xfrm>
          <a:off x="4392487" y="2994164"/>
          <a:ext cx="1047800" cy="244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29"/>
              </a:lnTo>
              <a:lnTo>
                <a:pt x="1047800" y="62729"/>
              </a:lnTo>
              <a:lnTo>
                <a:pt x="1047800" y="2445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81B139-A10D-4928-96AD-93AC50D29984}">
      <dsp:nvSpPr>
        <dsp:cNvPr id="0" name=""/>
        <dsp:cNvSpPr/>
      </dsp:nvSpPr>
      <dsp:spPr>
        <a:xfrm>
          <a:off x="3344687" y="2994164"/>
          <a:ext cx="1047800" cy="244579"/>
        </a:xfrm>
        <a:custGeom>
          <a:avLst/>
          <a:gdLst/>
          <a:ahLst/>
          <a:cxnLst/>
          <a:rect l="0" t="0" r="0" b="0"/>
          <a:pathLst>
            <a:path>
              <a:moveTo>
                <a:pt x="1047800" y="0"/>
              </a:moveTo>
              <a:lnTo>
                <a:pt x="1047800" y="62729"/>
              </a:lnTo>
              <a:lnTo>
                <a:pt x="0" y="62729"/>
              </a:lnTo>
              <a:lnTo>
                <a:pt x="0" y="2445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B57D27-1EF0-4E94-B2AA-834A49A89893}">
      <dsp:nvSpPr>
        <dsp:cNvPr id="0" name=""/>
        <dsp:cNvSpPr/>
      </dsp:nvSpPr>
      <dsp:spPr>
        <a:xfrm>
          <a:off x="4346768" y="1943324"/>
          <a:ext cx="91440" cy="6116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1690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D2FD06-FB11-400D-BF58-CB185C59C8EC}">
      <dsp:nvSpPr>
        <dsp:cNvPr id="0" name=""/>
        <dsp:cNvSpPr/>
      </dsp:nvSpPr>
      <dsp:spPr>
        <a:xfrm>
          <a:off x="2296887" y="1943324"/>
          <a:ext cx="2095600" cy="393427"/>
        </a:xfrm>
        <a:custGeom>
          <a:avLst/>
          <a:gdLst/>
          <a:ahLst/>
          <a:cxnLst/>
          <a:rect l="0" t="0" r="0" b="0"/>
          <a:pathLst>
            <a:path>
              <a:moveTo>
                <a:pt x="2095600" y="0"/>
              </a:moveTo>
              <a:lnTo>
                <a:pt x="2095600" y="211577"/>
              </a:lnTo>
              <a:lnTo>
                <a:pt x="0" y="211577"/>
              </a:lnTo>
              <a:lnTo>
                <a:pt x="0" y="3934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86B6B0-4194-4B1E-8555-F5FE8DD74548}">
      <dsp:nvSpPr>
        <dsp:cNvPr id="0" name=""/>
        <dsp:cNvSpPr/>
      </dsp:nvSpPr>
      <dsp:spPr>
        <a:xfrm>
          <a:off x="4346768" y="1076152"/>
          <a:ext cx="91440" cy="4055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55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3BB79C-426B-4550-9DE2-4EA5B9C60432}">
      <dsp:nvSpPr>
        <dsp:cNvPr id="0" name=""/>
        <dsp:cNvSpPr/>
      </dsp:nvSpPr>
      <dsp:spPr>
        <a:xfrm>
          <a:off x="2296887" y="1076152"/>
          <a:ext cx="2095600" cy="405585"/>
        </a:xfrm>
        <a:custGeom>
          <a:avLst/>
          <a:gdLst/>
          <a:ahLst/>
          <a:cxnLst/>
          <a:rect l="0" t="0" r="0" b="0"/>
          <a:pathLst>
            <a:path>
              <a:moveTo>
                <a:pt x="2095600" y="0"/>
              </a:moveTo>
              <a:lnTo>
                <a:pt x="2095600" y="223735"/>
              </a:lnTo>
              <a:lnTo>
                <a:pt x="0" y="223735"/>
              </a:lnTo>
              <a:lnTo>
                <a:pt x="0" y="4055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97D1F2-905B-499B-8725-C0B2D2E2DBE6}">
      <dsp:nvSpPr>
        <dsp:cNvPr id="0" name=""/>
        <dsp:cNvSpPr/>
      </dsp:nvSpPr>
      <dsp:spPr>
        <a:xfrm>
          <a:off x="4346768" y="530346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62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FA3421-00B4-43E8-B79E-304D594A4BE8}">
      <dsp:nvSpPr>
        <dsp:cNvPr id="0" name=""/>
        <dsp:cNvSpPr/>
      </dsp:nvSpPr>
      <dsp:spPr>
        <a:xfrm>
          <a:off x="3600402" y="114834"/>
          <a:ext cx="1584170" cy="46123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00402" y="114834"/>
        <a:ext cx="1584170" cy="461231"/>
      </dsp:txXfrm>
    </dsp:sp>
    <dsp:sp modelId="{04852F42-02BC-423C-BC22-46F72126C5D6}">
      <dsp:nvSpPr>
        <dsp:cNvPr id="0" name=""/>
        <dsp:cNvSpPr/>
      </dsp:nvSpPr>
      <dsp:spPr>
        <a:xfrm>
          <a:off x="3024337" y="656599"/>
          <a:ext cx="2736300" cy="41955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تزوير المحررات الرسمية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24337" y="656599"/>
        <a:ext cx="2736300" cy="419553"/>
      </dsp:txXfrm>
    </dsp:sp>
    <dsp:sp modelId="{574AEFCF-8ADC-4875-A7F1-A898F6031D6C}">
      <dsp:nvSpPr>
        <dsp:cNvPr id="0" name=""/>
        <dsp:cNvSpPr/>
      </dsp:nvSpPr>
      <dsp:spPr>
        <a:xfrm>
          <a:off x="1430936" y="1481738"/>
          <a:ext cx="1731901" cy="4615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جنح التزوير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30936" y="1481738"/>
        <a:ext cx="1731901" cy="461586"/>
      </dsp:txXfrm>
    </dsp:sp>
    <dsp:sp modelId="{8F321089-97A5-4177-880B-A5EBE6562C33}">
      <dsp:nvSpPr>
        <dsp:cNvPr id="0" name=""/>
        <dsp:cNvSpPr/>
      </dsp:nvSpPr>
      <dsp:spPr>
        <a:xfrm>
          <a:off x="3526537" y="1481738"/>
          <a:ext cx="1731901" cy="4615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تزوير المحررات العادية والعرفية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26537" y="1481738"/>
        <a:ext cx="1731901" cy="461586"/>
      </dsp:txXfrm>
    </dsp:sp>
    <dsp:sp modelId="{0625B201-16D6-435E-A42F-3F2182B45734}">
      <dsp:nvSpPr>
        <dsp:cNvPr id="0" name=""/>
        <dsp:cNvSpPr/>
      </dsp:nvSpPr>
      <dsp:spPr>
        <a:xfrm>
          <a:off x="1430936" y="2336751"/>
          <a:ext cx="1731901" cy="439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جنح التزوير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30936" y="2336751"/>
        <a:ext cx="1731901" cy="439149"/>
      </dsp:txXfrm>
    </dsp:sp>
    <dsp:sp modelId="{1C925F64-1012-46FF-9EF1-C1B2E959B9B3}">
      <dsp:nvSpPr>
        <dsp:cNvPr id="0" name=""/>
        <dsp:cNvSpPr/>
      </dsp:nvSpPr>
      <dsp:spPr>
        <a:xfrm>
          <a:off x="3526537" y="2555014"/>
          <a:ext cx="1731901" cy="439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الاعفاء من العقوبة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26537" y="2555014"/>
        <a:ext cx="1731901" cy="439149"/>
      </dsp:txXfrm>
    </dsp:sp>
    <dsp:sp modelId="{34044584-B238-43CB-AACB-C8637200341B}">
      <dsp:nvSpPr>
        <dsp:cNvPr id="0" name=""/>
        <dsp:cNvSpPr/>
      </dsp:nvSpPr>
      <dsp:spPr>
        <a:xfrm>
          <a:off x="2478736" y="3238743"/>
          <a:ext cx="1731901" cy="2152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أتلاف المحرر المزور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78736" y="3238743"/>
        <a:ext cx="1731901" cy="215214"/>
      </dsp:txXfrm>
    </dsp:sp>
    <dsp:sp modelId="{92CF4B4B-DC4E-49D0-8835-0BFF61396CEC}">
      <dsp:nvSpPr>
        <dsp:cNvPr id="0" name=""/>
        <dsp:cNvSpPr/>
      </dsp:nvSpPr>
      <dsp:spPr>
        <a:xfrm>
          <a:off x="4574337" y="3238743"/>
          <a:ext cx="1731901" cy="2152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الأخبار عن الجريمة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74337" y="3238743"/>
        <a:ext cx="1731901" cy="215214"/>
      </dsp:txXfrm>
    </dsp:sp>
    <dsp:sp modelId="{6C34683E-271E-4B36-AC1A-3781BA858FBA}">
      <dsp:nvSpPr>
        <dsp:cNvPr id="0" name=""/>
        <dsp:cNvSpPr/>
      </dsp:nvSpPr>
      <dsp:spPr>
        <a:xfrm>
          <a:off x="5622137" y="2344735"/>
          <a:ext cx="1731901" cy="439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جنايات التزوير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22137" y="2344735"/>
        <a:ext cx="1731901" cy="439149"/>
      </dsp:txXfrm>
    </dsp:sp>
    <dsp:sp modelId="{BD0A8A26-00B3-46E2-AE53-DB5571370880}">
      <dsp:nvSpPr>
        <dsp:cNvPr id="0" name=""/>
        <dsp:cNvSpPr/>
      </dsp:nvSpPr>
      <dsp:spPr>
        <a:xfrm>
          <a:off x="5622137" y="1481738"/>
          <a:ext cx="1731901" cy="4615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جنايات التزوير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22137" y="1481738"/>
        <a:ext cx="1731901" cy="461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74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993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016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4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305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67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156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64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71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8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12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006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365507762"/>
              </p:ext>
            </p:extLst>
          </p:nvPr>
        </p:nvGraphicFramePr>
        <p:xfrm>
          <a:off x="920552" y="332656"/>
          <a:ext cx="8064896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رسم تخطيطي 5"/>
          <p:cNvGraphicFramePr/>
          <p:nvPr>
            <p:extLst>
              <p:ext uri="{D42A27DB-BD31-4B8C-83A1-F6EECF244321}">
                <p14:modId xmlns:p14="http://schemas.microsoft.com/office/powerpoint/2010/main" val="3090365931"/>
              </p:ext>
            </p:extLst>
          </p:nvPr>
        </p:nvGraphicFramePr>
        <p:xfrm>
          <a:off x="560512" y="3140968"/>
          <a:ext cx="8784976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9656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72</Words>
  <Application>Microsoft Office PowerPoint</Application>
  <PresentationFormat>A4 Paper (210x297 mm)</PresentationFormat>
  <Paragraphs>32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حمادة قيس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حمادة</dc:creator>
  <cp:lastModifiedBy>A-H Center</cp:lastModifiedBy>
  <cp:revision>62</cp:revision>
  <dcterms:created xsi:type="dcterms:W3CDTF">2018-07-08T09:26:23Z</dcterms:created>
  <dcterms:modified xsi:type="dcterms:W3CDTF">2018-07-18T17:31:02Z</dcterms:modified>
</cp:coreProperties>
</file>