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11A6189-6DD0-40EE-A66D-EBE12E24B3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استعمال المحررات المزورة</a:t>
          </a:r>
          <a:endParaRPr lang="ar-SA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CD16F-F478-4AEE-B177-C6C244503509}" type="parTrans" cxnId="{B7BF858A-467C-461F-8AAB-8AD41123AAD7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8C681C-A6AE-40A5-B61B-8DB823ADF052}" type="sibTrans" cxnId="{B7BF858A-467C-461F-8AAB-8AD41123AAD7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809CD8-DE48-462B-8187-16DDBF87AA4B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CEF088-8F09-4CE4-B004-5610177F4233}" type="parTrans" cxnId="{D051F1DF-3D53-481B-8138-7726A3426F13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EA3AB7-8356-4483-A5BC-1E9073B90F76}" type="sibTrans" cxnId="{D051F1DF-3D53-481B-8138-7726A3426F13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B99DE1-8C68-47A7-B070-88AF597C2A0C}">
      <dgm:prSet custT="1"/>
      <dgm:spPr/>
      <dgm:t>
        <a:bodyPr/>
        <a:lstStyle/>
        <a:p>
          <a:pPr rtl="1"/>
          <a:r>
            <a:rPr lang="ar-SA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نفس عقوبة المزور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52C34D-2996-4A28-B89F-ED0B2CA0E83F}" type="parTrans" cxnId="{D68569D9-134A-4F12-A1F7-F6417C33D4A9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21CA7B-1CE7-43C3-ABFD-91BB1CAC31F0}" type="sibTrans" cxnId="{D68569D9-134A-4F12-A1F7-F6417C33D4A9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253E06-9BB3-4087-9C81-CCA092335199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AC296-21C6-400E-BCEA-ECB8B5E999B5}" type="parTrans" cxnId="{3B915F4F-E3AD-4BE5-B64F-E9FAAB38542A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4EF617-6694-4855-9672-C683E8957E18}" type="sibTrans" cxnId="{3B915F4F-E3AD-4BE5-B64F-E9FAAB38542A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D8097A-F872-4A90-8611-240F4377F8A0}">
      <dgm:prSet custT="1"/>
      <dgm:spPr/>
      <dgm:t>
        <a:bodyPr/>
        <a:lstStyle/>
        <a:p>
          <a:pPr rtl="1"/>
          <a:r>
            <a:rPr lang="ar-SA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BE7140-0B57-42B7-B39C-A4956978FAA8}" type="parTrans" cxnId="{C8B0C327-913F-4984-A498-4A56DF374FB6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ED6151-3E47-4C58-934F-A49E9CB0252F}" type="sibTrans" cxnId="{C8B0C327-913F-4984-A498-4A56DF374FB6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20452D-E03F-4648-9060-5393A03F6EA7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4DB54C-E0A1-448F-B8D5-A1CB04571A70}" type="parTrans" cxnId="{6C9E9B02-1090-4DE0-BA76-A659827DEB89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D87802-626F-4932-9A97-79BAECB824BB}" type="sibTrans" cxnId="{6C9E9B02-1090-4DE0-BA76-A659827DEB89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AA2589-9D0D-40CE-8DFE-0E6741E0A4C2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376A07-8F39-4E07-925F-9D0CD7A690BE}" type="parTrans" cxnId="{A63BFFAE-3373-43B1-94FC-32C935D86015}">
      <dgm:prSet/>
      <dgm:spPr/>
      <dgm:t>
        <a:bodyPr/>
        <a:lstStyle/>
        <a:p>
          <a:pPr rtl="1"/>
          <a:endParaRPr lang="ar-SA"/>
        </a:p>
      </dgm:t>
    </dgm:pt>
    <dgm:pt modelId="{09EA2EBD-3D47-4AE9-8FBD-C79932089DEC}" type="sibTrans" cxnId="{A63BFFAE-3373-43B1-94FC-32C935D86015}">
      <dgm:prSet/>
      <dgm:spPr/>
      <dgm:t>
        <a:bodyPr/>
        <a:lstStyle/>
        <a:p>
          <a:pPr rtl="1"/>
          <a:endParaRPr lang="ar-SA"/>
        </a:p>
      </dgm:t>
    </dgm:pt>
    <dgm:pt modelId="{17FF584C-836F-4B55-B299-175E186C857C}">
      <dgm:prSet custT="1"/>
      <dgm:spPr/>
      <dgm:t>
        <a:bodyPr/>
        <a:lstStyle/>
        <a:p>
          <a:pPr rtl="1"/>
          <a:r>
            <a:rPr lang="ar-S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مستقلة عن جريمة التزوير</a:t>
          </a:r>
          <a:endParaRPr lang="ar-SA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A78239-BAE6-4C21-88A8-4C35C44B705A}" type="parTrans" cxnId="{07700147-62B0-4551-9B4E-6299DE140A48}">
      <dgm:prSet/>
      <dgm:spPr/>
      <dgm:t>
        <a:bodyPr/>
        <a:lstStyle/>
        <a:p>
          <a:pPr rtl="1"/>
          <a:endParaRPr lang="ar-SA"/>
        </a:p>
      </dgm:t>
    </dgm:pt>
    <dgm:pt modelId="{6E3BAE3A-006B-4127-9048-E52AC77202E0}" type="sibTrans" cxnId="{07700147-62B0-4551-9B4E-6299DE140A48}">
      <dgm:prSet/>
      <dgm:spPr/>
      <dgm:t>
        <a:bodyPr/>
        <a:lstStyle/>
        <a:p>
          <a:pPr rtl="1"/>
          <a:endParaRPr lang="ar-SA"/>
        </a:p>
      </dgm:t>
    </dgm:pt>
    <dgm:pt modelId="{A557C169-63E1-4024-8605-86A13D2803EA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استعمال المحرر المزور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9F4ED6-5B3E-4114-8327-F2B964DE0C8E}" type="parTrans" cxnId="{EA488BB6-A0FD-4E72-B697-5505E334D4DA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9160FA-D92E-4DE2-9A2A-3E922DD7F145}" type="sibTrans" cxnId="{EA488BB6-A0FD-4E72-B697-5505E334D4DA}">
      <dgm:prSet/>
      <dgm:spPr/>
      <dgm:t>
        <a:bodyPr/>
        <a:lstStyle/>
        <a:p>
          <a:pPr rtl="1"/>
          <a:endParaRPr lang="ar-SA"/>
        </a:p>
      </dgm:t>
    </dgm:pt>
    <dgm:pt modelId="{5A3C4E79-6332-4B81-819D-6733A4106F0D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تقديم المحرر </a:t>
          </a:r>
        </a:p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فعلاً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4862A5-002C-4B08-A169-66716D916894}" type="parTrans" cxnId="{A775A1F8-C880-47EA-AAC8-C0CA279877D4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484FAA-E5AF-407A-9C01-69E005F3FB65}" type="sibTrans" cxnId="{A775A1F8-C880-47EA-AAC8-C0CA279877D4}">
      <dgm:prSet/>
      <dgm:spPr/>
      <dgm:t>
        <a:bodyPr/>
        <a:lstStyle/>
        <a:p>
          <a:pPr rtl="1"/>
          <a:endParaRPr lang="ar-SA"/>
        </a:p>
      </dgm:t>
    </dgm:pt>
    <dgm:pt modelId="{D560AE56-21BD-47DC-88B4-B7026FE80661}">
      <dgm:prSet custT="1"/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الاحتجاج بالمحرر المزور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16E6FD-07A2-4252-8617-9A49D8CF60FB}" type="parTrans" cxnId="{26CDC7F8-C12D-41A5-B9C8-A48F11D96889}">
      <dgm:prSet/>
      <dgm:spPr/>
      <dgm:t>
        <a:bodyPr/>
        <a:lstStyle/>
        <a:p>
          <a:pPr rtl="1"/>
          <a:endParaRPr lang="ar-SA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AA4DF3-DD72-4C72-A9F9-950FB4FCF7EF}" type="sibTrans" cxnId="{26CDC7F8-C12D-41A5-B9C8-A48F11D96889}">
      <dgm:prSet/>
      <dgm:spPr/>
      <dgm:t>
        <a:bodyPr/>
        <a:lstStyle/>
        <a:p>
          <a:pPr rtl="1"/>
          <a:endParaRPr lang="ar-SA"/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3A6692-E153-4A1C-8319-270A05358977}" type="pres">
      <dgm:prSet presAssocID="{F11A6189-6DD0-40EE-A66D-EBE12E24B390}" presName="hierRoot1" presStyleCnt="0">
        <dgm:presLayoutVars>
          <dgm:hierBranch/>
        </dgm:presLayoutVars>
      </dgm:prSet>
      <dgm:spPr/>
      <dgm:t>
        <a:bodyPr/>
        <a:lstStyle/>
        <a:p>
          <a:pPr rtl="1"/>
          <a:endParaRPr lang="ar-SA"/>
        </a:p>
      </dgm:t>
    </dgm:pt>
    <dgm:pt modelId="{730A5778-42F0-431C-ABB2-49445E538A57}" type="pres">
      <dgm:prSet presAssocID="{F11A6189-6DD0-40EE-A66D-EBE12E24B390}" presName="rootComposite1" presStyleCnt="0"/>
      <dgm:spPr/>
      <dgm:t>
        <a:bodyPr/>
        <a:lstStyle/>
        <a:p>
          <a:pPr rtl="1"/>
          <a:endParaRPr lang="ar-SA"/>
        </a:p>
      </dgm:t>
    </dgm:pt>
    <dgm:pt modelId="{0DFA3421-00B4-43E8-B79E-304D594A4BE8}" type="pres">
      <dgm:prSet presAssocID="{F11A6189-6DD0-40EE-A66D-EBE12E24B390}" presName="rootText1" presStyleLbl="node0" presStyleIdx="0" presStyleCnt="1" custScaleX="277687" custScaleY="97880" custLinFactNeighborY="-2532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F9340-12BF-4A17-811F-DF5709F6BCBE}" type="pres">
      <dgm:prSet presAssocID="{F11A6189-6DD0-40EE-A66D-EBE12E24B390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8D30E11D-4DA8-47A3-8ECF-F934965C592E}" type="pres">
      <dgm:prSet presAssocID="{F11A6189-6DD0-40EE-A66D-EBE12E24B390}" presName="hierChild2" presStyleCnt="0"/>
      <dgm:spPr/>
      <dgm:t>
        <a:bodyPr/>
        <a:lstStyle/>
        <a:p>
          <a:pPr rtl="1"/>
          <a:endParaRPr lang="ar-SA"/>
        </a:p>
      </dgm:t>
    </dgm:pt>
    <dgm:pt modelId="{A9EA8839-E4D4-463B-A32F-009F30CC9667}" type="pres">
      <dgm:prSet presAssocID="{B3CEF088-8F09-4CE4-B004-5610177F4233}" presName="Name35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6D55334D-63B8-46CC-AA29-7ABE55A7313D}" type="pres">
      <dgm:prSet presAssocID="{CF809CD8-DE48-462B-8187-16DDBF87AA4B}" presName="hierRoot2" presStyleCnt="0">
        <dgm:presLayoutVars>
          <dgm:hierBranch/>
        </dgm:presLayoutVars>
      </dgm:prSet>
      <dgm:spPr/>
      <dgm:t>
        <a:bodyPr/>
        <a:lstStyle/>
        <a:p>
          <a:pPr rtl="1"/>
          <a:endParaRPr lang="ar-SA"/>
        </a:p>
      </dgm:t>
    </dgm:pt>
    <dgm:pt modelId="{935CF9B1-86EF-4639-B049-D5054D9B130D}" type="pres">
      <dgm:prSet presAssocID="{CF809CD8-DE48-462B-8187-16DDBF87AA4B}" presName="rootComposite" presStyleCnt="0"/>
      <dgm:spPr/>
      <dgm:t>
        <a:bodyPr/>
        <a:lstStyle/>
        <a:p>
          <a:pPr rtl="1"/>
          <a:endParaRPr lang="ar-SA"/>
        </a:p>
      </dgm:t>
    </dgm:pt>
    <dgm:pt modelId="{8655D07B-FA94-45E5-AE3A-A094CCAF3F1B}" type="pres">
      <dgm:prSet presAssocID="{CF809CD8-DE48-462B-8187-16DDBF87AA4B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5C2B467-0040-4290-861F-77E9BC1F0498}" type="pres">
      <dgm:prSet presAssocID="{CF809CD8-DE48-462B-8187-16DDBF87AA4B}" presName="rootConnector" presStyleLbl="node2" presStyleIdx="0" presStyleCnt="4"/>
      <dgm:spPr/>
      <dgm:t>
        <a:bodyPr/>
        <a:lstStyle/>
        <a:p>
          <a:pPr rtl="1"/>
          <a:endParaRPr lang="ar-SA"/>
        </a:p>
      </dgm:t>
    </dgm:pt>
    <dgm:pt modelId="{CC46CFC6-0C4C-4BAA-A7EC-CB113147F2B3}" type="pres">
      <dgm:prSet presAssocID="{CF809CD8-DE48-462B-8187-16DDBF87AA4B}" presName="hierChild4" presStyleCnt="0"/>
      <dgm:spPr/>
      <dgm:t>
        <a:bodyPr/>
        <a:lstStyle/>
        <a:p>
          <a:pPr rtl="1"/>
          <a:endParaRPr lang="ar-SA"/>
        </a:p>
      </dgm:t>
    </dgm:pt>
    <dgm:pt modelId="{035403EA-6102-47FB-A0D3-36A60F20B3C4}" type="pres">
      <dgm:prSet presAssocID="{D852C34D-2996-4A28-B89F-ED0B2CA0E83F}" presName="Name35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330ECFBB-C779-41F3-B14F-4A880194B12D}" type="pres">
      <dgm:prSet presAssocID="{31B99DE1-8C68-47A7-B070-88AF597C2A0C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191356E-3D43-4DD6-B4FD-D18A2A0890B9}" type="pres">
      <dgm:prSet presAssocID="{31B99DE1-8C68-47A7-B070-88AF597C2A0C}" presName="rootComposite" presStyleCnt="0"/>
      <dgm:spPr/>
      <dgm:t>
        <a:bodyPr/>
        <a:lstStyle/>
        <a:p>
          <a:pPr rtl="1"/>
          <a:endParaRPr lang="ar-SA"/>
        </a:p>
      </dgm:t>
    </dgm:pt>
    <dgm:pt modelId="{CFEEAA15-3F6A-4539-9189-FA72B9791D67}" type="pres">
      <dgm:prSet presAssocID="{31B99DE1-8C68-47A7-B070-88AF597C2A0C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297A9E-2395-4AF5-9E17-712ACACAAF3E}" type="pres">
      <dgm:prSet presAssocID="{31B99DE1-8C68-47A7-B070-88AF597C2A0C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4D8E7786-B7B7-419F-A245-BCC636E47FFB}" type="pres">
      <dgm:prSet presAssocID="{31B99DE1-8C68-47A7-B070-88AF597C2A0C}" presName="hierChild4" presStyleCnt="0"/>
      <dgm:spPr/>
      <dgm:t>
        <a:bodyPr/>
        <a:lstStyle/>
        <a:p>
          <a:pPr rtl="1"/>
          <a:endParaRPr lang="ar-SA"/>
        </a:p>
      </dgm:t>
    </dgm:pt>
    <dgm:pt modelId="{984AAC6B-1FDA-43AA-8145-8F39AF48923B}" type="pres">
      <dgm:prSet presAssocID="{31B99DE1-8C68-47A7-B070-88AF597C2A0C}" presName="hierChild5" presStyleCnt="0"/>
      <dgm:spPr/>
      <dgm:t>
        <a:bodyPr/>
        <a:lstStyle/>
        <a:p>
          <a:pPr rtl="1"/>
          <a:endParaRPr lang="ar-SA"/>
        </a:p>
      </dgm:t>
    </dgm:pt>
    <dgm:pt modelId="{CF1CE481-B7C6-4D32-AE99-B83D8444E90D}" type="pres">
      <dgm:prSet presAssocID="{CF809CD8-DE48-462B-8187-16DDBF87AA4B}" presName="hierChild5" presStyleCnt="0"/>
      <dgm:spPr/>
      <dgm:t>
        <a:bodyPr/>
        <a:lstStyle/>
        <a:p>
          <a:pPr rtl="1"/>
          <a:endParaRPr lang="ar-SA"/>
        </a:p>
      </dgm:t>
    </dgm:pt>
    <dgm:pt modelId="{5AC5BB7F-0AAD-475A-9625-111509738A2D}" type="pres">
      <dgm:prSet presAssocID="{1F9AC296-21C6-400E-BCEA-ECB8B5E999B5}" presName="Name35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1B93FD70-1082-4004-9A7F-985734979674}" type="pres">
      <dgm:prSet presAssocID="{75253E06-9BB3-4087-9C81-CCA092335199}" presName="hierRoot2" presStyleCnt="0">
        <dgm:presLayoutVars>
          <dgm:hierBranch/>
        </dgm:presLayoutVars>
      </dgm:prSet>
      <dgm:spPr/>
      <dgm:t>
        <a:bodyPr/>
        <a:lstStyle/>
        <a:p>
          <a:pPr rtl="1"/>
          <a:endParaRPr lang="ar-SA"/>
        </a:p>
      </dgm:t>
    </dgm:pt>
    <dgm:pt modelId="{1A03C821-7488-4E96-BB1A-BAC973B2B07B}" type="pres">
      <dgm:prSet presAssocID="{75253E06-9BB3-4087-9C81-CCA092335199}" presName="rootComposite" presStyleCnt="0"/>
      <dgm:spPr/>
      <dgm:t>
        <a:bodyPr/>
        <a:lstStyle/>
        <a:p>
          <a:pPr rtl="1"/>
          <a:endParaRPr lang="ar-SA"/>
        </a:p>
      </dgm:t>
    </dgm:pt>
    <dgm:pt modelId="{8A6092F2-9862-4E6F-A647-6B3D8CE07D31}" type="pres">
      <dgm:prSet presAssocID="{75253E06-9BB3-4087-9C81-CCA092335199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D9B4501-FAB2-4557-8A35-CA55CE6545B2}" type="pres">
      <dgm:prSet presAssocID="{75253E06-9BB3-4087-9C81-CCA092335199}" presName="rootConnector" presStyleLbl="node2" presStyleIdx="1" presStyleCnt="4"/>
      <dgm:spPr/>
      <dgm:t>
        <a:bodyPr/>
        <a:lstStyle/>
        <a:p>
          <a:pPr rtl="1"/>
          <a:endParaRPr lang="ar-SA"/>
        </a:p>
      </dgm:t>
    </dgm:pt>
    <dgm:pt modelId="{6AC45183-AF3F-4332-A4E8-F045BD86EC13}" type="pres">
      <dgm:prSet presAssocID="{75253E06-9BB3-4087-9C81-CCA092335199}" presName="hierChild4" presStyleCnt="0"/>
      <dgm:spPr/>
      <dgm:t>
        <a:bodyPr/>
        <a:lstStyle/>
        <a:p>
          <a:pPr rtl="1"/>
          <a:endParaRPr lang="ar-SA"/>
        </a:p>
      </dgm:t>
    </dgm:pt>
    <dgm:pt modelId="{B7EAA6E5-F9CD-43B7-95DC-2E8EF64191A4}" type="pres">
      <dgm:prSet presAssocID="{6CBE7140-0B57-42B7-B39C-A4956978FAA8}" presName="Name35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2898BE16-A6E1-4680-88B1-0FD1BE6D3C6F}" type="pres">
      <dgm:prSet presAssocID="{08D8097A-F872-4A90-8611-240F4377F8A0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2CC97D65-E516-4FD6-B072-A8BCBFB7668B}" type="pres">
      <dgm:prSet presAssocID="{08D8097A-F872-4A90-8611-240F4377F8A0}" presName="rootComposite" presStyleCnt="0"/>
      <dgm:spPr/>
      <dgm:t>
        <a:bodyPr/>
        <a:lstStyle/>
        <a:p>
          <a:pPr rtl="1"/>
          <a:endParaRPr lang="ar-SA"/>
        </a:p>
      </dgm:t>
    </dgm:pt>
    <dgm:pt modelId="{A7852806-0294-4F94-A334-5DF3161D0015}" type="pres">
      <dgm:prSet presAssocID="{08D8097A-F872-4A90-8611-240F4377F8A0}" presName="rootText" presStyleLbl="node3" presStyleIdx="1" presStyleCnt="4" custLinFactNeighborY="29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54BF8E5-1A85-4356-AE56-D3925731B1C4}" type="pres">
      <dgm:prSet presAssocID="{08D8097A-F872-4A90-8611-240F4377F8A0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614457D9-5CD7-40A0-9B77-86840CFCFF26}" type="pres">
      <dgm:prSet presAssocID="{08D8097A-F872-4A90-8611-240F4377F8A0}" presName="hierChild4" presStyleCnt="0"/>
      <dgm:spPr/>
      <dgm:t>
        <a:bodyPr/>
        <a:lstStyle/>
        <a:p>
          <a:pPr rtl="1"/>
          <a:endParaRPr lang="ar-SA"/>
        </a:p>
      </dgm:t>
    </dgm:pt>
    <dgm:pt modelId="{E8F31AD4-C072-4A48-842A-7BE120CA9C21}" type="pres">
      <dgm:prSet presAssocID="{08D8097A-F872-4A90-8611-240F4377F8A0}" presName="hierChild5" presStyleCnt="0"/>
      <dgm:spPr/>
      <dgm:t>
        <a:bodyPr/>
        <a:lstStyle/>
        <a:p>
          <a:pPr rtl="1"/>
          <a:endParaRPr lang="ar-SA"/>
        </a:p>
      </dgm:t>
    </dgm:pt>
    <dgm:pt modelId="{92016A14-1035-4763-A255-23B6119F3326}" type="pres">
      <dgm:prSet presAssocID="{574DB54C-E0A1-448F-B8D5-A1CB04571A70}" presName="Name35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A850DA68-645E-4AD9-9A75-16B37D80815C}" type="pres">
      <dgm:prSet presAssocID="{7D20452D-E03F-4648-9060-5393A03F6EA7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1168FB3D-4442-4BAA-9C79-913327BE6247}" type="pres">
      <dgm:prSet presAssocID="{7D20452D-E03F-4648-9060-5393A03F6EA7}" presName="rootComposite" presStyleCnt="0"/>
      <dgm:spPr/>
      <dgm:t>
        <a:bodyPr/>
        <a:lstStyle/>
        <a:p>
          <a:pPr rtl="1"/>
          <a:endParaRPr lang="ar-SA"/>
        </a:p>
      </dgm:t>
    </dgm:pt>
    <dgm:pt modelId="{5E02F016-5D38-40FB-92AE-6BC3611BACCF}" type="pres">
      <dgm:prSet presAssocID="{7D20452D-E03F-4648-9060-5393A03F6EA7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4459A62-00D7-4C6F-BE59-0C193101A212}" type="pres">
      <dgm:prSet presAssocID="{7D20452D-E03F-4648-9060-5393A03F6EA7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6A16A5E4-4561-4954-9ECB-22E27868269E}" type="pres">
      <dgm:prSet presAssocID="{7D20452D-E03F-4648-9060-5393A03F6EA7}" presName="hierChild4" presStyleCnt="0"/>
      <dgm:spPr/>
      <dgm:t>
        <a:bodyPr/>
        <a:lstStyle/>
        <a:p>
          <a:pPr rtl="1"/>
          <a:endParaRPr lang="ar-SA"/>
        </a:p>
      </dgm:t>
    </dgm:pt>
    <dgm:pt modelId="{E1C32273-EA1B-4A39-B44F-0E146E356EAC}" type="pres">
      <dgm:prSet presAssocID="{7D20452D-E03F-4648-9060-5393A03F6EA7}" presName="hierChild5" presStyleCnt="0"/>
      <dgm:spPr/>
      <dgm:t>
        <a:bodyPr/>
        <a:lstStyle/>
        <a:p>
          <a:pPr rtl="1"/>
          <a:endParaRPr lang="ar-SA"/>
        </a:p>
      </dgm:t>
    </dgm:pt>
    <dgm:pt modelId="{EBA85A8F-9652-4BE2-839A-C0DCC4102BD7}" type="pres">
      <dgm:prSet presAssocID="{75253E06-9BB3-4087-9C81-CCA092335199}" presName="hierChild5" presStyleCnt="0"/>
      <dgm:spPr/>
      <dgm:t>
        <a:bodyPr/>
        <a:lstStyle/>
        <a:p>
          <a:pPr rtl="1"/>
          <a:endParaRPr lang="ar-SA"/>
        </a:p>
      </dgm:t>
    </dgm:pt>
    <dgm:pt modelId="{829BE3E0-E6D3-4ECD-8B82-C3AC902A70F4}" type="pres">
      <dgm:prSet presAssocID="{6B376A07-8F39-4E07-925F-9D0CD7A690BE}" presName="Name35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C393625A-E189-488E-A807-FA0522370B6E}" type="pres">
      <dgm:prSet presAssocID="{0BAA2589-9D0D-40CE-8DFE-0E6741E0A4C2}" presName="hierRoot2" presStyleCnt="0">
        <dgm:presLayoutVars>
          <dgm:hierBranch/>
        </dgm:presLayoutVars>
      </dgm:prSet>
      <dgm:spPr/>
      <dgm:t>
        <a:bodyPr/>
        <a:lstStyle/>
        <a:p>
          <a:pPr rtl="1"/>
          <a:endParaRPr lang="ar-SA"/>
        </a:p>
      </dgm:t>
    </dgm:pt>
    <dgm:pt modelId="{9243C32C-CFD0-4A9E-9D55-ADE59701ED68}" type="pres">
      <dgm:prSet presAssocID="{0BAA2589-9D0D-40CE-8DFE-0E6741E0A4C2}" presName="rootComposite" presStyleCnt="0"/>
      <dgm:spPr/>
      <dgm:t>
        <a:bodyPr/>
        <a:lstStyle/>
        <a:p>
          <a:pPr rtl="1"/>
          <a:endParaRPr lang="ar-SA"/>
        </a:p>
      </dgm:t>
    </dgm:pt>
    <dgm:pt modelId="{CE9ACFD3-2155-44BD-8667-AF44871D3E2C}" type="pres">
      <dgm:prSet presAssocID="{0BAA2589-9D0D-40CE-8DFE-0E6741E0A4C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9188E5-93E8-4D51-898C-C3944794187E}" type="pres">
      <dgm:prSet presAssocID="{0BAA2589-9D0D-40CE-8DFE-0E6741E0A4C2}" presName="rootConnector" presStyleLbl="node2" presStyleIdx="2" presStyleCnt="4"/>
      <dgm:spPr/>
      <dgm:t>
        <a:bodyPr/>
        <a:lstStyle/>
        <a:p>
          <a:pPr rtl="1"/>
          <a:endParaRPr lang="ar-SA"/>
        </a:p>
      </dgm:t>
    </dgm:pt>
    <dgm:pt modelId="{D8BB5E52-B662-4A9B-81B1-9E912B6A343D}" type="pres">
      <dgm:prSet presAssocID="{0BAA2589-9D0D-40CE-8DFE-0E6741E0A4C2}" presName="hierChild4" presStyleCnt="0"/>
      <dgm:spPr/>
      <dgm:t>
        <a:bodyPr/>
        <a:lstStyle/>
        <a:p>
          <a:pPr rtl="1"/>
          <a:endParaRPr lang="ar-SA"/>
        </a:p>
      </dgm:t>
    </dgm:pt>
    <dgm:pt modelId="{7D396D0F-85D0-4F1B-8355-8B495BC50415}" type="pres">
      <dgm:prSet presAssocID="{BE9F4ED6-5B3E-4114-8327-F2B964DE0C8E}" presName="Name35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A5A83B2B-E8C9-48F7-B397-CD94BB6F97AD}" type="pres">
      <dgm:prSet presAssocID="{A557C169-63E1-4024-8605-86A13D2803EA}" presName="hierRoot2" presStyleCnt="0">
        <dgm:presLayoutVars>
          <dgm:hierBranch/>
        </dgm:presLayoutVars>
      </dgm:prSet>
      <dgm:spPr/>
      <dgm:t>
        <a:bodyPr/>
        <a:lstStyle/>
        <a:p>
          <a:pPr rtl="1"/>
          <a:endParaRPr lang="ar-SA"/>
        </a:p>
      </dgm:t>
    </dgm:pt>
    <dgm:pt modelId="{1EFA8CDD-B0CF-4E44-8BFB-2593B60CBAEC}" type="pres">
      <dgm:prSet presAssocID="{A557C169-63E1-4024-8605-86A13D2803EA}" presName="rootComposite" presStyleCnt="0"/>
      <dgm:spPr/>
      <dgm:t>
        <a:bodyPr/>
        <a:lstStyle/>
        <a:p>
          <a:pPr rtl="1"/>
          <a:endParaRPr lang="ar-SA"/>
        </a:p>
      </dgm:t>
    </dgm:pt>
    <dgm:pt modelId="{3019CCC2-891A-431B-A6F6-16CBB3F730A1}" type="pres">
      <dgm:prSet presAssocID="{A557C169-63E1-4024-8605-86A13D2803EA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4BBC2B0-FCAC-4503-86CB-6D396688896A}" type="pres">
      <dgm:prSet presAssocID="{A557C169-63E1-4024-8605-86A13D2803EA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305850F5-3CD3-4E09-ACCC-7E37A7C8452E}" type="pres">
      <dgm:prSet presAssocID="{A557C169-63E1-4024-8605-86A13D2803EA}" presName="hierChild4" presStyleCnt="0"/>
      <dgm:spPr/>
      <dgm:t>
        <a:bodyPr/>
        <a:lstStyle/>
        <a:p>
          <a:pPr rtl="1"/>
          <a:endParaRPr lang="ar-SA"/>
        </a:p>
      </dgm:t>
    </dgm:pt>
    <dgm:pt modelId="{5E8C4A1C-436B-4903-8FE8-A0B211CA21FD}" type="pres">
      <dgm:prSet presAssocID="{E14862A5-002C-4B08-A169-66716D916894}" presName="Name35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B62B41FC-4701-4006-ABDF-17407B693C68}" type="pres">
      <dgm:prSet presAssocID="{5A3C4E79-6332-4B81-819D-6733A4106F0D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E2EBE315-4AFB-4EEA-B8F7-3423BCAEBD4A}" type="pres">
      <dgm:prSet presAssocID="{5A3C4E79-6332-4B81-819D-6733A4106F0D}" presName="rootComposite" presStyleCnt="0"/>
      <dgm:spPr/>
      <dgm:t>
        <a:bodyPr/>
        <a:lstStyle/>
        <a:p>
          <a:pPr rtl="1"/>
          <a:endParaRPr lang="ar-SA"/>
        </a:p>
      </dgm:t>
    </dgm:pt>
    <dgm:pt modelId="{4FAB45BB-A21C-4DB9-8496-8698144681F8}" type="pres">
      <dgm:prSet presAssocID="{5A3C4E79-6332-4B81-819D-6733A4106F0D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F28A0DA-A0CA-4FCD-B83E-553D5794749B}" type="pres">
      <dgm:prSet presAssocID="{5A3C4E79-6332-4B81-819D-6733A4106F0D}" presName="rootConnector" presStyleLbl="node4" presStyleIdx="0" presStyleCnt="2"/>
      <dgm:spPr/>
      <dgm:t>
        <a:bodyPr/>
        <a:lstStyle/>
        <a:p>
          <a:pPr rtl="1"/>
          <a:endParaRPr lang="ar-SA"/>
        </a:p>
      </dgm:t>
    </dgm:pt>
    <dgm:pt modelId="{FBECDEA0-1159-4C0D-B397-06103F43C892}" type="pres">
      <dgm:prSet presAssocID="{5A3C4E79-6332-4B81-819D-6733A4106F0D}" presName="hierChild4" presStyleCnt="0"/>
      <dgm:spPr/>
      <dgm:t>
        <a:bodyPr/>
        <a:lstStyle/>
        <a:p>
          <a:pPr rtl="1"/>
          <a:endParaRPr lang="ar-SA"/>
        </a:p>
      </dgm:t>
    </dgm:pt>
    <dgm:pt modelId="{7A674424-3C95-4C86-A1B4-164BD2D7E33D}" type="pres">
      <dgm:prSet presAssocID="{5A3C4E79-6332-4B81-819D-6733A4106F0D}" presName="hierChild5" presStyleCnt="0"/>
      <dgm:spPr/>
      <dgm:t>
        <a:bodyPr/>
        <a:lstStyle/>
        <a:p>
          <a:pPr rtl="1"/>
          <a:endParaRPr lang="ar-SA"/>
        </a:p>
      </dgm:t>
    </dgm:pt>
    <dgm:pt modelId="{043CC008-69B1-42C3-A33E-5023E550AB9F}" type="pres">
      <dgm:prSet presAssocID="{7016E6FD-07A2-4252-8617-9A49D8CF60FB}" presName="Name35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5A1DD663-22B1-4BAC-B9C5-013CB0D6AFD8}" type="pres">
      <dgm:prSet presAssocID="{D560AE56-21BD-47DC-88B4-B7026FE80661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9735C958-1204-49F6-8D38-D510FCF970F4}" type="pres">
      <dgm:prSet presAssocID="{D560AE56-21BD-47DC-88B4-B7026FE80661}" presName="rootComposite" presStyleCnt="0"/>
      <dgm:spPr/>
      <dgm:t>
        <a:bodyPr/>
        <a:lstStyle/>
        <a:p>
          <a:pPr rtl="1"/>
          <a:endParaRPr lang="ar-SA"/>
        </a:p>
      </dgm:t>
    </dgm:pt>
    <dgm:pt modelId="{5850770C-1655-4E6A-89A2-16A58399DFE4}" type="pres">
      <dgm:prSet presAssocID="{D560AE56-21BD-47DC-88B4-B7026FE80661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594C099-01B4-42BE-A567-C9C43966FE02}" type="pres">
      <dgm:prSet presAssocID="{D560AE56-21BD-47DC-88B4-B7026FE80661}" presName="rootConnector" presStyleLbl="node4" presStyleIdx="1" presStyleCnt="2"/>
      <dgm:spPr/>
      <dgm:t>
        <a:bodyPr/>
        <a:lstStyle/>
        <a:p>
          <a:pPr rtl="1"/>
          <a:endParaRPr lang="ar-SA"/>
        </a:p>
      </dgm:t>
    </dgm:pt>
    <dgm:pt modelId="{112A9B8C-4477-4D69-88D1-F3FE5D2C50EE}" type="pres">
      <dgm:prSet presAssocID="{D560AE56-21BD-47DC-88B4-B7026FE80661}" presName="hierChild4" presStyleCnt="0"/>
      <dgm:spPr/>
      <dgm:t>
        <a:bodyPr/>
        <a:lstStyle/>
        <a:p>
          <a:pPr rtl="1"/>
          <a:endParaRPr lang="ar-SA"/>
        </a:p>
      </dgm:t>
    </dgm:pt>
    <dgm:pt modelId="{B2F512D4-2EAD-47FB-9FA8-E146BFCB636B}" type="pres">
      <dgm:prSet presAssocID="{D560AE56-21BD-47DC-88B4-B7026FE80661}" presName="hierChild5" presStyleCnt="0"/>
      <dgm:spPr/>
      <dgm:t>
        <a:bodyPr/>
        <a:lstStyle/>
        <a:p>
          <a:pPr rtl="1"/>
          <a:endParaRPr lang="ar-SA"/>
        </a:p>
      </dgm:t>
    </dgm:pt>
    <dgm:pt modelId="{475C8381-4301-43CE-A681-E64AD24EB524}" type="pres">
      <dgm:prSet presAssocID="{A557C169-63E1-4024-8605-86A13D2803EA}" presName="hierChild5" presStyleCnt="0"/>
      <dgm:spPr/>
      <dgm:t>
        <a:bodyPr/>
        <a:lstStyle/>
        <a:p>
          <a:pPr rtl="1"/>
          <a:endParaRPr lang="ar-SA"/>
        </a:p>
      </dgm:t>
    </dgm:pt>
    <dgm:pt modelId="{9EB71F50-78D7-4481-96B1-96FEAEEBA661}" type="pres">
      <dgm:prSet presAssocID="{0BAA2589-9D0D-40CE-8DFE-0E6741E0A4C2}" presName="hierChild5" presStyleCnt="0"/>
      <dgm:spPr/>
      <dgm:t>
        <a:bodyPr/>
        <a:lstStyle/>
        <a:p>
          <a:pPr rtl="1"/>
          <a:endParaRPr lang="ar-SA"/>
        </a:p>
      </dgm:t>
    </dgm:pt>
    <dgm:pt modelId="{B1290478-A3A3-4F46-BDC9-C2E00DE20EAD}" type="pres">
      <dgm:prSet presAssocID="{BFA78239-BAE6-4C21-88A8-4C35C44B705A}" presName="Name35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EB819312-EEDF-4F78-ADB0-F765F34AC7BE}" type="pres">
      <dgm:prSet presAssocID="{17FF584C-836F-4B55-B299-175E186C857C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4E705957-6B07-4E61-9695-2D17ACCDF985}" type="pres">
      <dgm:prSet presAssocID="{17FF584C-836F-4B55-B299-175E186C857C}" presName="rootComposite" presStyleCnt="0"/>
      <dgm:spPr/>
      <dgm:t>
        <a:bodyPr/>
        <a:lstStyle/>
        <a:p>
          <a:pPr rtl="1"/>
          <a:endParaRPr lang="ar-SA"/>
        </a:p>
      </dgm:t>
    </dgm:pt>
    <dgm:pt modelId="{87AB2465-2D01-4EAC-B45B-56E86743B6CD}" type="pres">
      <dgm:prSet presAssocID="{17FF584C-836F-4B55-B299-175E186C857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3413AD4-F27C-498B-B583-2EF1516E63DB}" type="pres">
      <dgm:prSet presAssocID="{17FF584C-836F-4B55-B299-175E186C857C}" presName="rootConnector" presStyleLbl="node2" presStyleIdx="3" presStyleCnt="4"/>
      <dgm:spPr/>
      <dgm:t>
        <a:bodyPr/>
        <a:lstStyle/>
        <a:p>
          <a:pPr rtl="1"/>
          <a:endParaRPr lang="ar-SA"/>
        </a:p>
      </dgm:t>
    </dgm:pt>
    <dgm:pt modelId="{06E6D31E-C926-4690-AED3-F849EA4FF143}" type="pres">
      <dgm:prSet presAssocID="{17FF584C-836F-4B55-B299-175E186C857C}" presName="hierChild4" presStyleCnt="0"/>
      <dgm:spPr/>
      <dgm:t>
        <a:bodyPr/>
        <a:lstStyle/>
        <a:p>
          <a:pPr rtl="1"/>
          <a:endParaRPr lang="ar-SA"/>
        </a:p>
      </dgm:t>
    </dgm:pt>
    <dgm:pt modelId="{0A4294B4-5FE2-48C8-8819-4F4B4F101C5D}" type="pres">
      <dgm:prSet presAssocID="{17FF584C-836F-4B55-B299-175E186C857C}" presName="hierChild5" presStyleCnt="0"/>
      <dgm:spPr/>
      <dgm:t>
        <a:bodyPr/>
        <a:lstStyle/>
        <a:p>
          <a:pPr rtl="1"/>
          <a:endParaRPr lang="ar-SA"/>
        </a:p>
      </dgm:t>
    </dgm:pt>
    <dgm:pt modelId="{94AFF881-B541-4793-A11C-9D086E00F0AC}" type="pres">
      <dgm:prSet presAssocID="{F11A6189-6DD0-40EE-A66D-EBE12E24B390}" presName="hierChild3" presStyleCnt="0"/>
      <dgm:spPr/>
      <dgm:t>
        <a:bodyPr/>
        <a:lstStyle/>
        <a:p>
          <a:pPr rtl="1"/>
          <a:endParaRPr lang="ar-SA"/>
        </a:p>
      </dgm:t>
    </dgm:pt>
  </dgm:ptLst>
  <dgm:cxnLst>
    <dgm:cxn modelId="{5A51F95E-6271-4E76-A25C-A4712EAD0B9C}" type="presOf" srcId="{17FF584C-836F-4B55-B299-175E186C857C}" destId="{87AB2465-2D01-4EAC-B45B-56E86743B6CD}" srcOrd="0" destOrd="0" presId="urn:microsoft.com/office/officeart/2005/8/layout/orgChart1"/>
    <dgm:cxn modelId="{21D4A0A8-1A8D-47DF-86B8-6EBE59C819BD}" type="presOf" srcId="{574DB54C-E0A1-448F-B8D5-A1CB04571A70}" destId="{92016A14-1035-4763-A255-23B6119F3326}" srcOrd="0" destOrd="0" presId="urn:microsoft.com/office/officeart/2005/8/layout/orgChart1"/>
    <dgm:cxn modelId="{6C9E9B02-1090-4DE0-BA76-A659827DEB89}" srcId="{75253E06-9BB3-4087-9C81-CCA092335199}" destId="{7D20452D-E03F-4648-9060-5393A03F6EA7}" srcOrd="1" destOrd="0" parTransId="{574DB54C-E0A1-448F-B8D5-A1CB04571A70}" sibTransId="{B1D87802-626F-4932-9A97-79BAECB824BB}"/>
    <dgm:cxn modelId="{1108F91F-860C-49DF-854B-CD50CBEB05DD}" type="presOf" srcId="{08D8097A-F872-4A90-8611-240F4377F8A0}" destId="{A7852806-0294-4F94-A334-5DF3161D0015}" srcOrd="0" destOrd="0" presId="urn:microsoft.com/office/officeart/2005/8/layout/orgChart1"/>
    <dgm:cxn modelId="{0FBC5BE0-0E9A-4524-A175-86A621F5E56C}" type="presOf" srcId="{A557C169-63E1-4024-8605-86A13D2803EA}" destId="{14BBC2B0-FCAC-4503-86CB-6D396688896A}" srcOrd="1" destOrd="0" presId="urn:microsoft.com/office/officeart/2005/8/layout/orgChart1"/>
    <dgm:cxn modelId="{A63BFFAE-3373-43B1-94FC-32C935D86015}" srcId="{F11A6189-6DD0-40EE-A66D-EBE12E24B390}" destId="{0BAA2589-9D0D-40CE-8DFE-0E6741E0A4C2}" srcOrd="2" destOrd="0" parTransId="{6B376A07-8F39-4E07-925F-9D0CD7A690BE}" sibTransId="{09EA2EBD-3D47-4AE9-8FBD-C79932089DEC}"/>
    <dgm:cxn modelId="{147A1A66-06F0-45AB-B94C-3C67D7B3C08B}" type="presOf" srcId="{D852C34D-2996-4A28-B89F-ED0B2CA0E83F}" destId="{035403EA-6102-47FB-A0D3-36A60F20B3C4}" srcOrd="0" destOrd="0" presId="urn:microsoft.com/office/officeart/2005/8/layout/orgChart1"/>
    <dgm:cxn modelId="{89282964-DDDD-4C90-B033-7E9678EFECAE}" type="presOf" srcId="{BFA78239-BAE6-4C21-88A8-4C35C44B705A}" destId="{B1290478-A3A3-4F46-BDC9-C2E00DE20EAD}" srcOrd="0" destOrd="0" presId="urn:microsoft.com/office/officeart/2005/8/layout/orgChart1"/>
    <dgm:cxn modelId="{EA488BB6-A0FD-4E72-B697-5505E334D4DA}" srcId="{0BAA2589-9D0D-40CE-8DFE-0E6741E0A4C2}" destId="{A557C169-63E1-4024-8605-86A13D2803EA}" srcOrd="0" destOrd="0" parTransId="{BE9F4ED6-5B3E-4114-8327-F2B964DE0C8E}" sibTransId="{CE9160FA-D92E-4DE2-9A2A-3E922DD7F145}"/>
    <dgm:cxn modelId="{7588934E-0ED6-4B28-B7D9-35B456627FBA}" type="presOf" srcId="{F11A6189-6DD0-40EE-A66D-EBE12E24B390}" destId="{0DFA3421-00B4-43E8-B79E-304D594A4BE8}" srcOrd="0" destOrd="0" presId="urn:microsoft.com/office/officeart/2005/8/layout/orgChart1"/>
    <dgm:cxn modelId="{95D250F8-B2FE-4F92-9AC2-54694F5D00C1}" type="presOf" srcId="{0BAA2589-9D0D-40CE-8DFE-0E6741E0A4C2}" destId="{CE9ACFD3-2155-44BD-8667-AF44871D3E2C}" srcOrd="0" destOrd="0" presId="urn:microsoft.com/office/officeart/2005/8/layout/orgChart1"/>
    <dgm:cxn modelId="{C8B0C327-913F-4984-A498-4A56DF374FB6}" srcId="{75253E06-9BB3-4087-9C81-CCA092335199}" destId="{08D8097A-F872-4A90-8611-240F4377F8A0}" srcOrd="0" destOrd="0" parTransId="{6CBE7140-0B57-42B7-B39C-A4956978FAA8}" sibTransId="{05ED6151-3E47-4C58-934F-A49E9CB0252F}"/>
    <dgm:cxn modelId="{A5137528-199D-4AC8-B4CA-AA35A21D85FA}" type="presOf" srcId="{6B376A07-8F39-4E07-925F-9D0CD7A690BE}" destId="{829BE3E0-E6D3-4ECD-8B82-C3AC902A70F4}" srcOrd="0" destOrd="0" presId="urn:microsoft.com/office/officeart/2005/8/layout/orgChart1"/>
    <dgm:cxn modelId="{3C00ED14-362C-4231-917F-D1DBB30584E9}" type="presOf" srcId="{75253E06-9BB3-4087-9C81-CCA092335199}" destId="{0D9B4501-FAB2-4557-8A35-CA55CE6545B2}" srcOrd="1" destOrd="0" presId="urn:microsoft.com/office/officeart/2005/8/layout/orgChart1"/>
    <dgm:cxn modelId="{07700147-62B0-4551-9B4E-6299DE140A48}" srcId="{F11A6189-6DD0-40EE-A66D-EBE12E24B390}" destId="{17FF584C-836F-4B55-B299-175E186C857C}" srcOrd="3" destOrd="0" parTransId="{BFA78239-BAE6-4C21-88A8-4C35C44B705A}" sibTransId="{6E3BAE3A-006B-4127-9048-E52AC77202E0}"/>
    <dgm:cxn modelId="{A775A1F8-C880-47EA-AAC8-C0CA279877D4}" srcId="{A557C169-63E1-4024-8605-86A13D2803EA}" destId="{5A3C4E79-6332-4B81-819D-6733A4106F0D}" srcOrd="0" destOrd="0" parTransId="{E14862A5-002C-4B08-A169-66716D916894}" sibTransId="{CD484FAA-E5AF-407A-9C01-69E005F3FB65}"/>
    <dgm:cxn modelId="{D051F1DF-3D53-481B-8138-7726A3426F13}" srcId="{F11A6189-6DD0-40EE-A66D-EBE12E24B390}" destId="{CF809CD8-DE48-462B-8187-16DDBF87AA4B}" srcOrd="0" destOrd="0" parTransId="{B3CEF088-8F09-4CE4-B004-5610177F4233}" sibTransId="{E4EA3AB7-8356-4483-A5BC-1E9073B90F76}"/>
    <dgm:cxn modelId="{33C606FE-645C-4E3A-BD11-E92390FC127D}" type="presOf" srcId="{A557C169-63E1-4024-8605-86A13D2803EA}" destId="{3019CCC2-891A-431B-A6F6-16CBB3F730A1}" srcOrd="0" destOrd="0" presId="urn:microsoft.com/office/officeart/2005/8/layout/orgChart1"/>
    <dgm:cxn modelId="{F5FEFE69-B207-4361-9C75-BCF2C3974FB6}" type="presOf" srcId="{F11A6189-6DD0-40EE-A66D-EBE12E24B390}" destId="{D5CF9340-12BF-4A17-811F-DF5709F6BCBE}" srcOrd="1" destOrd="0" presId="urn:microsoft.com/office/officeart/2005/8/layout/orgChart1"/>
    <dgm:cxn modelId="{76BDD276-AC76-4684-A44F-36E0383E2564}" type="presOf" srcId="{17FF584C-836F-4B55-B299-175E186C857C}" destId="{63413AD4-F27C-498B-B583-2EF1516E63DB}" srcOrd="1" destOrd="0" presId="urn:microsoft.com/office/officeart/2005/8/layout/orgChart1"/>
    <dgm:cxn modelId="{0215A4C9-6684-4F5A-94CF-17B5E0FB59E8}" type="presOf" srcId="{7016E6FD-07A2-4252-8617-9A49D8CF60FB}" destId="{043CC008-69B1-42C3-A33E-5023E550AB9F}" srcOrd="0" destOrd="0" presId="urn:microsoft.com/office/officeart/2005/8/layout/orgChart1"/>
    <dgm:cxn modelId="{B7BF858A-467C-461F-8AAB-8AD41123AAD7}" srcId="{D52EBA22-C7DB-4249-85C3-D76772A305CD}" destId="{F11A6189-6DD0-40EE-A66D-EBE12E24B390}" srcOrd="0" destOrd="0" parTransId="{395CD16F-F478-4AEE-B177-C6C244503509}" sibTransId="{798C681C-A6AE-40A5-B61B-8DB823ADF052}"/>
    <dgm:cxn modelId="{911F5E06-40AD-4940-BD91-D9349BE09347}" type="presOf" srcId="{CF809CD8-DE48-462B-8187-16DDBF87AA4B}" destId="{15C2B467-0040-4290-861F-77E9BC1F0498}" srcOrd="1" destOrd="0" presId="urn:microsoft.com/office/officeart/2005/8/layout/orgChart1"/>
    <dgm:cxn modelId="{90C6F231-6F8B-41C7-B000-F3807EBD78C1}" type="presOf" srcId="{31B99DE1-8C68-47A7-B070-88AF597C2A0C}" destId="{65297A9E-2395-4AF5-9E17-712ACACAAF3E}" srcOrd="1" destOrd="0" presId="urn:microsoft.com/office/officeart/2005/8/layout/orgChart1"/>
    <dgm:cxn modelId="{9A017627-B344-4B3F-9572-A35819EA2C01}" type="presOf" srcId="{E14862A5-002C-4B08-A169-66716D916894}" destId="{5E8C4A1C-436B-4903-8FE8-A0B211CA21FD}" srcOrd="0" destOrd="0" presId="urn:microsoft.com/office/officeart/2005/8/layout/orgChart1"/>
    <dgm:cxn modelId="{746F85BB-2253-4763-A484-D89B61D619B1}" type="presOf" srcId="{1F9AC296-21C6-400E-BCEA-ECB8B5E999B5}" destId="{5AC5BB7F-0AAD-475A-9625-111509738A2D}" srcOrd="0" destOrd="0" presId="urn:microsoft.com/office/officeart/2005/8/layout/orgChart1"/>
    <dgm:cxn modelId="{C3DF5238-CE9F-436C-98B9-E6BEF7F8CDB9}" type="presOf" srcId="{BE9F4ED6-5B3E-4114-8327-F2B964DE0C8E}" destId="{7D396D0F-85D0-4F1B-8355-8B495BC50415}" srcOrd="0" destOrd="0" presId="urn:microsoft.com/office/officeart/2005/8/layout/orgChart1"/>
    <dgm:cxn modelId="{3B915F4F-E3AD-4BE5-B64F-E9FAAB38542A}" srcId="{F11A6189-6DD0-40EE-A66D-EBE12E24B390}" destId="{75253E06-9BB3-4087-9C81-CCA092335199}" srcOrd="1" destOrd="0" parTransId="{1F9AC296-21C6-400E-BCEA-ECB8B5E999B5}" sibTransId="{324EF617-6694-4855-9672-C683E8957E18}"/>
    <dgm:cxn modelId="{D4F8CCF0-08A2-4337-B29A-03A506AA89CC}" type="presOf" srcId="{7D20452D-E03F-4648-9060-5393A03F6EA7}" destId="{5E02F016-5D38-40FB-92AE-6BC3611BACCF}" srcOrd="0" destOrd="0" presId="urn:microsoft.com/office/officeart/2005/8/layout/orgChart1"/>
    <dgm:cxn modelId="{EBACEDFC-938A-4876-83E6-805F3299A50B}" type="presOf" srcId="{B3CEF088-8F09-4CE4-B004-5610177F4233}" destId="{A9EA8839-E4D4-463B-A32F-009F30CC9667}" srcOrd="0" destOrd="0" presId="urn:microsoft.com/office/officeart/2005/8/layout/orgChart1"/>
    <dgm:cxn modelId="{8FD93AE2-7979-49EC-96C5-9775A7C76FD4}" type="presOf" srcId="{0BAA2589-9D0D-40CE-8DFE-0E6741E0A4C2}" destId="{C59188E5-93E8-4D51-898C-C3944794187E}" srcOrd="1" destOrd="0" presId="urn:microsoft.com/office/officeart/2005/8/layout/orgChart1"/>
    <dgm:cxn modelId="{26CDC7F8-C12D-41A5-B9C8-A48F11D96889}" srcId="{A557C169-63E1-4024-8605-86A13D2803EA}" destId="{D560AE56-21BD-47DC-88B4-B7026FE80661}" srcOrd="1" destOrd="0" parTransId="{7016E6FD-07A2-4252-8617-9A49D8CF60FB}" sibTransId="{35AA4DF3-DD72-4C72-A9F9-950FB4FCF7EF}"/>
    <dgm:cxn modelId="{E3FA8F1F-AF78-4AC6-ABDE-CE94AAA55890}" type="presOf" srcId="{5A3C4E79-6332-4B81-819D-6733A4106F0D}" destId="{4FAB45BB-A21C-4DB9-8496-8698144681F8}" srcOrd="0" destOrd="0" presId="urn:microsoft.com/office/officeart/2005/8/layout/orgChart1"/>
    <dgm:cxn modelId="{16226F45-6415-4195-93B5-D8F98EA6915A}" type="presOf" srcId="{CF809CD8-DE48-462B-8187-16DDBF87AA4B}" destId="{8655D07B-FA94-45E5-AE3A-A094CCAF3F1B}" srcOrd="0" destOrd="0" presId="urn:microsoft.com/office/officeart/2005/8/layout/orgChart1"/>
    <dgm:cxn modelId="{7875AD06-3449-41BD-8B91-2B99F4B721CE}" type="presOf" srcId="{75253E06-9BB3-4087-9C81-CCA092335199}" destId="{8A6092F2-9862-4E6F-A647-6B3D8CE07D31}" srcOrd="0" destOrd="0" presId="urn:microsoft.com/office/officeart/2005/8/layout/orgChart1"/>
    <dgm:cxn modelId="{33B3833E-D2E7-43D8-B890-2EEADFDA7B4D}" type="presOf" srcId="{D560AE56-21BD-47DC-88B4-B7026FE80661}" destId="{5850770C-1655-4E6A-89A2-16A58399DFE4}" srcOrd="0" destOrd="0" presId="urn:microsoft.com/office/officeart/2005/8/layout/orgChart1"/>
    <dgm:cxn modelId="{9AF37F10-1A68-4DFA-8D56-F79E80DEC0EC}" type="presOf" srcId="{5A3C4E79-6332-4B81-819D-6733A4106F0D}" destId="{EF28A0DA-A0CA-4FCD-B83E-553D5794749B}" srcOrd="1" destOrd="0" presId="urn:microsoft.com/office/officeart/2005/8/layout/orgChart1"/>
    <dgm:cxn modelId="{D68569D9-134A-4F12-A1F7-F6417C33D4A9}" srcId="{CF809CD8-DE48-462B-8187-16DDBF87AA4B}" destId="{31B99DE1-8C68-47A7-B070-88AF597C2A0C}" srcOrd="0" destOrd="0" parTransId="{D852C34D-2996-4A28-B89F-ED0B2CA0E83F}" sibTransId="{9421CA7B-1CE7-43C3-ABFD-91BB1CAC31F0}"/>
    <dgm:cxn modelId="{9D7FE267-3422-4F41-BEA7-17F62FB552E6}" type="presOf" srcId="{D560AE56-21BD-47DC-88B4-B7026FE80661}" destId="{F594C099-01B4-42BE-A567-C9C43966FE02}" srcOrd="1" destOrd="0" presId="urn:microsoft.com/office/officeart/2005/8/layout/orgChart1"/>
    <dgm:cxn modelId="{035779D5-9D5F-4F4E-A0F0-A25EE2193934}" type="presOf" srcId="{6CBE7140-0B57-42B7-B39C-A4956978FAA8}" destId="{B7EAA6E5-F9CD-43B7-95DC-2E8EF64191A4}" srcOrd="0" destOrd="0" presId="urn:microsoft.com/office/officeart/2005/8/layout/orgChart1"/>
    <dgm:cxn modelId="{491F8CF7-D83A-4CD6-AE51-FEFA9FC7477C}" type="presOf" srcId="{D52EBA22-C7DB-4249-85C3-D76772A305CD}" destId="{E66C3BE3-5BA6-4F72-9C16-35E00D7867B4}" srcOrd="0" destOrd="0" presId="urn:microsoft.com/office/officeart/2005/8/layout/orgChart1"/>
    <dgm:cxn modelId="{14ADBC10-1DF6-45DD-B7CC-A855C95650A9}" type="presOf" srcId="{08D8097A-F872-4A90-8611-240F4377F8A0}" destId="{954BF8E5-1A85-4356-AE56-D3925731B1C4}" srcOrd="1" destOrd="0" presId="urn:microsoft.com/office/officeart/2005/8/layout/orgChart1"/>
    <dgm:cxn modelId="{FC75E569-9240-4343-9D41-CAD33F6BFFFA}" type="presOf" srcId="{31B99DE1-8C68-47A7-B070-88AF597C2A0C}" destId="{CFEEAA15-3F6A-4539-9189-FA72B9791D67}" srcOrd="0" destOrd="0" presId="urn:microsoft.com/office/officeart/2005/8/layout/orgChart1"/>
    <dgm:cxn modelId="{274415BC-E354-4797-87AD-1ACC63205E93}" type="presOf" srcId="{7D20452D-E03F-4648-9060-5393A03F6EA7}" destId="{D4459A62-00D7-4C6F-BE59-0C193101A212}" srcOrd="1" destOrd="0" presId="urn:microsoft.com/office/officeart/2005/8/layout/orgChart1"/>
    <dgm:cxn modelId="{48ADEB63-AA53-495A-9A3E-AE53BB1D2458}" type="presParOf" srcId="{E66C3BE3-5BA6-4F72-9C16-35E00D7867B4}" destId="{D03A6692-E153-4A1C-8319-270A05358977}" srcOrd="0" destOrd="0" presId="urn:microsoft.com/office/officeart/2005/8/layout/orgChart1"/>
    <dgm:cxn modelId="{57779F40-A3D1-419F-8DC6-F0867F1B43D2}" type="presParOf" srcId="{D03A6692-E153-4A1C-8319-270A05358977}" destId="{730A5778-42F0-431C-ABB2-49445E538A57}" srcOrd="0" destOrd="0" presId="urn:microsoft.com/office/officeart/2005/8/layout/orgChart1"/>
    <dgm:cxn modelId="{FD2CE156-2AD0-46E5-9B91-B401AF3CB3BB}" type="presParOf" srcId="{730A5778-42F0-431C-ABB2-49445E538A57}" destId="{0DFA3421-00B4-43E8-B79E-304D594A4BE8}" srcOrd="0" destOrd="0" presId="urn:microsoft.com/office/officeart/2005/8/layout/orgChart1"/>
    <dgm:cxn modelId="{2205EF83-9DD8-4BEB-BD22-1D20641D7477}" type="presParOf" srcId="{730A5778-42F0-431C-ABB2-49445E538A57}" destId="{D5CF9340-12BF-4A17-811F-DF5709F6BCBE}" srcOrd="1" destOrd="0" presId="urn:microsoft.com/office/officeart/2005/8/layout/orgChart1"/>
    <dgm:cxn modelId="{E0D35D3E-C3EC-4343-B277-59CF3BFCD373}" type="presParOf" srcId="{D03A6692-E153-4A1C-8319-270A05358977}" destId="{8D30E11D-4DA8-47A3-8ECF-F934965C592E}" srcOrd="1" destOrd="0" presId="urn:microsoft.com/office/officeart/2005/8/layout/orgChart1"/>
    <dgm:cxn modelId="{463104D2-AB63-4C30-B9B6-707D72A7ADCD}" type="presParOf" srcId="{8D30E11D-4DA8-47A3-8ECF-F934965C592E}" destId="{A9EA8839-E4D4-463B-A32F-009F30CC9667}" srcOrd="0" destOrd="0" presId="urn:microsoft.com/office/officeart/2005/8/layout/orgChart1"/>
    <dgm:cxn modelId="{949D69F2-B16F-40D6-A1A7-2FB3B165C7D1}" type="presParOf" srcId="{8D30E11D-4DA8-47A3-8ECF-F934965C592E}" destId="{6D55334D-63B8-46CC-AA29-7ABE55A7313D}" srcOrd="1" destOrd="0" presId="urn:microsoft.com/office/officeart/2005/8/layout/orgChart1"/>
    <dgm:cxn modelId="{72826892-E6D2-42D4-9B42-878C734792F5}" type="presParOf" srcId="{6D55334D-63B8-46CC-AA29-7ABE55A7313D}" destId="{935CF9B1-86EF-4639-B049-D5054D9B130D}" srcOrd="0" destOrd="0" presId="urn:microsoft.com/office/officeart/2005/8/layout/orgChart1"/>
    <dgm:cxn modelId="{8BB408D9-980E-4FFA-8B56-CDE36DB6A563}" type="presParOf" srcId="{935CF9B1-86EF-4639-B049-D5054D9B130D}" destId="{8655D07B-FA94-45E5-AE3A-A094CCAF3F1B}" srcOrd="0" destOrd="0" presId="urn:microsoft.com/office/officeart/2005/8/layout/orgChart1"/>
    <dgm:cxn modelId="{89F9A829-F397-4036-975A-3021C66D2214}" type="presParOf" srcId="{935CF9B1-86EF-4639-B049-D5054D9B130D}" destId="{15C2B467-0040-4290-861F-77E9BC1F0498}" srcOrd="1" destOrd="0" presId="urn:microsoft.com/office/officeart/2005/8/layout/orgChart1"/>
    <dgm:cxn modelId="{9B4C21F1-11EE-4AAC-9AF0-520308FB449E}" type="presParOf" srcId="{6D55334D-63B8-46CC-AA29-7ABE55A7313D}" destId="{CC46CFC6-0C4C-4BAA-A7EC-CB113147F2B3}" srcOrd="1" destOrd="0" presId="urn:microsoft.com/office/officeart/2005/8/layout/orgChart1"/>
    <dgm:cxn modelId="{F242439B-8DF4-46F3-BC91-DA4CC9F001D7}" type="presParOf" srcId="{CC46CFC6-0C4C-4BAA-A7EC-CB113147F2B3}" destId="{035403EA-6102-47FB-A0D3-36A60F20B3C4}" srcOrd="0" destOrd="0" presId="urn:microsoft.com/office/officeart/2005/8/layout/orgChart1"/>
    <dgm:cxn modelId="{D8F71BA3-4741-4EC1-93BF-8FDB7FE3DA56}" type="presParOf" srcId="{CC46CFC6-0C4C-4BAA-A7EC-CB113147F2B3}" destId="{330ECFBB-C779-41F3-B14F-4A880194B12D}" srcOrd="1" destOrd="0" presId="urn:microsoft.com/office/officeart/2005/8/layout/orgChart1"/>
    <dgm:cxn modelId="{8AB4FA75-9D94-4981-85D8-6BE417D88E08}" type="presParOf" srcId="{330ECFBB-C779-41F3-B14F-4A880194B12D}" destId="{0191356E-3D43-4DD6-B4FD-D18A2A0890B9}" srcOrd="0" destOrd="0" presId="urn:microsoft.com/office/officeart/2005/8/layout/orgChart1"/>
    <dgm:cxn modelId="{7201DA61-C276-4B2F-8313-2B12E3FADE9E}" type="presParOf" srcId="{0191356E-3D43-4DD6-B4FD-D18A2A0890B9}" destId="{CFEEAA15-3F6A-4539-9189-FA72B9791D67}" srcOrd="0" destOrd="0" presId="urn:microsoft.com/office/officeart/2005/8/layout/orgChart1"/>
    <dgm:cxn modelId="{69A2C13B-3D73-4302-8A55-05C3FE406311}" type="presParOf" srcId="{0191356E-3D43-4DD6-B4FD-D18A2A0890B9}" destId="{65297A9E-2395-4AF5-9E17-712ACACAAF3E}" srcOrd="1" destOrd="0" presId="urn:microsoft.com/office/officeart/2005/8/layout/orgChart1"/>
    <dgm:cxn modelId="{2772A292-E865-4E4E-BC31-3E08853D622C}" type="presParOf" srcId="{330ECFBB-C779-41F3-B14F-4A880194B12D}" destId="{4D8E7786-B7B7-419F-A245-BCC636E47FFB}" srcOrd="1" destOrd="0" presId="urn:microsoft.com/office/officeart/2005/8/layout/orgChart1"/>
    <dgm:cxn modelId="{D18FC741-66E6-40AB-A4DF-333B7746113F}" type="presParOf" srcId="{330ECFBB-C779-41F3-B14F-4A880194B12D}" destId="{984AAC6B-1FDA-43AA-8145-8F39AF48923B}" srcOrd="2" destOrd="0" presId="urn:microsoft.com/office/officeart/2005/8/layout/orgChart1"/>
    <dgm:cxn modelId="{B2A91F53-0B4C-4482-90D4-A84B87B8EF41}" type="presParOf" srcId="{6D55334D-63B8-46CC-AA29-7ABE55A7313D}" destId="{CF1CE481-B7C6-4D32-AE99-B83D8444E90D}" srcOrd="2" destOrd="0" presId="urn:microsoft.com/office/officeart/2005/8/layout/orgChart1"/>
    <dgm:cxn modelId="{9E7ACF34-94EC-41BE-A8F8-A06AF0EF30A0}" type="presParOf" srcId="{8D30E11D-4DA8-47A3-8ECF-F934965C592E}" destId="{5AC5BB7F-0AAD-475A-9625-111509738A2D}" srcOrd="2" destOrd="0" presId="urn:microsoft.com/office/officeart/2005/8/layout/orgChart1"/>
    <dgm:cxn modelId="{5633EA64-E841-43F2-9644-C4C0E1621553}" type="presParOf" srcId="{8D30E11D-4DA8-47A3-8ECF-F934965C592E}" destId="{1B93FD70-1082-4004-9A7F-985734979674}" srcOrd="3" destOrd="0" presId="urn:microsoft.com/office/officeart/2005/8/layout/orgChart1"/>
    <dgm:cxn modelId="{F314C3F6-41A7-40E7-873A-D27783B09D94}" type="presParOf" srcId="{1B93FD70-1082-4004-9A7F-985734979674}" destId="{1A03C821-7488-4E96-BB1A-BAC973B2B07B}" srcOrd="0" destOrd="0" presId="urn:microsoft.com/office/officeart/2005/8/layout/orgChart1"/>
    <dgm:cxn modelId="{119CC5E7-5C25-474C-B4FD-091B48ACAC1F}" type="presParOf" srcId="{1A03C821-7488-4E96-BB1A-BAC973B2B07B}" destId="{8A6092F2-9862-4E6F-A647-6B3D8CE07D31}" srcOrd="0" destOrd="0" presId="urn:microsoft.com/office/officeart/2005/8/layout/orgChart1"/>
    <dgm:cxn modelId="{14EB26AE-ACEA-4F18-B62A-0B7ADD2F9EF9}" type="presParOf" srcId="{1A03C821-7488-4E96-BB1A-BAC973B2B07B}" destId="{0D9B4501-FAB2-4557-8A35-CA55CE6545B2}" srcOrd="1" destOrd="0" presId="urn:microsoft.com/office/officeart/2005/8/layout/orgChart1"/>
    <dgm:cxn modelId="{8CD20EF8-E8BB-42FB-8AE1-66CD0D9B936F}" type="presParOf" srcId="{1B93FD70-1082-4004-9A7F-985734979674}" destId="{6AC45183-AF3F-4332-A4E8-F045BD86EC13}" srcOrd="1" destOrd="0" presId="urn:microsoft.com/office/officeart/2005/8/layout/orgChart1"/>
    <dgm:cxn modelId="{FA663906-A723-42A6-BC8D-18223980BB82}" type="presParOf" srcId="{6AC45183-AF3F-4332-A4E8-F045BD86EC13}" destId="{B7EAA6E5-F9CD-43B7-95DC-2E8EF64191A4}" srcOrd="0" destOrd="0" presId="urn:microsoft.com/office/officeart/2005/8/layout/orgChart1"/>
    <dgm:cxn modelId="{07D0A8F1-7B78-48F1-9203-A0CF5E8DFD95}" type="presParOf" srcId="{6AC45183-AF3F-4332-A4E8-F045BD86EC13}" destId="{2898BE16-A6E1-4680-88B1-0FD1BE6D3C6F}" srcOrd="1" destOrd="0" presId="urn:microsoft.com/office/officeart/2005/8/layout/orgChart1"/>
    <dgm:cxn modelId="{4AFD58FC-DA9F-4592-9AD9-5097A142481D}" type="presParOf" srcId="{2898BE16-A6E1-4680-88B1-0FD1BE6D3C6F}" destId="{2CC97D65-E516-4FD6-B072-A8BCBFB7668B}" srcOrd="0" destOrd="0" presId="urn:microsoft.com/office/officeart/2005/8/layout/orgChart1"/>
    <dgm:cxn modelId="{0CF2D88D-ACF3-4DDA-ACE9-21E13521070E}" type="presParOf" srcId="{2CC97D65-E516-4FD6-B072-A8BCBFB7668B}" destId="{A7852806-0294-4F94-A334-5DF3161D0015}" srcOrd="0" destOrd="0" presId="urn:microsoft.com/office/officeart/2005/8/layout/orgChart1"/>
    <dgm:cxn modelId="{4D737E4C-8839-4546-AF96-F21C4199741A}" type="presParOf" srcId="{2CC97D65-E516-4FD6-B072-A8BCBFB7668B}" destId="{954BF8E5-1A85-4356-AE56-D3925731B1C4}" srcOrd="1" destOrd="0" presId="urn:microsoft.com/office/officeart/2005/8/layout/orgChart1"/>
    <dgm:cxn modelId="{1A874EF0-8CB5-4872-BEF9-69C73E1A7569}" type="presParOf" srcId="{2898BE16-A6E1-4680-88B1-0FD1BE6D3C6F}" destId="{614457D9-5CD7-40A0-9B77-86840CFCFF26}" srcOrd="1" destOrd="0" presId="urn:microsoft.com/office/officeart/2005/8/layout/orgChart1"/>
    <dgm:cxn modelId="{B7EB8582-ADA4-4AE3-A8C3-3A7FD88FD7B7}" type="presParOf" srcId="{2898BE16-A6E1-4680-88B1-0FD1BE6D3C6F}" destId="{E8F31AD4-C072-4A48-842A-7BE120CA9C21}" srcOrd="2" destOrd="0" presId="urn:microsoft.com/office/officeart/2005/8/layout/orgChart1"/>
    <dgm:cxn modelId="{91AFEEC5-86AB-44F8-A518-FD1D7E297A1F}" type="presParOf" srcId="{6AC45183-AF3F-4332-A4E8-F045BD86EC13}" destId="{92016A14-1035-4763-A255-23B6119F3326}" srcOrd="2" destOrd="0" presId="urn:microsoft.com/office/officeart/2005/8/layout/orgChart1"/>
    <dgm:cxn modelId="{6CB8D8E7-6E23-46DB-8520-B1F98152930D}" type="presParOf" srcId="{6AC45183-AF3F-4332-A4E8-F045BD86EC13}" destId="{A850DA68-645E-4AD9-9A75-16B37D80815C}" srcOrd="3" destOrd="0" presId="urn:microsoft.com/office/officeart/2005/8/layout/orgChart1"/>
    <dgm:cxn modelId="{F3E19B4B-CB3A-4976-B756-1269BE3080D8}" type="presParOf" srcId="{A850DA68-645E-4AD9-9A75-16B37D80815C}" destId="{1168FB3D-4442-4BAA-9C79-913327BE6247}" srcOrd="0" destOrd="0" presId="urn:microsoft.com/office/officeart/2005/8/layout/orgChart1"/>
    <dgm:cxn modelId="{963A4D51-D5C8-45DB-86CF-B0F38A7DEF2A}" type="presParOf" srcId="{1168FB3D-4442-4BAA-9C79-913327BE6247}" destId="{5E02F016-5D38-40FB-92AE-6BC3611BACCF}" srcOrd="0" destOrd="0" presId="urn:microsoft.com/office/officeart/2005/8/layout/orgChart1"/>
    <dgm:cxn modelId="{EA69CA10-C8E2-4D41-A337-79CE68886C47}" type="presParOf" srcId="{1168FB3D-4442-4BAA-9C79-913327BE6247}" destId="{D4459A62-00D7-4C6F-BE59-0C193101A212}" srcOrd="1" destOrd="0" presId="urn:microsoft.com/office/officeart/2005/8/layout/orgChart1"/>
    <dgm:cxn modelId="{9FADFF14-8850-432E-9A4B-493CCAA37206}" type="presParOf" srcId="{A850DA68-645E-4AD9-9A75-16B37D80815C}" destId="{6A16A5E4-4561-4954-9ECB-22E27868269E}" srcOrd="1" destOrd="0" presId="urn:microsoft.com/office/officeart/2005/8/layout/orgChart1"/>
    <dgm:cxn modelId="{47DDA0C9-EC0B-459F-BAF3-6D16B0183D33}" type="presParOf" srcId="{A850DA68-645E-4AD9-9A75-16B37D80815C}" destId="{E1C32273-EA1B-4A39-B44F-0E146E356EAC}" srcOrd="2" destOrd="0" presId="urn:microsoft.com/office/officeart/2005/8/layout/orgChart1"/>
    <dgm:cxn modelId="{7E13C943-034B-495D-A053-ACD1790B9754}" type="presParOf" srcId="{1B93FD70-1082-4004-9A7F-985734979674}" destId="{EBA85A8F-9652-4BE2-839A-C0DCC4102BD7}" srcOrd="2" destOrd="0" presId="urn:microsoft.com/office/officeart/2005/8/layout/orgChart1"/>
    <dgm:cxn modelId="{D2D0BD74-CEB8-4D78-A079-71405C8CB3A4}" type="presParOf" srcId="{8D30E11D-4DA8-47A3-8ECF-F934965C592E}" destId="{829BE3E0-E6D3-4ECD-8B82-C3AC902A70F4}" srcOrd="4" destOrd="0" presId="urn:microsoft.com/office/officeart/2005/8/layout/orgChart1"/>
    <dgm:cxn modelId="{F4AD27CF-32B4-4940-B1B9-478084BDD793}" type="presParOf" srcId="{8D30E11D-4DA8-47A3-8ECF-F934965C592E}" destId="{C393625A-E189-488E-A807-FA0522370B6E}" srcOrd="5" destOrd="0" presId="urn:microsoft.com/office/officeart/2005/8/layout/orgChart1"/>
    <dgm:cxn modelId="{FCB2EB34-5BE2-4089-9F98-D2D90FBC1EBE}" type="presParOf" srcId="{C393625A-E189-488E-A807-FA0522370B6E}" destId="{9243C32C-CFD0-4A9E-9D55-ADE59701ED68}" srcOrd="0" destOrd="0" presId="urn:microsoft.com/office/officeart/2005/8/layout/orgChart1"/>
    <dgm:cxn modelId="{5B483F5D-3975-4FB9-8183-76A5B0C85EF7}" type="presParOf" srcId="{9243C32C-CFD0-4A9E-9D55-ADE59701ED68}" destId="{CE9ACFD3-2155-44BD-8667-AF44871D3E2C}" srcOrd="0" destOrd="0" presId="urn:microsoft.com/office/officeart/2005/8/layout/orgChart1"/>
    <dgm:cxn modelId="{5E24ABCA-A3DE-4AC0-AAF9-A3D3FD2419AF}" type="presParOf" srcId="{9243C32C-CFD0-4A9E-9D55-ADE59701ED68}" destId="{C59188E5-93E8-4D51-898C-C3944794187E}" srcOrd="1" destOrd="0" presId="urn:microsoft.com/office/officeart/2005/8/layout/orgChart1"/>
    <dgm:cxn modelId="{DF5CB89F-3537-4049-A5C2-DA0C398489F9}" type="presParOf" srcId="{C393625A-E189-488E-A807-FA0522370B6E}" destId="{D8BB5E52-B662-4A9B-81B1-9E912B6A343D}" srcOrd="1" destOrd="0" presId="urn:microsoft.com/office/officeart/2005/8/layout/orgChart1"/>
    <dgm:cxn modelId="{1465E608-08C8-4FBF-A159-3A78D9946BFF}" type="presParOf" srcId="{D8BB5E52-B662-4A9B-81B1-9E912B6A343D}" destId="{7D396D0F-85D0-4F1B-8355-8B495BC50415}" srcOrd="0" destOrd="0" presId="urn:microsoft.com/office/officeart/2005/8/layout/orgChart1"/>
    <dgm:cxn modelId="{DC3EED32-4C7A-423C-A1A4-05654F00A7F1}" type="presParOf" srcId="{D8BB5E52-B662-4A9B-81B1-9E912B6A343D}" destId="{A5A83B2B-E8C9-48F7-B397-CD94BB6F97AD}" srcOrd="1" destOrd="0" presId="urn:microsoft.com/office/officeart/2005/8/layout/orgChart1"/>
    <dgm:cxn modelId="{AB051025-8E14-4DB3-BAEE-339534AAB9E9}" type="presParOf" srcId="{A5A83B2B-E8C9-48F7-B397-CD94BB6F97AD}" destId="{1EFA8CDD-B0CF-4E44-8BFB-2593B60CBAEC}" srcOrd="0" destOrd="0" presId="urn:microsoft.com/office/officeart/2005/8/layout/orgChart1"/>
    <dgm:cxn modelId="{8A7983F7-E41C-424E-A479-4250A3FF160A}" type="presParOf" srcId="{1EFA8CDD-B0CF-4E44-8BFB-2593B60CBAEC}" destId="{3019CCC2-891A-431B-A6F6-16CBB3F730A1}" srcOrd="0" destOrd="0" presId="urn:microsoft.com/office/officeart/2005/8/layout/orgChart1"/>
    <dgm:cxn modelId="{9BAECB51-FC12-45CB-8E79-402812BDD730}" type="presParOf" srcId="{1EFA8CDD-B0CF-4E44-8BFB-2593B60CBAEC}" destId="{14BBC2B0-FCAC-4503-86CB-6D396688896A}" srcOrd="1" destOrd="0" presId="urn:microsoft.com/office/officeart/2005/8/layout/orgChart1"/>
    <dgm:cxn modelId="{7F9D22F7-3DDC-42BA-9474-B911248C5947}" type="presParOf" srcId="{A5A83B2B-E8C9-48F7-B397-CD94BB6F97AD}" destId="{305850F5-3CD3-4E09-ACCC-7E37A7C8452E}" srcOrd="1" destOrd="0" presId="urn:microsoft.com/office/officeart/2005/8/layout/orgChart1"/>
    <dgm:cxn modelId="{9E256630-1A1B-4532-A160-ACD8B718663E}" type="presParOf" srcId="{305850F5-3CD3-4E09-ACCC-7E37A7C8452E}" destId="{5E8C4A1C-436B-4903-8FE8-A0B211CA21FD}" srcOrd="0" destOrd="0" presId="urn:microsoft.com/office/officeart/2005/8/layout/orgChart1"/>
    <dgm:cxn modelId="{1EAF7651-6574-4063-86F6-A8B1B7E7B665}" type="presParOf" srcId="{305850F5-3CD3-4E09-ACCC-7E37A7C8452E}" destId="{B62B41FC-4701-4006-ABDF-17407B693C68}" srcOrd="1" destOrd="0" presId="urn:microsoft.com/office/officeart/2005/8/layout/orgChart1"/>
    <dgm:cxn modelId="{CF333AFE-6B41-45EA-A8DC-BA9761638BBA}" type="presParOf" srcId="{B62B41FC-4701-4006-ABDF-17407B693C68}" destId="{E2EBE315-4AFB-4EEA-B8F7-3423BCAEBD4A}" srcOrd="0" destOrd="0" presId="urn:microsoft.com/office/officeart/2005/8/layout/orgChart1"/>
    <dgm:cxn modelId="{D0416901-EA6B-4FCE-A2BF-7AC23CF5943A}" type="presParOf" srcId="{E2EBE315-4AFB-4EEA-B8F7-3423BCAEBD4A}" destId="{4FAB45BB-A21C-4DB9-8496-8698144681F8}" srcOrd="0" destOrd="0" presId="urn:microsoft.com/office/officeart/2005/8/layout/orgChart1"/>
    <dgm:cxn modelId="{F1AB3D5A-07D1-4890-A5B3-CA4F83D02D41}" type="presParOf" srcId="{E2EBE315-4AFB-4EEA-B8F7-3423BCAEBD4A}" destId="{EF28A0DA-A0CA-4FCD-B83E-553D5794749B}" srcOrd="1" destOrd="0" presId="urn:microsoft.com/office/officeart/2005/8/layout/orgChart1"/>
    <dgm:cxn modelId="{822EBE7E-7AF7-4ECE-9DEB-6A9254970504}" type="presParOf" srcId="{B62B41FC-4701-4006-ABDF-17407B693C68}" destId="{FBECDEA0-1159-4C0D-B397-06103F43C892}" srcOrd="1" destOrd="0" presId="urn:microsoft.com/office/officeart/2005/8/layout/orgChart1"/>
    <dgm:cxn modelId="{3FA62937-93FE-4EAA-BC9F-8FE739A1AA27}" type="presParOf" srcId="{B62B41FC-4701-4006-ABDF-17407B693C68}" destId="{7A674424-3C95-4C86-A1B4-164BD2D7E33D}" srcOrd="2" destOrd="0" presId="urn:microsoft.com/office/officeart/2005/8/layout/orgChart1"/>
    <dgm:cxn modelId="{B95D491D-5C87-4263-B918-F3E91197E643}" type="presParOf" srcId="{305850F5-3CD3-4E09-ACCC-7E37A7C8452E}" destId="{043CC008-69B1-42C3-A33E-5023E550AB9F}" srcOrd="2" destOrd="0" presId="urn:microsoft.com/office/officeart/2005/8/layout/orgChart1"/>
    <dgm:cxn modelId="{E37A85AC-998D-4CA5-BCA3-B765A2524AB8}" type="presParOf" srcId="{305850F5-3CD3-4E09-ACCC-7E37A7C8452E}" destId="{5A1DD663-22B1-4BAC-B9C5-013CB0D6AFD8}" srcOrd="3" destOrd="0" presId="urn:microsoft.com/office/officeart/2005/8/layout/orgChart1"/>
    <dgm:cxn modelId="{A0AE0B9B-CA73-4E53-B50E-4467817933D2}" type="presParOf" srcId="{5A1DD663-22B1-4BAC-B9C5-013CB0D6AFD8}" destId="{9735C958-1204-49F6-8D38-D510FCF970F4}" srcOrd="0" destOrd="0" presId="urn:microsoft.com/office/officeart/2005/8/layout/orgChart1"/>
    <dgm:cxn modelId="{992DC6E0-F3C3-406C-BD59-50C1C1AB16B1}" type="presParOf" srcId="{9735C958-1204-49F6-8D38-D510FCF970F4}" destId="{5850770C-1655-4E6A-89A2-16A58399DFE4}" srcOrd="0" destOrd="0" presId="urn:microsoft.com/office/officeart/2005/8/layout/orgChart1"/>
    <dgm:cxn modelId="{86C281A8-601E-43F1-AFB0-092F7C589936}" type="presParOf" srcId="{9735C958-1204-49F6-8D38-D510FCF970F4}" destId="{F594C099-01B4-42BE-A567-C9C43966FE02}" srcOrd="1" destOrd="0" presId="urn:microsoft.com/office/officeart/2005/8/layout/orgChart1"/>
    <dgm:cxn modelId="{E58F356F-4153-40B7-A400-4967E83CEF3C}" type="presParOf" srcId="{5A1DD663-22B1-4BAC-B9C5-013CB0D6AFD8}" destId="{112A9B8C-4477-4D69-88D1-F3FE5D2C50EE}" srcOrd="1" destOrd="0" presId="urn:microsoft.com/office/officeart/2005/8/layout/orgChart1"/>
    <dgm:cxn modelId="{B4511C60-8258-40C9-BA23-9923FA955857}" type="presParOf" srcId="{5A1DD663-22B1-4BAC-B9C5-013CB0D6AFD8}" destId="{B2F512D4-2EAD-47FB-9FA8-E146BFCB636B}" srcOrd="2" destOrd="0" presId="urn:microsoft.com/office/officeart/2005/8/layout/orgChart1"/>
    <dgm:cxn modelId="{A59D44F2-1450-4C9E-9C02-F3808B8422FF}" type="presParOf" srcId="{A5A83B2B-E8C9-48F7-B397-CD94BB6F97AD}" destId="{475C8381-4301-43CE-A681-E64AD24EB524}" srcOrd="2" destOrd="0" presId="urn:microsoft.com/office/officeart/2005/8/layout/orgChart1"/>
    <dgm:cxn modelId="{364C9AEF-F6CD-4547-AC47-4A12E7ED9643}" type="presParOf" srcId="{C393625A-E189-488E-A807-FA0522370B6E}" destId="{9EB71F50-78D7-4481-96B1-96FEAEEBA661}" srcOrd="2" destOrd="0" presId="urn:microsoft.com/office/officeart/2005/8/layout/orgChart1"/>
    <dgm:cxn modelId="{55A2697B-59A6-4BF4-9BD5-565CCCA67379}" type="presParOf" srcId="{8D30E11D-4DA8-47A3-8ECF-F934965C592E}" destId="{B1290478-A3A3-4F46-BDC9-C2E00DE20EAD}" srcOrd="6" destOrd="0" presId="urn:microsoft.com/office/officeart/2005/8/layout/orgChart1"/>
    <dgm:cxn modelId="{454774F8-1EDC-4081-A5E5-1FFDADC0FF84}" type="presParOf" srcId="{8D30E11D-4DA8-47A3-8ECF-F934965C592E}" destId="{EB819312-EEDF-4F78-ADB0-F765F34AC7BE}" srcOrd="7" destOrd="0" presId="urn:microsoft.com/office/officeart/2005/8/layout/orgChart1"/>
    <dgm:cxn modelId="{DF8470E9-B422-45DC-AC7F-97A6E2DF694D}" type="presParOf" srcId="{EB819312-EEDF-4F78-ADB0-F765F34AC7BE}" destId="{4E705957-6B07-4E61-9695-2D17ACCDF985}" srcOrd="0" destOrd="0" presId="urn:microsoft.com/office/officeart/2005/8/layout/orgChart1"/>
    <dgm:cxn modelId="{8C4DAC43-90C9-42BF-AE34-CC32004939FD}" type="presParOf" srcId="{4E705957-6B07-4E61-9695-2D17ACCDF985}" destId="{87AB2465-2D01-4EAC-B45B-56E86743B6CD}" srcOrd="0" destOrd="0" presId="urn:microsoft.com/office/officeart/2005/8/layout/orgChart1"/>
    <dgm:cxn modelId="{ACB400CF-5ACA-4552-A4A3-FCDF919D79C6}" type="presParOf" srcId="{4E705957-6B07-4E61-9695-2D17ACCDF985}" destId="{63413AD4-F27C-498B-B583-2EF1516E63DB}" srcOrd="1" destOrd="0" presId="urn:microsoft.com/office/officeart/2005/8/layout/orgChart1"/>
    <dgm:cxn modelId="{972EE9E0-0335-48F6-9C7E-1F6AA46371DE}" type="presParOf" srcId="{EB819312-EEDF-4F78-ADB0-F765F34AC7BE}" destId="{06E6D31E-C926-4690-AED3-F849EA4FF143}" srcOrd="1" destOrd="0" presId="urn:microsoft.com/office/officeart/2005/8/layout/orgChart1"/>
    <dgm:cxn modelId="{042A95B0-FFEE-45A0-ADDB-343BE7CF9165}" type="presParOf" srcId="{EB819312-EEDF-4F78-ADB0-F765F34AC7BE}" destId="{0A4294B4-5FE2-48C8-8819-4F4B4F101C5D}" srcOrd="2" destOrd="0" presId="urn:microsoft.com/office/officeart/2005/8/layout/orgChart1"/>
    <dgm:cxn modelId="{76658991-0AD6-4948-B2C4-8E10B2D34B14}" type="presParOf" srcId="{D03A6692-E153-4A1C-8319-270A05358977}" destId="{94AFF881-B541-4793-A11C-9D086E00F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90478-A3A3-4F46-BDC9-C2E00DE20EAD}">
      <dsp:nvSpPr>
        <dsp:cNvPr id="0" name=""/>
        <dsp:cNvSpPr/>
      </dsp:nvSpPr>
      <dsp:spPr>
        <a:xfrm>
          <a:off x="4392488" y="1672172"/>
          <a:ext cx="3639727" cy="506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345"/>
              </a:lnTo>
              <a:lnTo>
                <a:pt x="3639727" y="348345"/>
              </a:lnTo>
              <a:lnTo>
                <a:pt x="3639727" y="506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CC008-69B1-42C3-A33E-5023E550AB9F}">
      <dsp:nvSpPr>
        <dsp:cNvPr id="0" name=""/>
        <dsp:cNvSpPr/>
      </dsp:nvSpPr>
      <dsp:spPr>
        <a:xfrm>
          <a:off x="6212351" y="3998304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909931" y="157922"/>
              </a:lnTo>
              <a:lnTo>
                <a:pt x="909931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C4A1C-436B-4903-8FE8-A0B211CA21FD}">
      <dsp:nvSpPr>
        <dsp:cNvPr id="0" name=""/>
        <dsp:cNvSpPr/>
      </dsp:nvSpPr>
      <dsp:spPr>
        <a:xfrm>
          <a:off x="5302419" y="3998304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909931" y="0"/>
              </a:moveTo>
              <a:lnTo>
                <a:pt x="909931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96D0F-85D0-4F1B-8355-8B495BC50415}">
      <dsp:nvSpPr>
        <dsp:cNvPr id="0" name=""/>
        <dsp:cNvSpPr/>
      </dsp:nvSpPr>
      <dsp:spPr>
        <a:xfrm>
          <a:off x="6166631" y="2930450"/>
          <a:ext cx="91440" cy="3158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BE3E0-E6D3-4ECD-8B82-C3AC902A70F4}">
      <dsp:nvSpPr>
        <dsp:cNvPr id="0" name=""/>
        <dsp:cNvSpPr/>
      </dsp:nvSpPr>
      <dsp:spPr>
        <a:xfrm>
          <a:off x="4392488" y="1672172"/>
          <a:ext cx="1819863" cy="506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345"/>
              </a:lnTo>
              <a:lnTo>
                <a:pt x="1819863" y="348345"/>
              </a:lnTo>
              <a:lnTo>
                <a:pt x="1819863" y="506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16A14-1035-4763-A255-23B6119F3326}">
      <dsp:nvSpPr>
        <dsp:cNvPr id="0" name=""/>
        <dsp:cNvSpPr/>
      </dsp:nvSpPr>
      <dsp:spPr>
        <a:xfrm>
          <a:off x="3482556" y="2930450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909931" y="157922"/>
              </a:lnTo>
              <a:lnTo>
                <a:pt x="909931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AA6E5-F9CD-43B7-95DC-2E8EF64191A4}">
      <dsp:nvSpPr>
        <dsp:cNvPr id="0" name=""/>
        <dsp:cNvSpPr/>
      </dsp:nvSpPr>
      <dsp:spPr>
        <a:xfrm>
          <a:off x="2572624" y="2930450"/>
          <a:ext cx="909931" cy="318085"/>
        </a:xfrm>
        <a:custGeom>
          <a:avLst/>
          <a:gdLst/>
          <a:ahLst/>
          <a:cxnLst/>
          <a:rect l="0" t="0" r="0" b="0"/>
          <a:pathLst>
            <a:path>
              <a:moveTo>
                <a:pt x="909931" y="0"/>
              </a:moveTo>
              <a:lnTo>
                <a:pt x="909931" y="160163"/>
              </a:lnTo>
              <a:lnTo>
                <a:pt x="0" y="160163"/>
              </a:lnTo>
              <a:lnTo>
                <a:pt x="0" y="3180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5BB7F-0AAD-475A-9625-111509738A2D}">
      <dsp:nvSpPr>
        <dsp:cNvPr id="0" name=""/>
        <dsp:cNvSpPr/>
      </dsp:nvSpPr>
      <dsp:spPr>
        <a:xfrm>
          <a:off x="3482556" y="1672172"/>
          <a:ext cx="909931" cy="506268"/>
        </a:xfrm>
        <a:custGeom>
          <a:avLst/>
          <a:gdLst/>
          <a:ahLst/>
          <a:cxnLst/>
          <a:rect l="0" t="0" r="0" b="0"/>
          <a:pathLst>
            <a:path>
              <a:moveTo>
                <a:pt x="909931" y="0"/>
              </a:moveTo>
              <a:lnTo>
                <a:pt x="909931" y="348345"/>
              </a:lnTo>
              <a:lnTo>
                <a:pt x="0" y="348345"/>
              </a:lnTo>
              <a:lnTo>
                <a:pt x="0" y="506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403EA-6102-47FB-A0D3-36A60F20B3C4}">
      <dsp:nvSpPr>
        <dsp:cNvPr id="0" name=""/>
        <dsp:cNvSpPr/>
      </dsp:nvSpPr>
      <dsp:spPr>
        <a:xfrm>
          <a:off x="707040" y="2930450"/>
          <a:ext cx="91440" cy="3158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8839-E4D4-463B-A32F-009F30CC9667}">
      <dsp:nvSpPr>
        <dsp:cNvPr id="0" name=""/>
        <dsp:cNvSpPr/>
      </dsp:nvSpPr>
      <dsp:spPr>
        <a:xfrm>
          <a:off x="752760" y="1672172"/>
          <a:ext cx="3639727" cy="506268"/>
        </a:xfrm>
        <a:custGeom>
          <a:avLst/>
          <a:gdLst/>
          <a:ahLst/>
          <a:cxnLst/>
          <a:rect l="0" t="0" r="0" b="0"/>
          <a:pathLst>
            <a:path>
              <a:moveTo>
                <a:pt x="3639727" y="0"/>
              </a:moveTo>
              <a:lnTo>
                <a:pt x="3639727" y="348345"/>
              </a:lnTo>
              <a:lnTo>
                <a:pt x="0" y="348345"/>
              </a:lnTo>
              <a:lnTo>
                <a:pt x="0" y="506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A3421-00B4-43E8-B79E-304D594A4BE8}">
      <dsp:nvSpPr>
        <dsp:cNvPr id="0" name=""/>
        <dsp:cNvSpPr/>
      </dsp:nvSpPr>
      <dsp:spPr>
        <a:xfrm>
          <a:off x="2304254" y="936105"/>
          <a:ext cx="4176467" cy="73606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استعمال المحررات المزورة</a:t>
          </a:r>
          <a:endParaRPr lang="ar-SA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4254" y="936105"/>
        <a:ext cx="4176467" cy="736067"/>
      </dsp:txXfrm>
    </dsp:sp>
    <dsp:sp modelId="{8655D07B-FA94-45E5-AE3A-A094CCAF3F1B}">
      <dsp:nvSpPr>
        <dsp:cNvPr id="0" name=""/>
        <dsp:cNvSpPr/>
      </dsp:nvSpPr>
      <dsp:spPr>
        <a:xfrm>
          <a:off x="750" y="2178440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0" y="2178440"/>
        <a:ext cx="1504019" cy="752009"/>
      </dsp:txXfrm>
    </dsp:sp>
    <dsp:sp modelId="{CFEEAA15-3F6A-4539-9189-FA72B9791D67}">
      <dsp:nvSpPr>
        <dsp:cNvPr id="0" name=""/>
        <dsp:cNvSpPr/>
      </dsp:nvSpPr>
      <dsp:spPr>
        <a:xfrm>
          <a:off x="750" y="3246294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نفس عقوبة المزور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0" y="3246294"/>
        <a:ext cx="1504019" cy="752009"/>
      </dsp:txXfrm>
    </dsp:sp>
    <dsp:sp modelId="{8A6092F2-9862-4E6F-A647-6B3D8CE07D31}">
      <dsp:nvSpPr>
        <dsp:cNvPr id="0" name=""/>
        <dsp:cNvSpPr/>
      </dsp:nvSpPr>
      <dsp:spPr>
        <a:xfrm>
          <a:off x="2730546" y="2178440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30546" y="2178440"/>
        <a:ext cx="1504019" cy="752009"/>
      </dsp:txXfrm>
    </dsp:sp>
    <dsp:sp modelId="{A7852806-0294-4F94-A334-5DF3161D0015}">
      <dsp:nvSpPr>
        <dsp:cNvPr id="0" name=""/>
        <dsp:cNvSpPr/>
      </dsp:nvSpPr>
      <dsp:spPr>
        <a:xfrm>
          <a:off x="1820614" y="3248535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20614" y="3248535"/>
        <a:ext cx="1504019" cy="752009"/>
      </dsp:txXfrm>
    </dsp:sp>
    <dsp:sp modelId="{5E02F016-5D38-40FB-92AE-6BC3611BACCF}">
      <dsp:nvSpPr>
        <dsp:cNvPr id="0" name=""/>
        <dsp:cNvSpPr/>
      </dsp:nvSpPr>
      <dsp:spPr>
        <a:xfrm>
          <a:off x="3640478" y="3246294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40478" y="3246294"/>
        <a:ext cx="1504019" cy="752009"/>
      </dsp:txXfrm>
    </dsp:sp>
    <dsp:sp modelId="{CE9ACFD3-2155-44BD-8667-AF44871D3E2C}">
      <dsp:nvSpPr>
        <dsp:cNvPr id="0" name=""/>
        <dsp:cNvSpPr/>
      </dsp:nvSpPr>
      <dsp:spPr>
        <a:xfrm>
          <a:off x="5460341" y="2178440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60341" y="2178440"/>
        <a:ext cx="1504019" cy="752009"/>
      </dsp:txXfrm>
    </dsp:sp>
    <dsp:sp modelId="{3019CCC2-891A-431B-A6F6-16CBB3F730A1}">
      <dsp:nvSpPr>
        <dsp:cNvPr id="0" name=""/>
        <dsp:cNvSpPr/>
      </dsp:nvSpPr>
      <dsp:spPr>
        <a:xfrm>
          <a:off x="5460341" y="3246294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استعمال المحرر المزور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60341" y="3246294"/>
        <a:ext cx="1504019" cy="752009"/>
      </dsp:txXfrm>
    </dsp:sp>
    <dsp:sp modelId="{4FAB45BB-A21C-4DB9-8496-8698144681F8}">
      <dsp:nvSpPr>
        <dsp:cNvPr id="0" name=""/>
        <dsp:cNvSpPr/>
      </dsp:nvSpPr>
      <dsp:spPr>
        <a:xfrm>
          <a:off x="4550410" y="4314148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تقديم المحرر 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فعلاً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50410" y="4314148"/>
        <a:ext cx="1504019" cy="752009"/>
      </dsp:txXfrm>
    </dsp:sp>
    <dsp:sp modelId="{5850770C-1655-4E6A-89A2-16A58399DFE4}">
      <dsp:nvSpPr>
        <dsp:cNvPr id="0" name=""/>
        <dsp:cNvSpPr/>
      </dsp:nvSpPr>
      <dsp:spPr>
        <a:xfrm>
          <a:off x="6370273" y="4314148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الاحتجاج بالمحرر المزور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70273" y="4314148"/>
        <a:ext cx="1504019" cy="752009"/>
      </dsp:txXfrm>
    </dsp:sp>
    <dsp:sp modelId="{87AB2465-2D01-4EAC-B45B-56E86743B6CD}">
      <dsp:nvSpPr>
        <dsp:cNvPr id="0" name=""/>
        <dsp:cNvSpPr/>
      </dsp:nvSpPr>
      <dsp:spPr>
        <a:xfrm>
          <a:off x="7280205" y="2178440"/>
          <a:ext cx="1504019" cy="752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مستقلة عن جريمة التزوير</a:t>
          </a:r>
          <a:endParaRPr lang="ar-SA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80205" y="2178440"/>
        <a:ext cx="1504019" cy="752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836171730"/>
              </p:ext>
            </p:extLst>
          </p:nvPr>
        </p:nvGraphicFramePr>
        <p:xfrm>
          <a:off x="560512" y="332656"/>
          <a:ext cx="87849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6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29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2018-07-18T17:31:37Z</dcterms:modified>
</cp:coreProperties>
</file>