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EBA22-C7DB-4249-85C3-D76772A305C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F11A6189-6DD0-40EE-A66D-EBE12E24B39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الجرائم المخلة بواجبات الوظيفة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5CD16F-F478-4AEE-B177-C6C244503509}" type="parTrans" cxnId="{B7BF858A-467C-461F-8AAB-8AD41123AAD7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8C681C-A6AE-40A5-B61B-8DB823ADF052}" type="sibTrans" cxnId="{B7BF858A-467C-461F-8AAB-8AD41123AAD7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809CD8-DE48-462B-8187-16DDBF87AA4B}">
      <dgm:prSet custT="1"/>
      <dgm:spPr/>
      <dgm:t>
        <a:bodyPr/>
        <a:lstStyle/>
        <a:p>
          <a:pPr rtl="0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الرشوة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CEF088-8F09-4CE4-B004-5610177F4233}" type="parTrans" cxnId="{D051F1DF-3D53-481B-8138-7726A3426F13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EA3AB7-8356-4483-A5BC-1E9073B90F76}" type="sibTrans" cxnId="{D051F1DF-3D53-481B-8138-7726A3426F13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F21C16-E6C9-4590-A0DE-AC34F8B9C60E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56520C-F1C2-4D20-B604-46D9FDF2498F}" type="parTrans" cxnId="{16C69151-B923-4831-BE97-1E39340A2760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AD4D28-BB82-45F6-A2C7-D5349609E06D}" type="sibTrans" cxnId="{16C69151-B923-4831-BE97-1E39340A2760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DD5662-F298-482C-A8A9-1719ECDC0C9A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B33860-16BA-4322-9B21-D05022A3F85C}" type="parTrans" cxnId="{3CE0386B-BD50-48BA-B816-AFD19510BEAB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6BB5FA-3B38-405F-A525-F461E21AAC63}" type="sibTrans" cxnId="{3CE0386B-BD50-48BA-B816-AFD19510BEAB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40D431-7A7B-49EA-BC93-D4FCD58883C6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الاختصاص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5B89F0-E90F-4502-BB4D-79D067D62BD2}" type="parTrans" cxnId="{CB9F0E2D-E905-415E-BD9D-E6CB362A615E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17196B-00EB-4F52-966A-DE3ACC488FD3}" type="sibTrans" cxnId="{CB9F0E2D-E905-415E-BD9D-E6CB362A615E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D14062-CA77-4C3B-8D93-0AA835DD27FA}">
      <dgm:prSet custT="1"/>
      <dgm:spPr/>
      <dgm:t>
        <a:bodyPr/>
        <a:lstStyle/>
        <a:p>
          <a:pPr rtl="0"/>
          <a:r>
            <a:rPr lang="ar-SA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حكم المحرض الصوري</a:t>
          </a:r>
          <a:endParaRPr lang="ar-SA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CE2DCD-6995-4FC4-99C2-68A6E40C3B86}" type="parTrans" cxnId="{F36BD82C-0193-4266-B528-9D94B9DAE26C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5EA9B0-7B83-4173-A4B2-093B1C218299}" type="sibTrans" cxnId="{F36BD82C-0193-4266-B528-9D94B9DAE26C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0DBB1C-BD9C-4D94-85C3-9FD2C55CE7E7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93C3E6-D4CE-4A5E-9245-25E5A73B9EF1}" type="parTrans" cxnId="{BB6D1F19-A4F4-4CFC-BCFF-2E2347747161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F542C6-0A30-47F3-AAA1-52B0F84729CA}" type="sibTrans" cxnId="{BB6D1F19-A4F4-4CFC-BCFF-2E2347747161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026401-F3CE-4F74-98D0-0B690A7AC3E2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تكييف جريمة الرشوة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ADDBA3-2B74-4990-9025-8C48309CAD29}" type="parTrans" cxnId="{D22999A2-65F1-425E-8070-4072B43A7D28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422FB9-18EC-4B02-8B13-8D8564DE2971}" type="sibTrans" cxnId="{D22999A2-65F1-425E-8070-4072B43A7D28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698D01-F830-494B-95BC-E2DF9B3A4434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تحريم الرشوة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58D830-5802-4571-8BE1-7CCE5B96AE5B}" type="parTrans" cxnId="{5D74D50B-F3F3-4055-B725-B6990441D785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28C0BC-DCB0-438F-AAAC-0AF33A0600F3}" type="sibTrans" cxnId="{5D74D50B-F3F3-4055-B725-B6990441D785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05634A-FABB-42F7-B9EB-A0CCFDA583DF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اطراف الرشوة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7003A9-9E9D-4027-B288-9EBCBC8DE700}" type="parTrans" cxnId="{FCEB0A04-377E-4BCD-9B11-E05BC459D5BE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F3FBA8-E713-4DD6-9A18-6238D5FA5CDE}" type="sibTrans" cxnId="{FCEB0A04-377E-4BCD-9B11-E05BC459D5BE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3E1071-BDA4-4563-ABC5-8B6189002500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اخلال بالثقة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104F5F-2D45-49CF-9A5C-6F27A7F6D2FE}" type="parTrans" cxnId="{EC25A886-D038-495A-ABCD-D38796D6F676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866963-7B15-4EA5-8F6D-85BB22423A5E}" type="sibTrans" cxnId="{EC25A886-D038-495A-ABCD-D38796D6F676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69DEA7-2A02-4A5D-B492-7D0C6A936B0D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الاتجاه الثاني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7D4CCA-F72E-460C-956D-09BE2F5230E3}" type="parTrans" cxnId="{CE3B0B83-CDE3-4E9E-AFEC-BD6B64BF3594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8D4023-C120-4D44-BE8C-A1A8199D18A7}" type="sibTrans" cxnId="{CE3B0B83-CDE3-4E9E-AFEC-BD6B64BF3594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5EAAE9-4A56-4FFD-8FE4-7AE96A299865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صفة الفاعل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2D5BEC-2A26-4B98-B546-6CFE8B32161D}" type="parTrans" cxnId="{1EC764ED-0D71-4426-A3FA-B66E592167CA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71937C-7912-4BF6-89D2-25E0D1AEC4BF}" type="sibTrans" cxnId="{1EC764ED-0D71-4426-A3FA-B66E592167CA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0205A7-6665-4D13-9434-3D7E35F07601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أتجاه ثاني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9BB1E1-29E1-4D77-84D8-C04F2B59FA71}" type="parTrans" cxnId="{D611239B-F934-44DE-8D98-DDC4D712ACF8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00B19E-B954-4945-864B-A9DFC0ED9192}" type="sibTrans" cxnId="{D611239B-F934-44DE-8D98-DDC4D712ACF8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46413D-4B18-48C0-AA23-554AC7388C75}">
      <dgm:prSet custT="1"/>
      <dgm:spPr/>
      <dgm:t>
        <a:bodyPr/>
        <a:lstStyle/>
        <a:p>
          <a:pPr rtl="0"/>
          <a:r>
            <a:rPr lang="ar-SA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الاعتقاد الخاطئ بالاختصاص</a:t>
          </a:r>
          <a:endParaRPr lang="ar-SA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539FA4-065F-4D6C-BFC6-3434A3CBC16A}" type="parTrans" cxnId="{F846EAB8-4676-4774-AB66-D324190FCC0D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E1F66C-81E6-44EC-9081-0116B2A86C45}" type="sibTrans" cxnId="{F846EAB8-4676-4774-AB66-D324190FCC0D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0A9727-07F8-4969-B27F-F29D9CCC68AD}">
      <dgm:prSet custT="1"/>
      <dgm:spPr/>
      <dgm:t>
        <a:bodyPr/>
        <a:lstStyle/>
        <a:p>
          <a:pPr rtl="0"/>
          <a:r>
            <a:rPr lang="ar-SA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الاختصاص المزعوم</a:t>
          </a:r>
          <a:endParaRPr lang="ar-SA" sz="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AD4AF2-7349-43C1-96AA-246D4A3439AF}" type="parTrans" cxnId="{FC6887B5-FA23-4CB2-B271-9655A36E35B7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671133-8AAB-4C60-A46C-300388615B01}" type="sibTrans" cxnId="{FC6887B5-FA23-4CB2-B271-9655A36E35B7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A87836-94E3-41AD-9D68-597410AADA4C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6FE26A-11CA-44A0-A33F-70458BAAE9F0}" type="parTrans" cxnId="{2720F599-5421-4A3C-A31F-7ED4F56F4FF9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2C6D48-E94F-466D-A0A9-8BC7F757123C}" type="sibTrans" cxnId="{2720F599-5421-4A3C-A31F-7ED4F56F4FF9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448138-4825-49A9-86BA-051F3C69075D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209C6D-B85D-4227-92F8-6D47AB467355}" type="parTrans" cxnId="{3098A063-28FB-4E61-A222-AF848D57F4B5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01AE29-8BA3-4027-AB3A-E113D12A871D}" type="sibTrans" cxnId="{3098A063-28FB-4E61-A222-AF848D57F4B5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F3C28F-39BA-4947-B638-7C53ACA7FE7B}">
      <dgm:prSet custT="1"/>
      <dgm:spPr/>
      <dgm:t>
        <a:bodyPr/>
        <a:lstStyle/>
        <a:p>
          <a:pPr rtl="0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الاعفاء من العقوبة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899C27-0D15-4032-9E71-77E92DD10937}" type="parTrans" cxnId="{69FD7E2B-4883-4D03-B54B-9AB2F74CD40C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9F1298-14CB-46C2-B6DE-86D8A97310A5}" type="sibTrans" cxnId="{69FD7E2B-4883-4D03-B54B-9AB2F74CD40C}">
      <dgm:prSet/>
      <dgm:spPr/>
      <dgm:t>
        <a:bodyPr/>
        <a:lstStyle/>
        <a:p>
          <a:pPr rtl="0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5EBA7E-E8ED-4738-A134-61AADDB30346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E20531-2E8D-4AAE-9D5B-032E36266B00}" type="parTrans" cxnId="{F5255494-F0D7-4C21-995D-60AD11D04A1E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40E536-DD26-4687-BAFE-26D95C18A1DD}" type="sibTrans" cxnId="{F5255494-F0D7-4C21-995D-60AD11D04A1E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A3A9EC-7E21-42CD-8B14-8BC5122F4C41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الرشوة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498010-111D-4005-9044-D363CE284A63}" type="parTrans" cxnId="{B169E8FD-6E0D-4A63-A7CA-4DC37BACB826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F526F6-21B1-4AAC-8E76-6DC82F40E489}" type="sibTrans" cxnId="{B169E8FD-6E0D-4A63-A7CA-4DC37BACB826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BB6D70-07FF-4FA1-83AA-C4920F080616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الاخبار عن الجريمة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B85C19-15B6-40D1-833D-05534ADAB3F8}" type="parTrans" cxnId="{1D7CAF68-20E4-4A19-B1D5-2833BEF9D376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6C7140-DE95-4565-9C1F-636C3E703F0C}" type="sibTrans" cxnId="{1D7CAF68-20E4-4A19-B1D5-2833BEF9D376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071673-F5F7-416E-B3DA-7DFBD4CBA202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الاعتراف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C4E4B4-EC68-4BCB-A187-8A7D44B95AFD}" type="parTrans" cxnId="{F373FD8A-07FB-40AA-8A27-B2E5EF60A11D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245946-0978-4F0F-AFA7-EC6527358C25}" type="sibTrans" cxnId="{F373FD8A-07FB-40AA-8A27-B2E5EF60A11D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47DE5C-5A2F-48CE-8D73-1739DBC63AF0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اصلية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2A1BCF-1884-46CC-81F6-07BA65997BAF}" type="parTrans" cxnId="{2DC65F0F-271C-4AED-8E02-290DF9EB7890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72D7CC-CD12-49DA-AEC2-056ED22209FE}" type="sibTrans" cxnId="{2DC65F0F-271C-4AED-8E02-290DF9EB7890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E9F373-6F81-43BC-8313-4AD8F7ED6EF5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تبعية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281972-CB9C-4B4B-A7D2-D2CA7FF164AD}" type="parTrans" cxnId="{0F6BAAF2-B7C2-4466-BCA9-CD7EAC5C5E52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96D0A4-9F5E-4AC4-80C7-7B08CC22F0B7}" type="sibTrans" cxnId="{0F6BAAF2-B7C2-4466-BCA9-CD7EAC5C5E52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338DE8-FBBE-417E-B2B0-9270A6316DAB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تكميلية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5CAEED-ECB2-4AEC-A284-CB6BE735A91B}" type="parTrans" cxnId="{B79A6624-C80A-4577-BF03-02B172517397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72D9B3-5F26-48BB-9E14-6A047959391D}" type="sibTrans" cxnId="{B79A6624-C80A-4577-BF03-02B172517397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7EFF11-C5A9-434F-8564-CF6F409DA814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الاختصاص الحقيقي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00EEF1-D1BB-4BB0-9B96-F4A071ED0D8C}" type="parTrans" cxnId="{21B3040F-BBAD-4809-8D92-7DD46ADD1317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140C63-ECE8-484C-A538-209C62599B76}" type="sibTrans" cxnId="{21B3040F-BBAD-4809-8D92-7DD46ADD1317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C63E45-D1FF-45DC-906A-364F60194341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اتجاه أول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C10BA9-08FE-42B5-B996-2F08E8A56A60}" type="parTrans" cxnId="{0BA7139C-BD83-487B-ABD9-1765611E2BF0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52063F-4D0B-4200-B29C-900A12EAD47A}" type="sibTrans" cxnId="{0BA7139C-BD83-487B-ABD9-1765611E2BF0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ECC612-5800-4631-A037-A21D32C38BBF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C4CB18-4F74-4C34-971E-BDCC42FDF5E2}" type="parTrans" cxnId="{B3FD5C6F-A356-4016-9FC6-4CC3D051FBE7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A70A87-DD1F-46E3-B43C-9A0A2991AC05}" type="sibTrans" cxnId="{B3FD5C6F-A356-4016-9FC6-4CC3D051FBE7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A81007-BDEF-4AC5-B620-0DECAD3490EF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موضوع النشاط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73467C-7CDE-4685-81F2-6F917A2FE6F2}" type="parTrans" cxnId="{9BAC6B72-BDDF-4742-8BCC-57456BE234EB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72256A-C53D-4502-A96A-6A3A00C3782C}" type="sibTrans" cxnId="{9BAC6B72-BDDF-4742-8BCC-57456BE234EB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EDC42C-78E8-42E0-B0E5-088658503C8D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مقابل النشاط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BE7C95-0938-48AC-A685-AD6E95F567B0}" type="parTrans" cxnId="{82D8172C-A48B-44AF-A1E6-B33509A6CBCB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3FEAF8-B8B6-4D01-85BA-A723C6B602FE}" type="sibTrans" cxnId="{82D8172C-A48B-44AF-A1E6-B33509A6CBCB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441B39-913F-4903-96C6-C52CD03E90AC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BBF2C5-7000-418C-8873-9ACCAEA2DFDD}" type="parTrans" cxnId="{8112570C-D987-48B2-8B6A-FFAE79F3F063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5CE856-67A9-468B-B7B4-10B1C491F4A8}" type="sibTrans" cxnId="{8112570C-D987-48B2-8B6A-FFAE79F3F063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1198C3-BE8E-4230-9167-DB25E47F2DA2}" type="asst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النزوع في  الرشوة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8A303A-7826-401D-A1F7-18BA30E68ADE}" type="parTrans" cxnId="{66C6EAA4-ABDE-462C-8298-2B979ED41623}">
      <dgm:prSet>
        <dgm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AA8234-B35A-43CD-B08F-EE5AF07608E2}" type="sibTrans" cxnId="{66C6EAA4-ABDE-462C-8298-2B979ED41623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37019D-490D-4FC3-95AE-0EB1D945D3DD}" type="asst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طلب أو قبول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8FB71C-750A-42E1-9A5A-43C266665758}" type="parTrans" cxnId="{B149F393-B04D-452D-B6CE-B5B559CB0062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D95494-4EEC-4FBE-AB13-6A4ABF2D306C}" type="sibTrans" cxnId="{B149F393-B04D-452D-B6CE-B5B559CB0062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693F29-DDF3-46D9-BAB4-022AD76F2233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الاتجاه الأول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E7D19C-4367-404D-8EB3-AF5AA46169C4}" type="parTrans" cxnId="{A5375935-780C-460F-BAB1-D15C015B554C}">
      <dgm:prSet>
        <dgm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92ACE9-38D3-4AB5-9DC9-BD8142F6BAFC}" type="sibTrans" cxnId="{A5375935-780C-460F-BAB1-D15C015B554C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181E55-3D4D-4A65-A338-0DEB225972BD}">
      <dgm:prSet/>
      <dgm:spPr/>
      <dgm:t>
        <a:bodyPr/>
        <a:lstStyle/>
        <a:p>
          <a:pPr rtl="0"/>
          <a:r>
            <a:rPr lang="ar-SA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الأتجاه</a:t>
          </a:r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الثاني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7E7CE9-5A7B-4AC9-99D6-91EDF5D2B6D0}" type="parTrans" cxnId="{D387E333-ADD6-4F45-8DA8-8EDC9902CDED}">
      <dgm:prSet>
        <dgm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0B5DE4-7ABF-47A0-87C4-18CE2FE427AE}" type="sibTrans" cxnId="{D387E333-ADD6-4F45-8DA8-8EDC9902CDED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FFEDC9-EFCA-462E-B466-F18C2EA4C430}" type="asst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عطية أو منفعة أو ميزة أو غير شيء من ذلك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1578BB-2DE5-4DA6-A76C-7FFB006CEFB3}" type="parTrans" cxnId="{0CB27619-7E38-40AE-82AF-754BDC802069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5A7943-C4FD-417D-A422-C3C81A78EBBF}" type="sibTrans" cxnId="{0CB27619-7E38-40AE-82AF-754BDC802069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3619C0-FAB1-4F8D-8FFE-9EE18F3124B4}" type="asst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القيام بعمل او الانتفاع عنه او الاخلال بواجبات الوظيفة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84FA2C-3937-4D00-B4EB-9DE3342AC4E8}" type="parTrans" cxnId="{B84DFECF-BACA-4C71-B9AE-142CD714B7CA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B0308E-E589-4635-8D0B-15D27DE0F0DD}" type="sibTrans" cxnId="{B84DFECF-BACA-4C71-B9AE-142CD714B7CA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6330FC-A1B2-439C-B5B4-1B188793B73C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الاتجاه الأول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630DEB-9030-469B-A410-64FD18C43915}" type="parTrans" cxnId="{2A1AE6DE-941A-412E-9905-3C477909CF84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8297AD-6CB8-4D9A-A38F-1FBD693DE0BE}" type="sibTrans" cxnId="{2A1AE6DE-941A-412E-9905-3C477909CF84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F25AB0-AABD-4CBE-B100-8125B6C74FF1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انتفاء العدالة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AD2FF1-FE29-4E64-BBD7-BBF2BDC23669}" type="parTrans" cxnId="{7706DF40-1ADE-43D3-B6EE-4F112792772C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FEE981-B5C6-49A3-AC06-7F8EDD8CE912}" type="sibTrans" cxnId="{7706DF40-1ADE-43D3-B6EE-4F112792772C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391EFD-49AD-4540-8EE6-A75752FB9AA6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مرتشي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9796B0-5129-4579-B636-5AEF60BFF6BF}" type="parTrans" cxnId="{DE78A686-9110-4679-AF99-D81F214D703D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295864-22E8-4C27-851D-F48CE2A125FC}" type="sibTrans" cxnId="{DE78A686-9110-4679-AF99-D81F214D703D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F73449-8BEA-4DAA-ABA7-7B01A7A965E6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راشي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42FA6E-34A5-46E9-B479-BF2249773673}" type="parTrans" cxnId="{2A29D225-04CA-4E2D-9E5D-67A32A40408B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9FF98A-7258-4386-B7AB-1FF18C64B51B}" type="sibTrans" cxnId="{2A29D225-04CA-4E2D-9E5D-67A32A40408B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5F74FC-7474-4751-8720-A96B1451D759}">
      <dgm:prSet/>
      <dgm:spPr/>
      <dgm:t>
        <a:bodyPr/>
        <a:lstStyle/>
        <a:p>
          <a:pPr rtl="0"/>
          <a:r>
            <a:rPr lang="ar-S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وسيط</a:t>
          </a:r>
          <a:endParaRPr lang="ar-S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10E38D-E572-42CE-804B-A1EF95B09E61}" type="parTrans" cxnId="{B380EA39-E479-43E1-908A-F0DBC9E3A4C8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D047A9-7DE5-428E-8B18-0A61C1801007}" type="sibTrans" cxnId="{B380EA39-E479-43E1-908A-F0DBC9E3A4C8}">
      <dgm:prSet/>
      <dgm:spPr/>
      <dgm:t>
        <a:bodyPr/>
        <a:lstStyle/>
        <a:p>
          <a:pPr rtl="0"/>
          <a:endParaRPr lang="ar-SA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6C3BE3-5BA6-4F72-9C16-35E00D7867B4}" type="pres">
      <dgm:prSet presAssocID="{D52EBA22-C7DB-4249-85C3-D76772A305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D03A6692-E153-4A1C-8319-270A05358977}" type="pres">
      <dgm:prSet presAssocID="{F11A6189-6DD0-40EE-A66D-EBE12E24B390}" presName="hierRoot1" presStyleCnt="0">
        <dgm:presLayoutVars>
          <dgm:hierBranch/>
        </dgm:presLayoutVars>
      </dgm:prSet>
      <dgm:spPr/>
    </dgm:pt>
    <dgm:pt modelId="{730A5778-42F0-431C-ABB2-49445E538A57}" type="pres">
      <dgm:prSet presAssocID="{F11A6189-6DD0-40EE-A66D-EBE12E24B390}" presName="rootComposite1" presStyleCnt="0"/>
      <dgm:spPr/>
    </dgm:pt>
    <dgm:pt modelId="{0DFA3421-00B4-43E8-B79E-304D594A4BE8}" type="pres">
      <dgm:prSet presAssocID="{F11A6189-6DD0-40EE-A66D-EBE12E24B390}" presName="rootText1" presStyleLbl="node0" presStyleIdx="0" presStyleCnt="1" custScaleX="493808" custScaleY="173703" custLinFactNeighborY="-2532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CF9340-12BF-4A17-811F-DF5709F6BCBE}" type="pres">
      <dgm:prSet presAssocID="{F11A6189-6DD0-40EE-A66D-EBE12E24B390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8D30E11D-4DA8-47A3-8ECF-F934965C592E}" type="pres">
      <dgm:prSet presAssocID="{F11A6189-6DD0-40EE-A66D-EBE12E24B390}" presName="hierChild2" presStyleCnt="0"/>
      <dgm:spPr/>
    </dgm:pt>
    <dgm:pt modelId="{A9EA8839-E4D4-463B-A32F-009F30CC9667}" type="pres">
      <dgm:prSet presAssocID="{B3CEF088-8F09-4CE4-B004-5610177F4233}" presName="Name35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6D55334D-63B8-46CC-AA29-7ABE55A7313D}" type="pres">
      <dgm:prSet presAssocID="{CF809CD8-DE48-462B-8187-16DDBF87AA4B}" presName="hierRoot2" presStyleCnt="0">
        <dgm:presLayoutVars>
          <dgm:hierBranch/>
        </dgm:presLayoutVars>
      </dgm:prSet>
      <dgm:spPr/>
    </dgm:pt>
    <dgm:pt modelId="{935CF9B1-86EF-4639-B049-D5054D9B130D}" type="pres">
      <dgm:prSet presAssocID="{CF809CD8-DE48-462B-8187-16DDBF87AA4B}" presName="rootComposite" presStyleCnt="0"/>
      <dgm:spPr/>
    </dgm:pt>
    <dgm:pt modelId="{8655D07B-FA94-45E5-AE3A-A094CCAF3F1B}" type="pres">
      <dgm:prSet presAssocID="{CF809CD8-DE48-462B-8187-16DDBF87AA4B}" presName="rootText" presStyleLbl="node2" presStyleIdx="0" presStyleCnt="1" custScaleX="391731" custScaleY="17374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5C2B467-0040-4290-861F-77E9BC1F0498}" type="pres">
      <dgm:prSet presAssocID="{CF809CD8-DE48-462B-8187-16DDBF87AA4B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CC46CFC6-0C4C-4BAA-A7EC-CB113147F2B3}" type="pres">
      <dgm:prSet presAssocID="{CF809CD8-DE48-462B-8187-16DDBF87AA4B}" presName="hierChild4" presStyleCnt="0"/>
      <dgm:spPr/>
    </dgm:pt>
    <dgm:pt modelId="{38C47F16-6EC3-46BB-B8D1-285AA7845BA6}" type="pres">
      <dgm:prSet presAssocID="{2156520C-F1C2-4D20-B604-46D9FDF2498F}" presName="Name35" presStyleLbl="parChTrans1D3" presStyleIdx="0" presStyleCnt="9"/>
      <dgm:spPr/>
      <dgm:t>
        <a:bodyPr/>
        <a:lstStyle/>
        <a:p>
          <a:pPr rtl="1"/>
          <a:endParaRPr lang="ar-SA"/>
        </a:p>
      </dgm:t>
    </dgm:pt>
    <dgm:pt modelId="{AAAC04CA-24F2-4824-9993-08596E755DD8}" type="pres">
      <dgm:prSet presAssocID="{34F21C16-E6C9-4590-A0DE-AC34F8B9C60E}" presName="hierRoot2" presStyleCnt="0">
        <dgm:presLayoutVars>
          <dgm:hierBranch/>
        </dgm:presLayoutVars>
      </dgm:prSet>
      <dgm:spPr/>
    </dgm:pt>
    <dgm:pt modelId="{B46EB87B-9263-48E1-A033-07CBDA26A42F}" type="pres">
      <dgm:prSet presAssocID="{34F21C16-E6C9-4590-A0DE-AC34F8B9C60E}" presName="rootComposite" presStyleCnt="0"/>
      <dgm:spPr/>
    </dgm:pt>
    <dgm:pt modelId="{39D81BC6-DB47-4A5F-B61C-584270AEDB1D}" type="pres">
      <dgm:prSet presAssocID="{34F21C16-E6C9-4590-A0DE-AC34F8B9C60E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6E739CB-8724-4E7C-946B-42C7F64C325C}" type="pres">
      <dgm:prSet presAssocID="{34F21C16-E6C9-4590-A0DE-AC34F8B9C60E}" presName="rootConnector" presStyleLbl="node3" presStyleIdx="0" presStyleCnt="9"/>
      <dgm:spPr/>
      <dgm:t>
        <a:bodyPr/>
        <a:lstStyle/>
        <a:p>
          <a:pPr rtl="1"/>
          <a:endParaRPr lang="ar-SA"/>
        </a:p>
      </dgm:t>
    </dgm:pt>
    <dgm:pt modelId="{13E52492-978A-486E-B728-6CFB8C5D0C30}" type="pres">
      <dgm:prSet presAssocID="{34F21C16-E6C9-4590-A0DE-AC34F8B9C60E}" presName="hierChild4" presStyleCnt="0"/>
      <dgm:spPr/>
    </dgm:pt>
    <dgm:pt modelId="{509B8659-A475-4F27-BCDA-F88EFD1E6A0E}" type="pres">
      <dgm:prSet presAssocID="{F8899C27-0D15-4032-9E71-77E92DD10937}" presName="Name35" presStyleLbl="parChTrans1D4" presStyleIdx="0" presStyleCnt="32"/>
      <dgm:spPr/>
      <dgm:t>
        <a:bodyPr/>
        <a:lstStyle/>
        <a:p>
          <a:pPr rtl="1"/>
          <a:endParaRPr lang="ar-SA"/>
        </a:p>
      </dgm:t>
    </dgm:pt>
    <dgm:pt modelId="{3B86CF1B-D12A-453B-8BBD-62E51D2270B5}" type="pres">
      <dgm:prSet presAssocID="{6BF3C28F-39BA-4947-B638-7C53ACA7FE7B}" presName="hierRoot2" presStyleCnt="0">
        <dgm:presLayoutVars>
          <dgm:hierBranch val="init"/>
        </dgm:presLayoutVars>
      </dgm:prSet>
      <dgm:spPr/>
    </dgm:pt>
    <dgm:pt modelId="{09335C66-5D8C-42E6-BB23-A73AE133CE34}" type="pres">
      <dgm:prSet presAssocID="{6BF3C28F-39BA-4947-B638-7C53ACA7FE7B}" presName="rootComposite" presStyleCnt="0"/>
      <dgm:spPr/>
    </dgm:pt>
    <dgm:pt modelId="{01E48DC2-37B6-445B-AB4B-1E0382E5E3A7}" type="pres">
      <dgm:prSet presAssocID="{6BF3C28F-39BA-4947-B638-7C53ACA7FE7B}" presName="rootText" presStyleLbl="node4" presStyleIdx="0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54ABF94-925C-440E-BA44-21DAB2F74D8F}" type="pres">
      <dgm:prSet presAssocID="{6BF3C28F-39BA-4947-B638-7C53ACA7FE7B}" presName="rootConnector" presStyleLbl="node4" presStyleIdx="0" presStyleCnt="28"/>
      <dgm:spPr/>
      <dgm:t>
        <a:bodyPr/>
        <a:lstStyle/>
        <a:p>
          <a:pPr rtl="1"/>
          <a:endParaRPr lang="ar-SA"/>
        </a:p>
      </dgm:t>
    </dgm:pt>
    <dgm:pt modelId="{E88B81D6-2F10-4642-A8BA-D541A63DAAC8}" type="pres">
      <dgm:prSet presAssocID="{6BF3C28F-39BA-4947-B638-7C53ACA7FE7B}" presName="hierChild4" presStyleCnt="0"/>
      <dgm:spPr/>
    </dgm:pt>
    <dgm:pt modelId="{4535143E-36A4-4C5B-BFDB-1EDA49CE9E0A}" type="pres">
      <dgm:prSet presAssocID="{7AB85C19-15B6-40D1-833D-05534ADAB3F8}" presName="Name37" presStyleLbl="parChTrans1D4" presStyleIdx="1" presStyleCnt="32"/>
      <dgm:spPr/>
      <dgm:t>
        <a:bodyPr/>
        <a:lstStyle/>
        <a:p>
          <a:pPr rtl="1"/>
          <a:endParaRPr lang="ar-SA"/>
        </a:p>
      </dgm:t>
    </dgm:pt>
    <dgm:pt modelId="{E70C92F4-BD42-4DB6-99F3-33B8B5113FFA}" type="pres">
      <dgm:prSet presAssocID="{F1BB6D70-07FF-4FA1-83AA-C4920F080616}" presName="hierRoot2" presStyleCnt="0">
        <dgm:presLayoutVars>
          <dgm:hierBranch val="init"/>
        </dgm:presLayoutVars>
      </dgm:prSet>
      <dgm:spPr/>
    </dgm:pt>
    <dgm:pt modelId="{82B26D8E-8A89-446C-86D9-34C5511FE3EA}" type="pres">
      <dgm:prSet presAssocID="{F1BB6D70-07FF-4FA1-83AA-C4920F080616}" presName="rootComposite" presStyleCnt="0"/>
      <dgm:spPr/>
    </dgm:pt>
    <dgm:pt modelId="{20AD5111-5A96-4EE4-9F1F-0ABD4F90428D}" type="pres">
      <dgm:prSet presAssocID="{F1BB6D70-07FF-4FA1-83AA-C4920F080616}" presName="rootText" presStyleLbl="node4" presStyleIdx="1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A996C5A-FD3A-4D95-A26A-EED496721D67}" type="pres">
      <dgm:prSet presAssocID="{F1BB6D70-07FF-4FA1-83AA-C4920F080616}" presName="rootConnector" presStyleLbl="node4" presStyleIdx="1" presStyleCnt="28"/>
      <dgm:spPr/>
      <dgm:t>
        <a:bodyPr/>
        <a:lstStyle/>
        <a:p>
          <a:pPr rtl="1"/>
          <a:endParaRPr lang="ar-SA"/>
        </a:p>
      </dgm:t>
    </dgm:pt>
    <dgm:pt modelId="{FA57075F-6A2A-43DC-A093-3D9C2B85650F}" type="pres">
      <dgm:prSet presAssocID="{F1BB6D70-07FF-4FA1-83AA-C4920F080616}" presName="hierChild4" presStyleCnt="0"/>
      <dgm:spPr/>
    </dgm:pt>
    <dgm:pt modelId="{DDC4ABD3-3208-47D2-B37A-23010E6B47C1}" type="pres">
      <dgm:prSet presAssocID="{F1BB6D70-07FF-4FA1-83AA-C4920F080616}" presName="hierChild5" presStyleCnt="0"/>
      <dgm:spPr/>
    </dgm:pt>
    <dgm:pt modelId="{80AB8562-394A-47C0-841A-5EFDD6A61199}" type="pres">
      <dgm:prSet presAssocID="{E2C4E4B4-EC68-4BCB-A187-8A7D44B95AFD}" presName="Name37" presStyleLbl="parChTrans1D4" presStyleIdx="2" presStyleCnt="32"/>
      <dgm:spPr/>
      <dgm:t>
        <a:bodyPr/>
        <a:lstStyle/>
        <a:p>
          <a:pPr rtl="1"/>
          <a:endParaRPr lang="ar-SA"/>
        </a:p>
      </dgm:t>
    </dgm:pt>
    <dgm:pt modelId="{EE7C61C6-532F-45C2-9389-ACEFB0D530FC}" type="pres">
      <dgm:prSet presAssocID="{D2071673-F5F7-416E-B3DA-7DFBD4CBA202}" presName="hierRoot2" presStyleCnt="0">
        <dgm:presLayoutVars>
          <dgm:hierBranch val="init"/>
        </dgm:presLayoutVars>
      </dgm:prSet>
      <dgm:spPr/>
    </dgm:pt>
    <dgm:pt modelId="{B80E2AC6-EBFC-4424-B28F-8FF9A6642C95}" type="pres">
      <dgm:prSet presAssocID="{D2071673-F5F7-416E-B3DA-7DFBD4CBA202}" presName="rootComposite" presStyleCnt="0"/>
      <dgm:spPr/>
    </dgm:pt>
    <dgm:pt modelId="{E639DDBA-741B-4915-BE4C-4D392B50187D}" type="pres">
      <dgm:prSet presAssocID="{D2071673-F5F7-416E-B3DA-7DFBD4CBA202}" presName="rootText" presStyleLbl="node4" presStyleIdx="2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D837104-F07B-4B04-B01B-D896179F2B1F}" type="pres">
      <dgm:prSet presAssocID="{D2071673-F5F7-416E-B3DA-7DFBD4CBA202}" presName="rootConnector" presStyleLbl="node4" presStyleIdx="2" presStyleCnt="28"/>
      <dgm:spPr/>
      <dgm:t>
        <a:bodyPr/>
        <a:lstStyle/>
        <a:p>
          <a:pPr rtl="1"/>
          <a:endParaRPr lang="ar-SA"/>
        </a:p>
      </dgm:t>
    </dgm:pt>
    <dgm:pt modelId="{924FACD8-B0B8-4BE8-83CD-28112ECD1283}" type="pres">
      <dgm:prSet presAssocID="{D2071673-F5F7-416E-B3DA-7DFBD4CBA202}" presName="hierChild4" presStyleCnt="0"/>
      <dgm:spPr/>
    </dgm:pt>
    <dgm:pt modelId="{1AF307B1-B6D9-4DFE-B02B-8EA3A1CB6ADE}" type="pres">
      <dgm:prSet presAssocID="{D2071673-F5F7-416E-B3DA-7DFBD4CBA202}" presName="hierChild5" presStyleCnt="0"/>
      <dgm:spPr/>
    </dgm:pt>
    <dgm:pt modelId="{918E3C68-19B6-46B2-A1E8-0D0EC8E33854}" type="pres">
      <dgm:prSet presAssocID="{6BF3C28F-39BA-4947-B638-7C53ACA7FE7B}" presName="hierChild5" presStyleCnt="0"/>
      <dgm:spPr/>
    </dgm:pt>
    <dgm:pt modelId="{084A8A96-C8FA-42C8-9E23-660646338497}" type="pres">
      <dgm:prSet presAssocID="{D3E20531-2E8D-4AAE-9D5B-032E36266B00}" presName="Name35" presStyleLbl="parChTrans1D4" presStyleIdx="3" presStyleCnt="32"/>
      <dgm:spPr/>
      <dgm:t>
        <a:bodyPr/>
        <a:lstStyle/>
        <a:p>
          <a:pPr rtl="1"/>
          <a:endParaRPr lang="ar-SA"/>
        </a:p>
      </dgm:t>
    </dgm:pt>
    <dgm:pt modelId="{42C56FCF-91EE-47A1-A1F7-B18ED0B3BC73}" type="pres">
      <dgm:prSet presAssocID="{165EBA7E-E8ED-4738-A134-61AADDB30346}" presName="hierRoot2" presStyleCnt="0">
        <dgm:presLayoutVars>
          <dgm:hierBranch val="l"/>
        </dgm:presLayoutVars>
      </dgm:prSet>
      <dgm:spPr/>
    </dgm:pt>
    <dgm:pt modelId="{AA7FF4ED-986C-4FA4-8EE8-139D3842D658}" type="pres">
      <dgm:prSet presAssocID="{165EBA7E-E8ED-4738-A134-61AADDB30346}" presName="rootComposite" presStyleCnt="0"/>
      <dgm:spPr/>
    </dgm:pt>
    <dgm:pt modelId="{FD72CF0E-DB57-4CC2-B870-7EC3D23FD826}" type="pres">
      <dgm:prSet presAssocID="{165EBA7E-E8ED-4738-A134-61AADDB30346}" presName="rootText" presStyleLbl="node4" presStyleIdx="3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B0B835E-DF38-4045-B2FC-CF4C2BD75545}" type="pres">
      <dgm:prSet presAssocID="{165EBA7E-E8ED-4738-A134-61AADDB30346}" presName="rootConnector" presStyleLbl="node4" presStyleIdx="3" presStyleCnt="28"/>
      <dgm:spPr/>
      <dgm:t>
        <a:bodyPr/>
        <a:lstStyle/>
        <a:p>
          <a:pPr rtl="1"/>
          <a:endParaRPr lang="ar-SA"/>
        </a:p>
      </dgm:t>
    </dgm:pt>
    <dgm:pt modelId="{8ADCE791-6032-4989-8D43-0CFA3C273E58}" type="pres">
      <dgm:prSet presAssocID="{165EBA7E-E8ED-4738-A134-61AADDB30346}" presName="hierChild4" presStyleCnt="0"/>
      <dgm:spPr/>
    </dgm:pt>
    <dgm:pt modelId="{068CBF8E-E936-46B7-8E93-15D977AAB25F}" type="pres">
      <dgm:prSet presAssocID="{932A1BCF-1884-46CC-81F6-07BA65997BAF}" presName="Name50" presStyleLbl="parChTrans1D4" presStyleIdx="4" presStyleCnt="32"/>
      <dgm:spPr/>
      <dgm:t>
        <a:bodyPr/>
        <a:lstStyle/>
        <a:p>
          <a:pPr rtl="1"/>
          <a:endParaRPr lang="ar-SA"/>
        </a:p>
      </dgm:t>
    </dgm:pt>
    <dgm:pt modelId="{271BA063-5D78-4DAD-AE81-D1C1D69B5F8B}" type="pres">
      <dgm:prSet presAssocID="{A447DE5C-5A2F-48CE-8D73-1739DBC63AF0}" presName="hierRoot2" presStyleCnt="0">
        <dgm:presLayoutVars>
          <dgm:hierBranch val="init"/>
        </dgm:presLayoutVars>
      </dgm:prSet>
      <dgm:spPr/>
    </dgm:pt>
    <dgm:pt modelId="{895CC86B-83EE-460E-8BEA-892FAB9A5143}" type="pres">
      <dgm:prSet presAssocID="{A447DE5C-5A2F-48CE-8D73-1739DBC63AF0}" presName="rootComposite" presStyleCnt="0"/>
      <dgm:spPr/>
    </dgm:pt>
    <dgm:pt modelId="{24182035-4DA8-4B0B-9F67-DC08EF76278E}" type="pres">
      <dgm:prSet presAssocID="{A447DE5C-5A2F-48CE-8D73-1739DBC63AF0}" presName="rootText" presStyleLbl="node4" presStyleIdx="4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253353B-0B47-4288-BAEB-1F89494DC676}" type="pres">
      <dgm:prSet presAssocID="{A447DE5C-5A2F-48CE-8D73-1739DBC63AF0}" presName="rootConnector" presStyleLbl="node4" presStyleIdx="4" presStyleCnt="28"/>
      <dgm:spPr/>
      <dgm:t>
        <a:bodyPr/>
        <a:lstStyle/>
        <a:p>
          <a:pPr rtl="1"/>
          <a:endParaRPr lang="ar-SA"/>
        </a:p>
      </dgm:t>
    </dgm:pt>
    <dgm:pt modelId="{ED015B49-F89E-4458-BAE3-5153B31FD867}" type="pres">
      <dgm:prSet presAssocID="{A447DE5C-5A2F-48CE-8D73-1739DBC63AF0}" presName="hierChild4" presStyleCnt="0"/>
      <dgm:spPr/>
    </dgm:pt>
    <dgm:pt modelId="{A3929FBB-1A91-42DB-A990-5B83DA37A967}" type="pres">
      <dgm:prSet presAssocID="{A447DE5C-5A2F-48CE-8D73-1739DBC63AF0}" presName="hierChild5" presStyleCnt="0"/>
      <dgm:spPr/>
    </dgm:pt>
    <dgm:pt modelId="{8D226F5D-67AA-4D5F-9FF8-87A6A090FC21}" type="pres">
      <dgm:prSet presAssocID="{8F281972-CB9C-4B4B-A7D2-D2CA7FF164AD}" presName="Name50" presStyleLbl="parChTrans1D4" presStyleIdx="5" presStyleCnt="32"/>
      <dgm:spPr/>
      <dgm:t>
        <a:bodyPr/>
        <a:lstStyle/>
        <a:p>
          <a:pPr rtl="1"/>
          <a:endParaRPr lang="ar-SA"/>
        </a:p>
      </dgm:t>
    </dgm:pt>
    <dgm:pt modelId="{93B395BD-2779-4D24-ADB3-BAF0EDDEB302}" type="pres">
      <dgm:prSet presAssocID="{88E9F373-6F81-43BC-8313-4AD8F7ED6EF5}" presName="hierRoot2" presStyleCnt="0">
        <dgm:presLayoutVars>
          <dgm:hierBranch val="init"/>
        </dgm:presLayoutVars>
      </dgm:prSet>
      <dgm:spPr/>
    </dgm:pt>
    <dgm:pt modelId="{BA0455F4-4975-43DC-B97E-D23D8A565897}" type="pres">
      <dgm:prSet presAssocID="{88E9F373-6F81-43BC-8313-4AD8F7ED6EF5}" presName="rootComposite" presStyleCnt="0"/>
      <dgm:spPr/>
    </dgm:pt>
    <dgm:pt modelId="{4103AA4E-3EAA-4333-BFEA-12241F5EEA15}" type="pres">
      <dgm:prSet presAssocID="{88E9F373-6F81-43BC-8313-4AD8F7ED6EF5}" presName="rootText" presStyleLbl="node4" presStyleIdx="5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C6E72F7-F991-4173-A99C-253F54432C74}" type="pres">
      <dgm:prSet presAssocID="{88E9F373-6F81-43BC-8313-4AD8F7ED6EF5}" presName="rootConnector" presStyleLbl="node4" presStyleIdx="5" presStyleCnt="28"/>
      <dgm:spPr/>
      <dgm:t>
        <a:bodyPr/>
        <a:lstStyle/>
        <a:p>
          <a:pPr rtl="1"/>
          <a:endParaRPr lang="ar-SA"/>
        </a:p>
      </dgm:t>
    </dgm:pt>
    <dgm:pt modelId="{58DE1E74-6484-4C43-856C-CA26B5157319}" type="pres">
      <dgm:prSet presAssocID="{88E9F373-6F81-43BC-8313-4AD8F7ED6EF5}" presName="hierChild4" presStyleCnt="0"/>
      <dgm:spPr/>
    </dgm:pt>
    <dgm:pt modelId="{4E204DED-0074-4956-BB7C-AE564B7A6ED7}" type="pres">
      <dgm:prSet presAssocID="{88E9F373-6F81-43BC-8313-4AD8F7ED6EF5}" presName="hierChild5" presStyleCnt="0"/>
      <dgm:spPr/>
    </dgm:pt>
    <dgm:pt modelId="{8EE94FE8-D203-43E5-9E31-F835D7E34D0C}" type="pres">
      <dgm:prSet presAssocID="{FC5CAEED-ECB2-4AEC-A284-CB6BE735A91B}" presName="Name50" presStyleLbl="parChTrans1D4" presStyleIdx="6" presStyleCnt="32"/>
      <dgm:spPr/>
      <dgm:t>
        <a:bodyPr/>
        <a:lstStyle/>
        <a:p>
          <a:pPr rtl="1"/>
          <a:endParaRPr lang="ar-SA"/>
        </a:p>
      </dgm:t>
    </dgm:pt>
    <dgm:pt modelId="{BCB20ECD-DE7F-4F00-9F5B-EE5A82087D4F}" type="pres">
      <dgm:prSet presAssocID="{35338DE8-FBBE-417E-B2B0-9270A6316DAB}" presName="hierRoot2" presStyleCnt="0">
        <dgm:presLayoutVars>
          <dgm:hierBranch val="init"/>
        </dgm:presLayoutVars>
      </dgm:prSet>
      <dgm:spPr/>
    </dgm:pt>
    <dgm:pt modelId="{43EAF633-E42D-4E3F-8E31-A7CEEEB6E052}" type="pres">
      <dgm:prSet presAssocID="{35338DE8-FBBE-417E-B2B0-9270A6316DAB}" presName="rootComposite" presStyleCnt="0"/>
      <dgm:spPr/>
    </dgm:pt>
    <dgm:pt modelId="{8747AC16-8E00-45DC-876A-AB324AC5B88D}" type="pres">
      <dgm:prSet presAssocID="{35338DE8-FBBE-417E-B2B0-9270A6316DAB}" presName="rootText" presStyleLbl="node4" presStyleIdx="6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374755F-6A18-470B-A18F-272CE0849747}" type="pres">
      <dgm:prSet presAssocID="{35338DE8-FBBE-417E-B2B0-9270A6316DAB}" presName="rootConnector" presStyleLbl="node4" presStyleIdx="6" presStyleCnt="28"/>
      <dgm:spPr/>
      <dgm:t>
        <a:bodyPr/>
        <a:lstStyle/>
        <a:p>
          <a:pPr rtl="1"/>
          <a:endParaRPr lang="ar-SA"/>
        </a:p>
      </dgm:t>
    </dgm:pt>
    <dgm:pt modelId="{B1E677B0-48B0-4AE4-8818-0578B5C7F87F}" type="pres">
      <dgm:prSet presAssocID="{35338DE8-FBBE-417E-B2B0-9270A6316DAB}" presName="hierChild4" presStyleCnt="0"/>
      <dgm:spPr/>
    </dgm:pt>
    <dgm:pt modelId="{B4D41B18-3D52-4510-B53E-E00C7DDD6B89}" type="pres">
      <dgm:prSet presAssocID="{35338DE8-FBBE-417E-B2B0-9270A6316DAB}" presName="hierChild5" presStyleCnt="0"/>
      <dgm:spPr/>
    </dgm:pt>
    <dgm:pt modelId="{301BCB4C-4DED-430F-B97C-9EAE0CCEE8BE}" type="pres">
      <dgm:prSet presAssocID="{165EBA7E-E8ED-4738-A134-61AADDB30346}" presName="hierChild5" presStyleCnt="0"/>
      <dgm:spPr/>
    </dgm:pt>
    <dgm:pt modelId="{8B2861B4-80A0-4B47-AD2F-BE2FB78458EB}" type="pres">
      <dgm:prSet presAssocID="{34F21C16-E6C9-4590-A0DE-AC34F8B9C60E}" presName="hierChild5" presStyleCnt="0"/>
      <dgm:spPr/>
    </dgm:pt>
    <dgm:pt modelId="{DE6A9535-2F6E-4F65-A294-1AD05040E64D}" type="pres">
      <dgm:prSet presAssocID="{F1B33860-16BA-4322-9B21-D05022A3F85C}" presName="Name35" presStyleLbl="parChTrans1D3" presStyleIdx="1" presStyleCnt="9"/>
      <dgm:spPr/>
      <dgm:t>
        <a:bodyPr/>
        <a:lstStyle/>
        <a:p>
          <a:pPr rtl="1"/>
          <a:endParaRPr lang="ar-SA"/>
        </a:p>
      </dgm:t>
    </dgm:pt>
    <dgm:pt modelId="{28DCAB18-59C1-4876-A1C3-FFD9D56F32B0}" type="pres">
      <dgm:prSet presAssocID="{3CDD5662-F298-482C-A8A9-1719ECDC0C9A}" presName="hierRoot2" presStyleCnt="0">
        <dgm:presLayoutVars>
          <dgm:hierBranch val="l"/>
        </dgm:presLayoutVars>
      </dgm:prSet>
      <dgm:spPr/>
    </dgm:pt>
    <dgm:pt modelId="{CF17C346-CFCD-4B31-81AA-A9BEDED00F0F}" type="pres">
      <dgm:prSet presAssocID="{3CDD5662-F298-482C-A8A9-1719ECDC0C9A}" presName="rootComposite" presStyleCnt="0"/>
      <dgm:spPr/>
    </dgm:pt>
    <dgm:pt modelId="{9A884BD9-FB5F-4159-9DBD-DFF8663A6493}" type="pres">
      <dgm:prSet presAssocID="{3CDD5662-F298-482C-A8A9-1719ECDC0C9A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9ECF9F2-397D-4471-9919-AD11E9883CCC}" type="pres">
      <dgm:prSet presAssocID="{3CDD5662-F298-482C-A8A9-1719ECDC0C9A}" presName="rootConnector" presStyleLbl="node3" presStyleIdx="1" presStyleCnt="9"/>
      <dgm:spPr/>
      <dgm:t>
        <a:bodyPr/>
        <a:lstStyle/>
        <a:p>
          <a:pPr rtl="1"/>
          <a:endParaRPr lang="ar-SA"/>
        </a:p>
      </dgm:t>
    </dgm:pt>
    <dgm:pt modelId="{2B5A586D-0599-4DCA-B40D-0D3FFA2F11FF}" type="pres">
      <dgm:prSet presAssocID="{3CDD5662-F298-482C-A8A9-1719ECDC0C9A}" presName="hierChild4" presStyleCnt="0"/>
      <dgm:spPr/>
    </dgm:pt>
    <dgm:pt modelId="{A2EBBE2A-5ACC-4F02-8657-D2D414A0C1E4}" type="pres">
      <dgm:prSet presAssocID="{626FE26A-11CA-44A0-A33F-70458BAAE9F0}" presName="Name50" presStyleLbl="parChTrans1D4" presStyleIdx="7" presStyleCnt="32"/>
      <dgm:spPr/>
      <dgm:t>
        <a:bodyPr/>
        <a:lstStyle/>
        <a:p>
          <a:pPr rtl="1"/>
          <a:endParaRPr lang="ar-SA"/>
        </a:p>
      </dgm:t>
    </dgm:pt>
    <dgm:pt modelId="{DD359E6D-B01A-48E5-9CF3-22EE08BCDE32}" type="pres">
      <dgm:prSet presAssocID="{18A87836-94E3-41AD-9D68-597410AADA4C}" presName="hierRoot2" presStyleCnt="0">
        <dgm:presLayoutVars>
          <dgm:hierBranch val="init"/>
        </dgm:presLayoutVars>
      </dgm:prSet>
      <dgm:spPr/>
    </dgm:pt>
    <dgm:pt modelId="{C7022661-3841-46ED-ABBB-B24074B5EAEF}" type="pres">
      <dgm:prSet presAssocID="{18A87836-94E3-41AD-9D68-597410AADA4C}" presName="rootComposite" presStyleCnt="0"/>
      <dgm:spPr/>
    </dgm:pt>
    <dgm:pt modelId="{F8854B7E-D325-4B70-ADCF-EE53EBB129F9}" type="pres">
      <dgm:prSet presAssocID="{18A87836-94E3-41AD-9D68-597410AADA4C}" presName="rootText" presStyleLbl="node4" presStyleIdx="7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1A0498A-7A09-4382-91A2-EC74F7F75BE1}" type="pres">
      <dgm:prSet presAssocID="{18A87836-94E3-41AD-9D68-597410AADA4C}" presName="rootConnector" presStyleLbl="node4" presStyleIdx="7" presStyleCnt="28"/>
      <dgm:spPr/>
      <dgm:t>
        <a:bodyPr/>
        <a:lstStyle/>
        <a:p>
          <a:pPr rtl="1"/>
          <a:endParaRPr lang="ar-SA"/>
        </a:p>
      </dgm:t>
    </dgm:pt>
    <dgm:pt modelId="{5FD07CCC-7239-44D2-ADC3-961B57FD2073}" type="pres">
      <dgm:prSet presAssocID="{18A87836-94E3-41AD-9D68-597410AADA4C}" presName="hierChild4" presStyleCnt="0"/>
      <dgm:spPr/>
    </dgm:pt>
    <dgm:pt modelId="{6C862539-D00C-4225-91A4-14D952FBB6DA}" type="pres">
      <dgm:prSet presAssocID="{18A87836-94E3-41AD-9D68-597410AADA4C}" presName="hierChild5" presStyleCnt="0"/>
      <dgm:spPr/>
    </dgm:pt>
    <dgm:pt modelId="{33487489-0A6C-42FF-861D-91CE9C3B5208}" type="pres">
      <dgm:prSet presAssocID="{1B209C6D-B85D-4227-92F8-6D47AB467355}" presName="Name50" presStyleLbl="parChTrans1D4" presStyleIdx="8" presStyleCnt="32"/>
      <dgm:spPr/>
      <dgm:t>
        <a:bodyPr/>
        <a:lstStyle/>
        <a:p>
          <a:pPr rtl="1"/>
          <a:endParaRPr lang="ar-SA"/>
        </a:p>
      </dgm:t>
    </dgm:pt>
    <dgm:pt modelId="{E382EBA0-7118-4CF5-B700-FB71555D11FB}" type="pres">
      <dgm:prSet presAssocID="{66448138-4825-49A9-86BA-051F3C69075D}" presName="hierRoot2" presStyleCnt="0">
        <dgm:presLayoutVars>
          <dgm:hierBranch val="init"/>
        </dgm:presLayoutVars>
      </dgm:prSet>
      <dgm:spPr/>
    </dgm:pt>
    <dgm:pt modelId="{B0DDB8C7-4A66-4E4A-B36F-E1090B09ECB5}" type="pres">
      <dgm:prSet presAssocID="{66448138-4825-49A9-86BA-051F3C69075D}" presName="rootComposite" presStyleCnt="0"/>
      <dgm:spPr/>
    </dgm:pt>
    <dgm:pt modelId="{C1FAEFE1-7FDC-4A32-B748-580412FCB546}" type="pres">
      <dgm:prSet presAssocID="{66448138-4825-49A9-86BA-051F3C69075D}" presName="rootText" presStyleLbl="node4" presStyleIdx="8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B4E12E0-B64A-4990-8271-32124E0A63AD}" type="pres">
      <dgm:prSet presAssocID="{66448138-4825-49A9-86BA-051F3C69075D}" presName="rootConnector" presStyleLbl="node4" presStyleIdx="8" presStyleCnt="28"/>
      <dgm:spPr/>
      <dgm:t>
        <a:bodyPr/>
        <a:lstStyle/>
        <a:p>
          <a:pPr rtl="1"/>
          <a:endParaRPr lang="ar-SA"/>
        </a:p>
      </dgm:t>
    </dgm:pt>
    <dgm:pt modelId="{EFB4B3B1-E4FA-4AAC-BA5F-57DEBB4A4854}" type="pres">
      <dgm:prSet presAssocID="{66448138-4825-49A9-86BA-051F3C69075D}" presName="hierChild4" presStyleCnt="0"/>
      <dgm:spPr/>
    </dgm:pt>
    <dgm:pt modelId="{28A89C8F-D282-4380-B6A5-2CF8B28A20C0}" type="pres">
      <dgm:prSet presAssocID="{66448138-4825-49A9-86BA-051F3C69075D}" presName="hierChild5" presStyleCnt="0"/>
      <dgm:spPr/>
    </dgm:pt>
    <dgm:pt modelId="{92873592-F627-482B-ACC8-B597F5DCBF07}" type="pres">
      <dgm:prSet presAssocID="{3CDD5662-F298-482C-A8A9-1719ECDC0C9A}" presName="hierChild5" presStyleCnt="0"/>
      <dgm:spPr/>
    </dgm:pt>
    <dgm:pt modelId="{D1F1C538-537D-4048-B1DD-BE0149D3AF6A}" type="pres">
      <dgm:prSet presAssocID="{BA5B89F0-E90F-4502-BB4D-79D067D62BD2}" presName="Name35" presStyleLbl="parChTrans1D3" presStyleIdx="2" presStyleCnt="9"/>
      <dgm:spPr/>
      <dgm:t>
        <a:bodyPr/>
        <a:lstStyle/>
        <a:p>
          <a:pPr rtl="1"/>
          <a:endParaRPr lang="ar-SA"/>
        </a:p>
      </dgm:t>
    </dgm:pt>
    <dgm:pt modelId="{64D800FE-AB26-42CF-A672-1563C566C9A6}" type="pres">
      <dgm:prSet presAssocID="{F440D431-7A7B-49EA-BC93-D4FCD58883C6}" presName="hierRoot2" presStyleCnt="0">
        <dgm:presLayoutVars>
          <dgm:hierBranch val="r"/>
        </dgm:presLayoutVars>
      </dgm:prSet>
      <dgm:spPr/>
    </dgm:pt>
    <dgm:pt modelId="{F6D63AAD-B2D0-440D-8874-586966271A69}" type="pres">
      <dgm:prSet presAssocID="{F440D431-7A7B-49EA-BC93-D4FCD58883C6}" presName="rootComposite" presStyleCnt="0"/>
      <dgm:spPr/>
    </dgm:pt>
    <dgm:pt modelId="{0266659D-1FF8-4BCF-9DC5-8FFCC3C78E91}" type="pres">
      <dgm:prSet presAssocID="{F440D431-7A7B-49EA-BC93-D4FCD58883C6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561B836-A4E9-4F03-99DD-288D9F393E1C}" type="pres">
      <dgm:prSet presAssocID="{F440D431-7A7B-49EA-BC93-D4FCD58883C6}" presName="rootConnector" presStyleLbl="node3" presStyleIdx="2" presStyleCnt="9"/>
      <dgm:spPr/>
      <dgm:t>
        <a:bodyPr/>
        <a:lstStyle/>
        <a:p>
          <a:pPr rtl="1"/>
          <a:endParaRPr lang="ar-SA"/>
        </a:p>
      </dgm:t>
    </dgm:pt>
    <dgm:pt modelId="{9DA1418D-7A2F-41F9-B616-D9DBF50B31C2}" type="pres">
      <dgm:prSet presAssocID="{F440D431-7A7B-49EA-BC93-D4FCD58883C6}" presName="hierChild4" presStyleCnt="0"/>
      <dgm:spPr/>
    </dgm:pt>
    <dgm:pt modelId="{719B2FBF-48CE-4FC9-A620-2125A7FCE9BE}" type="pres">
      <dgm:prSet presAssocID="{6E539FA4-065F-4D6C-BFC6-3434A3CBC16A}" presName="Name50" presStyleLbl="parChTrans1D4" presStyleIdx="9" presStyleCnt="32"/>
      <dgm:spPr/>
      <dgm:t>
        <a:bodyPr/>
        <a:lstStyle/>
        <a:p>
          <a:pPr rtl="1"/>
          <a:endParaRPr lang="ar-SA"/>
        </a:p>
      </dgm:t>
    </dgm:pt>
    <dgm:pt modelId="{6CB51136-D6C3-4B96-8D8B-A4D29C0324D9}" type="pres">
      <dgm:prSet presAssocID="{B246413D-4B18-48C0-AA23-554AC7388C75}" presName="hierRoot2" presStyleCnt="0">
        <dgm:presLayoutVars>
          <dgm:hierBranch val="init"/>
        </dgm:presLayoutVars>
      </dgm:prSet>
      <dgm:spPr/>
    </dgm:pt>
    <dgm:pt modelId="{F04EF6A7-FAAB-4FE3-BC35-2F3305B7F8DE}" type="pres">
      <dgm:prSet presAssocID="{B246413D-4B18-48C0-AA23-554AC7388C75}" presName="rootComposite" presStyleCnt="0"/>
      <dgm:spPr/>
    </dgm:pt>
    <dgm:pt modelId="{332F3537-EFAB-4A5A-9422-E1662C031A36}" type="pres">
      <dgm:prSet presAssocID="{B246413D-4B18-48C0-AA23-554AC7388C75}" presName="rootText" presStyleLbl="node4" presStyleIdx="9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9E0D9C2-75A6-4BC0-9A92-999C7193B68C}" type="pres">
      <dgm:prSet presAssocID="{B246413D-4B18-48C0-AA23-554AC7388C75}" presName="rootConnector" presStyleLbl="node4" presStyleIdx="9" presStyleCnt="28"/>
      <dgm:spPr/>
      <dgm:t>
        <a:bodyPr/>
        <a:lstStyle/>
        <a:p>
          <a:pPr rtl="1"/>
          <a:endParaRPr lang="ar-SA"/>
        </a:p>
      </dgm:t>
    </dgm:pt>
    <dgm:pt modelId="{3C1AF22F-1DD0-4BA3-AB09-D846CF23C3D2}" type="pres">
      <dgm:prSet presAssocID="{B246413D-4B18-48C0-AA23-554AC7388C75}" presName="hierChild4" presStyleCnt="0"/>
      <dgm:spPr/>
    </dgm:pt>
    <dgm:pt modelId="{74E18D17-0740-4F91-BC59-8440CA49A017}" type="pres">
      <dgm:prSet presAssocID="{B246413D-4B18-48C0-AA23-554AC7388C75}" presName="hierChild5" presStyleCnt="0"/>
      <dgm:spPr/>
    </dgm:pt>
    <dgm:pt modelId="{245F8C5D-7EE1-400E-99CD-E91399DB73F3}" type="pres">
      <dgm:prSet presAssocID="{D2AD4AF2-7349-43C1-96AA-246D4A3439AF}" presName="Name50" presStyleLbl="parChTrans1D4" presStyleIdx="10" presStyleCnt="32"/>
      <dgm:spPr/>
      <dgm:t>
        <a:bodyPr/>
        <a:lstStyle/>
        <a:p>
          <a:pPr rtl="1"/>
          <a:endParaRPr lang="ar-SA"/>
        </a:p>
      </dgm:t>
    </dgm:pt>
    <dgm:pt modelId="{35878974-3864-4E0A-A829-A1D6C6B8C354}" type="pres">
      <dgm:prSet presAssocID="{5A0A9727-07F8-4969-B27F-F29D9CCC68AD}" presName="hierRoot2" presStyleCnt="0">
        <dgm:presLayoutVars>
          <dgm:hierBranch val="init"/>
        </dgm:presLayoutVars>
      </dgm:prSet>
      <dgm:spPr/>
    </dgm:pt>
    <dgm:pt modelId="{7BD7DE2A-B708-4B13-8813-ECDABE309537}" type="pres">
      <dgm:prSet presAssocID="{5A0A9727-07F8-4969-B27F-F29D9CCC68AD}" presName="rootComposite" presStyleCnt="0"/>
      <dgm:spPr/>
    </dgm:pt>
    <dgm:pt modelId="{7362E084-5B29-4C36-AA47-ABE25F869504}" type="pres">
      <dgm:prSet presAssocID="{5A0A9727-07F8-4969-B27F-F29D9CCC68AD}" presName="rootText" presStyleLbl="node4" presStyleIdx="10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FE1E299-0967-41DD-9D98-39D42F86E8E5}" type="pres">
      <dgm:prSet presAssocID="{5A0A9727-07F8-4969-B27F-F29D9CCC68AD}" presName="rootConnector" presStyleLbl="node4" presStyleIdx="10" presStyleCnt="28"/>
      <dgm:spPr/>
      <dgm:t>
        <a:bodyPr/>
        <a:lstStyle/>
        <a:p>
          <a:pPr rtl="1"/>
          <a:endParaRPr lang="ar-SA"/>
        </a:p>
      </dgm:t>
    </dgm:pt>
    <dgm:pt modelId="{2633DDE2-537C-4ACC-A1DE-38036DFC352B}" type="pres">
      <dgm:prSet presAssocID="{5A0A9727-07F8-4969-B27F-F29D9CCC68AD}" presName="hierChild4" presStyleCnt="0"/>
      <dgm:spPr/>
    </dgm:pt>
    <dgm:pt modelId="{A42CE6C6-3184-40DC-BF2F-6E615C211E2C}" type="pres">
      <dgm:prSet presAssocID="{5A0A9727-07F8-4969-B27F-F29D9CCC68AD}" presName="hierChild5" presStyleCnt="0"/>
      <dgm:spPr/>
    </dgm:pt>
    <dgm:pt modelId="{4144509F-5D15-463E-9E20-14E648496B9D}" type="pres">
      <dgm:prSet presAssocID="{0B00EEF1-D1BB-4BB0-9B96-F4A071ED0D8C}" presName="Name50" presStyleLbl="parChTrans1D4" presStyleIdx="11" presStyleCnt="32"/>
      <dgm:spPr/>
      <dgm:t>
        <a:bodyPr/>
        <a:lstStyle/>
        <a:p>
          <a:pPr rtl="1"/>
          <a:endParaRPr lang="ar-SA"/>
        </a:p>
      </dgm:t>
    </dgm:pt>
    <dgm:pt modelId="{6554C7B8-3E63-4407-9F4A-399A4F184FDE}" type="pres">
      <dgm:prSet presAssocID="{CC7EFF11-C5A9-434F-8564-CF6F409DA814}" presName="hierRoot2" presStyleCnt="0">
        <dgm:presLayoutVars>
          <dgm:hierBranch val="init"/>
        </dgm:presLayoutVars>
      </dgm:prSet>
      <dgm:spPr/>
    </dgm:pt>
    <dgm:pt modelId="{301398A2-87C6-4D02-9FAD-6D016CC79365}" type="pres">
      <dgm:prSet presAssocID="{CC7EFF11-C5A9-434F-8564-CF6F409DA814}" presName="rootComposite" presStyleCnt="0"/>
      <dgm:spPr/>
    </dgm:pt>
    <dgm:pt modelId="{4DDDFEBB-24D8-40B6-B16B-618DC2FBEA24}" type="pres">
      <dgm:prSet presAssocID="{CC7EFF11-C5A9-434F-8564-CF6F409DA814}" presName="rootText" presStyleLbl="node4" presStyleIdx="11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B319312-E89C-4B9A-83F8-0207DD38A569}" type="pres">
      <dgm:prSet presAssocID="{CC7EFF11-C5A9-434F-8564-CF6F409DA814}" presName="rootConnector" presStyleLbl="node4" presStyleIdx="11" presStyleCnt="28"/>
      <dgm:spPr/>
      <dgm:t>
        <a:bodyPr/>
        <a:lstStyle/>
        <a:p>
          <a:pPr rtl="1"/>
          <a:endParaRPr lang="ar-SA"/>
        </a:p>
      </dgm:t>
    </dgm:pt>
    <dgm:pt modelId="{9FFDF978-C783-4CE1-BC50-1CC4B49BF1FB}" type="pres">
      <dgm:prSet presAssocID="{CC7EFF11-C5A9-434F-8564-CF6F409DA814}" presName="hierChild4" presStyleCnt="0"/>
      <dgm:spPr/>
    </dgm:pt>
    <dgm:pt modelId="{F757A94A-494D-47DA-992B-5A289A6FF204}" type="pres">
      <dgm:prSet presAssocID="{CC7EFF11-C5A9-434F-8564-CF6F409DA814}" presName="hierChild5" presStyleCnt="0"/>
      <dgm:spPr/>
    </dgm:pt>
    <dgm:pt modelId="{417AECAA-DAD8-4EE8-A60A-BA869979C924}" type="pres">
      <dgm:prSet presAssocID="{F440D431-7A7B-49EA-BC93-D4FCD58883C6}" presName="hierChild5" presStyleCnt="0"/>
      <dgm:spPr/>
    </dgm:pt>
    <dgm:pt modelId="{5DE441E5-A907-44BB-B103-D2E23252CDF0}" type="pres">
      <dgm:prSet presAssocID="{49CE2DCD-6995-4FC4-99C2-68A6E40C3B86}" presName="Name35" presStyleLbl="parChTrans1D3" presStyleIdx="3" presStyleCnt="9"/>
      <dgm:spPr/>
      <dgm:t>
        <a:bodyPr/>
        <a:lstStyle/>
        <a:p>
          <a:pPr rtl="1"/>
          <a:endParaRPr lang="ar-SA"/>
        </a:p>
      </dgm:t>
    </dgm:pt>
    <dgm:pt modelId="{8F2FE613-3D14-48ED-AD50-B857BF353B24}" type="pres">
      <dgm:prSet presAssocID="{B0D14062-CA77-4C3B-8D93-0AA835DD27FA}" presName="hierRoot2" presStyleCnt="0">
        <dgm:presLayoutVars>
          <dgm:hierBranch/>
        </dgm:presLayoutVars>
      </dgm:prSet>
      <dgm:spPr/>
    </dgm:pt>
    <dgm:pt modelId="{CC490731-C3F3-4369-9F99-E9F0FD0166D2}" type="pres">
      <dgm:prSet presAssocID="{B0D14062-CA77-4C3B-8D93-0AA835DD27FA}" presName="rootComposite" presStyleCnt="0"/>
      <dgm:spPr/>
    </dgm:pt>
    <dgm:pt modelId="{384E4B9A-EE72-4312-88D6-81B93587BD5B}" type="pres">
      <dgm:prSet presAssocID="{B0D14062-CA77-4C3B-8D93-0AA835DD27FA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686EB17-44E6-4CA3-A0CB-74C4CCB66206}" type="pres">
      <dgm:prSet presAssocID="{B0D14062-CA77-4C3B-8D93-0AA835DD27FA}" presName="rootConnector" presStyleLbl="node3" presStyleIdx="3" presStyleCnt="9"/>
      <dgm:spPr/>
      <dgm:t>
        <a:bodyPr/>
        <a:lstStyle/>
        <a:p>
          <a:pPr rtl="1"/>
          <a:endParaRPr lang="ar-SA"/>
        </a:p>
      </dgm:t>
    </dgm:pt>
    <dgm:pt modelId="{48D21B61-77B2-4FD8-AF64-5CD0DE461AD8}" type="pres">
      <dgm:prSet presAssocID="{B0D14062-CA77-4C3B-8D93-0AA835DD27FA}" presName="hierChild4" presStyleCnt="0"/>
      <dgm:spPr/>
    </dgm:pt>
    <dgm:pt modelId="{51689B51-E379-44C1-9276-DB10D86A2320}" type="pres">
      <dgm:prSet presAssocID="{919BB1E1-29E1-4D77-84D8-C04F2B59FA71}" presName="Name35" presStyleLbl="parChTrans1D4" presStyleIdx="12" presStyleCnt="32"/>
      <dgm:spPr/>
      <dgm:t>
        <a:bodyPr/>
        <a:lstStyle/>
        <a:p>
          <a:pPr rtl="1"/>
          <a:endParaRPr lang="ar-SA"/>
        </a:p>
      </dgm:t>
    </dgm:pt>
    <dgm:pt modelId="{F148FAAF-0997-4E0E-AC9C-4029E30961A2}" type="pres">
      <dgm:prSet presAssocID="{6C0205A7-6665-4D13-9434-3D7E35F07601}" presName="hierRoot2" presStyleCnt="0">
        <dgm:presLayoutVars>
          <dgm:hierBranch/>
        </dgm:presLayoutVars>
      </dgm:prSet>
      <dgm:spPr/>
    </dgm:pt>
    <dgm:pt modelId="{8BA5055D-B171-4394-BCA1-4DE6A0DFE117}" type="pres">
      <dgm:prSet presAssocID="{6C0205A7-6665-4D13-9434-3D7E35F07601}" presName="rootComposite" presStyleCnt="0"/>
      <dgm:spPr/>
    </dgm:pt>
    <dgm:pt modelId="{1D4E71CC-C050-4AA3-A471-0C97CF765669}" type="pres">
      <dgm:prSet presAssocID="{6C0205A7-6665-4D13-9434-3D7E35F07601}" presName="rootText" presStyleLbl="node4" presStyleIdx="12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0BD7859-2B23-4BA1-B332-60A6B1DC3A3C}" type="pres">
      <dgm:prSet presAssocID="{6C0205A7-6665-4D13-9434-3D7E35F07601}" presName="rootConnector" presStyleLbl="node4" presStyleIdx="12" presStyleCnt="28"/>
      <dgm:spPr/>
      <dgm:t>
        <a:bodyPr/>
        <a:lstStyle/>
        <a:p>
          <a:pPr rtl="1"/>
          <a:endParaRPr lang="ar-SA"/>
        </a:p>
      </dgm:t>
    </dgm:pt>
    <dgm:pt modelId="{535B3803-B225-41D9-BD6D-E283B44DBDCA}" type="pres">
      <dgm:prSet presAssocID="{6C0205A7-6665-4D13-9434-3D7E35F07601}" presName="hierChild4" presStyleCnt="0"/>
      <dgm:spPr/>
    </dgm:pt>
    <dgm:pt modelId="{D9264C94-CC64-4A09-A603-BCB0FCFB22F2}" type="pres">
      <dgm:prSet presAssocID="{6C0205A7-6665-4D13-9434-3D7E35F07601}" presName="hierChild5" presStyleCnt="0"/>
      <dgm:spPr/>
    </dgm:pt>
    <dgm:pt modelId="{C6297336-6800-4C47-9894-A867C6CAA73E}" type="pres">
      <dgm:prSet presAssocID="{9EC10BA9-08FE-42B5-B996-2F08E8A56A60}" presName="Name35" presStyleLbl="parChTrans1D4" presStyleIdx="13" presStyleCnt="32"/>
      <dgm:spPr/>
      <dgm:t>
        <a:bodyPr/>
        <a:lstStyle/>
        <a:p>
          <a:pPr rtl="1"/>
          <a:endParaRPr lang="ar-SA"/>
        </a:p>
      </dgm:t>
    </dgm:pt>
    <dgm:pt modelId="{B7B0B21F-39D8-402F-9F6B-C4329799BD09}" type="pres">
      <dgm:prSet presAssocID="{DBC63E45-D1FF-45DC-906A-364F60194341}" presName="hierRoot2" presStyleCnt="0">
        <dgm:presLayoutVars>
          <dgm:hierBranch val="init"/>
        </dgm:presLayoutVars>
      </dgm:prSet>
      <dgm:spPr/>
    </dgm:pt>
    <dgm:pt modelId="{30DC4E22-5064-4612-B8FC-0220BE00493D}" type="pres">
      <dgm:prSet presAssocID="{DBC63E45-D1FF-45DC-906A-364F60194341}" presName="rootComposite" presStyleCnt="0"/>
      <dgm:spPr/>
    </dgm:pt>
    <dgm:pt modelId="{9A62D070-2151-431F-ADD9-0B5BDF239DE6}" type="pres">
      <dgm:prSet presAssocID="{DBC63E45-D1FF-45DC-906A-364F60194341}" presName="rootText" presStyleLbl="node4" presStyleIdx="13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40207B2-91D5-4EC3-B347-FA18CCD24FD4}" type="pres">
      <dgm:prSet presAssocID="{DBC63E45-D1FF-45DC-906A-364F60194341}" presName="rootConnector" presStyleLbl="node4" presStyleIdx="13" presStyleCnt="28"/>
      <dgm:spPr/>
      <dgm:t>
        <a:bodyPr/>
        <a:lstStyle/>
        <a:p>
          <a:pPr rtl="1"/>
          <a:endParaRPr lang="ar-SA"/>
        </a:p>
      </dgm:t>
    </dgm:pt>
    <dgm:pt modelId="{26206C6D-C625-4486-B641-297A6C0F4E77}" type="pres">
      <dgm:prSet presAssocID="{DBC63E45-D1FF-45DC-906A-364F60194341}" presName="hierChild4" presStyleCnt="0"/>
      <dgm:spPr/>
    </dgm:pt>
    <dgm:pt modelId="{69CEA2AD-1109-4C05-A6AC-A0648A851FF3}" type="pres">
      <dgm:prSet presAssocID="{DBC63E45-D1FF-45DC-906A-364F60194341}" presName="hierChild5" presStyleCnt="0"/>
      <dgm:spPr/>
    </dgm:pt>
    <dgm:pt modelId="{0C129F5F-E2AA-40BE-90DE-00FA2F591A6D}" type="pres">
      <dgm:prSet presAssocID="{B0D14062-CA77-4C3B-8D93-0AA835DD27FA}" presName="hierChild5" presStyleCnt="0"/>
      <dgm:spPr/>
    </dgm:pt>
    <dgm:pt modelId="{7DD0E498-719B-4F15-B188-F55CD2F1F33D}" type="pres">
      <dgm:prSet presAssocID="{6E93C3E6-D4CE-4A5E-9245-25E5A73B9EF1}" presName="Name35" presStyleLbl="parChTrans1D3" presStyleIdx="4" presStyleCnt="9"/>
      <dgm:spPr/>
      <dgm:t>
        <a:bodyPr/>
        <a:lstStyle/>
        <a:p>
          <a:pPr rtl="1"/>
          <a:endParaRPr lang="ar-SA"/>
        </a:p>
      </dgm:t>
    </dgm:pt>
    <dgm:pt modelId="{209FDB61-BFC0-4426-B54A-21CF3351B8EE}" type="pres">
      <dgm:prSet presAssocID="{C40DBB1C-BD9C-4D94-85C3-9FD2C55CE7E7}" presName="hierRoot2" presStyleCnt="0">
        <dgm:presLayoutVars>
          <dgm:hierBranch/>
        </dgm:presLayoutVars>
      </dgm:prSet>
      <dgm:spPr/>
    </dgm:pt>
    <dgm:pt modelId="{51EFF969-E464-4C27-874F-689F8B354455}" type="pres">
      <dgm:prSet presAssocID="{C40DBB1C-BD9C-4D94-85C3-9FD2C55CE7E7}" presName="rootComposite" presStyleCnt="0"/>
      <dgm:spPr/>
    </dgm:pt>
    <dgm:pt modelId="{E08CEE97-A1C0-45BB-A0AA-11F85665A2D8}" type="pres">
      <dgm:prSet presAssocID="{C40DBB1C-BD9C-4D94-85C3-9FD2C55CE7E7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3D89272-4435-4391-A978-9EA83F37D53B}" type="pres">
      <dgm:prSet presAssocID="{C40DBB1C-BD9C-4D94-85C3-9FD2C55CE7E7}" presName="rootConnector" presStyleLbl="node3" presStyleIdx="4" presStyleCnt="9"/>
      <dgm:spPr/>
      <dgm:t>
        <a:bodyPr/>
        <a:lstStyle/>
        <a:p>
          <a:pPr rtl="1"/>
          <a:endParaRPr lang="ar-SA"/>
        </a:p>
      </dgm:t>
    </dgm:pt>
    <dgm:pt modelId="{F2654828-AF20-4A5B-8FD8-6684B2A782F8}" type="pres">
      <dgm:prSet presAssocID="{C40DBB1C-BD9C-4D94-85C3-9FD2C55CE7E7}" presName="hierChild4" presStyleCnt="0"/>
      <dgm:spPr/>
    </dgm:pt>
    <dgm:pt modelId="{DF886540-BE71-4CA8-B1D2-4AED465A27DE}" type="pres">
      <dgm:prSet presAssocID="{982D5BEC-2A26-4B98-B546-6CFE8B32161D}" presName="Name35" presStyleLbl="parChTrans1D4" presStyleIdx="14" presStyleCnt="32"/>
      <dgm:spPr/>
      <dgm:t>
        <a:bodyPr/>
        <a:lstStyle/>
        <a:p>
          <a:pPr rtl="1"/>
          <a:endParaRPr lang="ar-SA"/>
        </a:p>
      </dgm:t>
    </dgm:pt>
    <dgm:pt modelId="{55F846B2-F93C-4016-9C1A-E2C86D7EE826}" type="pres">
      <dgm:prSet presAssocID="{025EAAE9-4A56-4FFD-8FE4-7AE96A299865}" presName="hierRoot2" presStyleCnt="0">
        <dgm:presLayoutVars>
          <dgm:hierBranch val="init"/>
        </dgm:presLayoutVars>
      </dgm:prSet>
      <dgm:spPr/>
    </dgm:pt>
    <dgm:pt modelId="{A220E880-9EFD-48D4-A1B3-53F99C93EE11}" type="pres">
      <dgm:prSet presAssocID="{025EAAE9-4A56-4FFD-8FE4-7AE96A299865}" presName="rootComposite" presStyleCnt="0"/>
      <dgm:spPr/>
    </dgm:pt>
    <dgm:pt modelId="{19310089-F541-4002-9B0F-580171D95D8A}" type="pres">
      <dgm:prSet presAssocID="{025EAAE9-4A56-4FFD-8FE4-7AE96A299865}" presName="rootText" presStyleLbl="node4" presStyleIdx="14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1CFE4CF-16B1-4BFC-B662-EA2245FE70FF}" type="pres">
      <dgm:prSet presAssocID="{025EAAE9-4A56-4FFD-8FE4-7AE96A299865}" presName="rootConnector" presStyleLbl="node4" presStyleIdx="14" presStyleCnt="28"/>
      <dgm:spPr/>
      <dgm:t>
        <a:bodyPr/>
        <a:lstStyle/>
        <a:p>
          <a:pPr rtl="1"/>
          <a:endParaRPr lang="ar-SA"/>
        </a:p>
      </dgm:t>
    </dgm:pt>
    <dgm:pt modelId="{664B3528-4AFD-4D36-87EC-95298B24F0C1}" type="pres">
      <dgm:prSet presAssocID="{025EAAE9-4A56-4FFD-8FE4-7AE96A299865}" presName="hierChild4" presStyleCnt="0"/>
      <dgm:spPr/>
    </dgm:pt>
    <dgm:pt modelId="{32D0BC21-E707-41BA-91E1-845FA2379163}" type="pres">
      <dgm:prSet presAssocID="{75C4CB18-4F74-4C34-971E-BDCC42FDF5E2}" presName="Name37" presStyleLbl="parChTrans1D4" presStyleIdx="15" presStyleCnt="32"/>
      <dgm:spPr/>
      <dgm:t>
        <a:bodyPr/>
        <a:lstStyle/>
        <a:p>
          <a:pPr rtl="1"/>
          <a:endParaRPr lang="ar-SA"/>
        </a:p>
      </dgm:t>
    </dgm:pt>
    <dgm:pt modelId="{49BAFD9F-58C3-429B-AC00-613121555613}" type="pres">
      <dgm:prSet presAssocID="{0DECC612-5800-4631-A037-A21D32C38BBF}" presName="hierRoot2" presStyleCnt="0">
        <dgm:presLayoutVars>
          <dgm:hierBranch/>
        </dgm:presLayoutVars>
      </dgm:prSet>
      <dgm:spPr/>
    </dgm:pt>
    <dgm:pt modelId="{71EF3AFA-EC2D-437E-B71D-F80A70E4A634}" type="pres">
      <dgm:prSet presAssocID="{0DECC612-5800-4631-A037-A21D32C38BBF}" presName="rootComposite" presStyleCnt="0"/>
      <dgm:spPr/>
    </dgm:pt>
    <dgm:pt modelId="{14485D22-49FC-4118-9457-EE0E5A98F01C}" type="pres">
      <dgm:prSet presAssocID="{0DECC612-5800-4631-A037-A21D32C38BBF}" presName="rootText" presStyleLbl="node4" presStyleIdx="15" presStyleCnt="28" custLinFactNeighborY="523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2985616-5F24-475E-9395-0693015FF81A}" type="pres">
      <dgm:prSet presAssocID="{0DECC612-5800-4631-A037-A21D32C38BBF}" presName="rootConnector" presStyleLbl="node4" presStyleIdx="15" presStyleCnt="28"/>
      <dgm:spPr/>
      <dgm:t>
        <a:bodyPr/>
        <a:lstStyle/>
        <a:p>
          <a:pPr rtl="1"/>
          <a:endParaRPr lang="ar-SA"/>
        </a:p>
      </dgm:t>
    </dgm:pt>
    <dgm:pt modelId="{30745685-7531-454B-8F03-CBBF5140DA86}" type="pres">
      <dgm:prSet presAssocID="{0DECC612-5800-4631-A037-A21D32C38BBF}" presName="hierChild4" presStyleCnt="0"/>
      <dgm:spPr/>
    </dgm:pt>
    <dgm:pt modelId="{ABE30491-132B-4274-BFD8-58EFB73A029C}" type="pres">
      <dgm:prSet presAssocID="{2273467C-7CDE-4685-81F2-6F917A2FE6F2}" presName="Name35" presStyleLbl="parChTrans1D4" presStyleIdx="16" presStyleCnt="32"/>
      <dgm:spPr/>
      <dgm:t>
        <a:bodyPr/>
        <a:lstStyle/>
        <a:p>
          <a:pPr rtl="1"/>
          <a:endParaRPr lang="ar-SA"/>
        </a:p>
      </dgm:t>
    </dgm:pt>
    <dgm:pt modelId="{9D40379A-05C9-4345-AC1F-1C066D4DE1CC}" type="pres">
      <dgm:prSet presAssocID="{4BA81007-BDEF-4AC5-B620-0DECAD3490EF}" presName="hierRoot2" presStyleCnt="0">
        <dgm:presLayoutVars>
          <dgm:hierBranch/>
        </dgm:presLayoutVars>
      </dgm:prSet>
      <dgm:spPr/>
    </dgm:pt>
    <dgm:pt modelId="{734CA1B8-5AAA-44A9-8B7D-526170A6069F}" type="pres">
      <dgm:prSet presAssocID="{4BA81007-BDEF-4AC5-B620-0DECAD3490EF}" presName="rootComposite" presStyleCnt="0"/>
      <dgm:spPr/>
    </dgm:pt>
    <dgm:pt modelId="{46318BE8-3690-43EC-A129-0FEE4D5C1444}" type="pres">
      <dgm:prSet presAssocID="{4BA81007-BDEF-4AC5-B620-0DECAD3490EF}" presName="rootText" presStyleLbl="node4" presStyleIdx="16" presStyleCnt="28" custLinFactY="-12930" custLinFactNeighborX="-1044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914F019-E505-4D06-93C1-AFD0B4D8DCF2}" type="pres">
      <dgm:prSet presAssocID="{4BA81007-BDEF-4AC5-B620-0DECAD3490EF}" presName="rootConnector" presStyleLbl="node4" presStyleIdx="16" presStyleCnt="28"/>
      <dgm:spPr/>
      <dgm:t>
        <a:bodyPr/>
        <a:lstStyle/>
        <a:p>
          <a:pPr rtl="1"/>
          <a:endParaRPr lang="ar-SA"/>
        </a:p>
      </dgm:t>
    </dgm:pt>
    <dgm:pt modelId="{CE367DC8-22C8-4ACD-9CC7-28467BDA9FAA}" type="pres">
      <dgm:prSet presAssocID="{4BA81007-BDEF-4AC5-B620-0DECAD3490EF}" presName="hierChild4" presStyleCnt="0"/>
      <dgm:spPr/>
    </dgm:pt>
    <dgm:pt modelId="{D645C51E-28D5-4B74-8E81-295D2B576748}" type="pres">
      <dgm:prSet presAssocID="{A6BE7C95-0938-48AC-A685-AD6E95F567B0}" presName="Name35" presStyleLbl="parChTrans1D4" presStyleIdx="17" presStyleCnt="32"/>
      <dgm:spPr/>
      <dgm:t>
        <a:bodyPr/>
        <a:lstStyle/>
        <a:p>
          <a:pPr rtl="1"/>
          <a:endParaRPr lang="ar-SA"/>
        </a:p>
      </dgm:t>
    </dgm:pt>
    <dgm:pt modelId="{FE5D5F9E-ED13-4AD4-B3B9-B923108661D8}" type="pres">
      <dgm:prSet presAssocID="{15EDC42C-78E8-42E0-B0E5-088658503C8D}" presName="hierRoot2" presStyleCnt="0">
        <dgm:presLayoutVars>
          <dgm:hierBranch/>
        </dgm:presLayoutVars>
      </dgm:prSet>
      <dgm:spPr/>
    </dgm:pt>
    <dgm:pt modelId="{6EA78941-6426-4049-8A7B-7940DED390A6}" type="pres">
      <dgm:prSet presAssocID="{15EDC42C-78E8-42E0-B0E5-088658503C8D}" presName="rootComposite" presStyleCnt="0"/>
      <dgm:spPr/>
    </dgm:pt>
    <dgm:pt modelId="{66B1F6C1-ABF3-4FD9-B71E-5A64C73AC870}" type="pres">
      <dgm:prSet presAssocID="{15EDC42C-78E8-42E0-B0E5-088658503C8D}" presName="rootText" presStyleLbl="node4" presStyleIdx="17" presStyleCnt="28" custLinFactY="-100000" custLinFactNeighborX="-1044" custLinFactNeighborY="-11430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97BE9FD-E264-486F-9EFA-39AABDFC574D}" type="pres">
      <dgm:prSet presAssocID="{15EDC42C-78E8-42E0-B0E5-088658503C8D}" presName="rootConnector" presStyleLbl="node4" presStyleIdx="17" presStyleCnt="28"/>
      <dgm:spPr/>
      <dgm:t>
        <a:bodyPr/>
        <a:lstStyle/>
        <a:p>
          <a:pPr rtl="1"/>
          <a:endParaRPr lang="ar-SA"/>
        </a:p>
      </dgm:t>
    </dgm:pt>
    <dgm:pt modelId="{95F748C2-0B0C-43B2-999A-6F98148FDA26}" type="pres">
      <dgm:prSet presAssocID="{15EDC42C-78E8-42E0-B0E5-088658503C8D}" presName="hierChild4" presStyleCnt="0"/>
      <dgm:spPr/>
    </dgm:pt>
    <dgm:pt modelId="{FA7F291E-D6E0-43B5-87EF-402A5589230D}" type="pres">
      <dgm:prSet presAssocID="{FDBBF2C5-7000-418C-8873-9ACCAEA2DFDD}" presName="Name35" presStyleLbl="parChTrans1D4" presStyleIdx="18" presStyleCnt="32"/>
      <dgm:spPr/>
      <dgm:t>
        <a:bodyPr/>
        <a:lstStyle/>
        <a:p>
          <a:pPr rtl="1"/>
          <a:endParaRPr lang="ar-SA"/>
        </a:p>
      </dgm:t>
    </dgm:pt>
    <dgm:pt modelId="{E9304375-D6B5-4BCF-8D3B-C638FDE31097}" type="pres">
      <dgm:prSet presAssocID="{F0441B39-913F-4903-96C6-C52CD03E90AC}" presName="hierRoot2" presStyleCnt="0">
        <dgm:presLayoutVars>
          <dgm:hierBranch val="init"/>
        </dgm:presLayoutVars>
      </dgm:prSet>
      <dgm:spPr/>
    </dgm:pt>
    <dgm:pt modelId="{A243D3A9-C715-4D3D-88A2-99BE422CB88C}" type="pres">
      <dgm:prSet presAssocID="{F0441B39-913F-4903-96C6-C52CD03E90AC}" presName="rootComposite" presStyleCnt="0"/>
      <dgm:spPr/>
    </dgm:pt>
    <dgm:pt modelId="{8A075BCB-22A4-4CCB-8E2F-6A22B005E703}" type="pres">
      <dgm:prSet presAssocID="{F0441B39-913F-4903-96C6-C52CD03E90AC}" presName="rootText" presStyleLbl="node4" presStyleIdx="18" presStyleCnt="28" custLinFactY="-106246" custLinFactNeighborX="-1188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8F06C6C-C07B-400C-A68A-AC1E33A925FB}" type="pres">
      <dgm:prSet presAssocID="{F0441B39-913F-4903-96C6-C52CD03E90AC}" presName="rootConnector" presStyleLbl="node4" presStyleIdx="18" presStyleCnt="28"/>
      <dgm:spPr/>
      <dgm:t>
        <a:bodyPr/>
        <a:lstStyle/>
        <a:p>
          <a:pPr rtl="1"/>
          <a:endParaRPr lang="ar-SA"/>
        </a:p>
      </dgm:t>
    </dgm:pt>
    <dgm:pt modelId="{0F3F43F1-3E06-412E-8C8B-1A6BC8F70B4C}" type="pres">
      <dgm:prSet presAssocID="{F0441B39-913F-4903-96C6-C52CD03E90AC}" presName="hierChild4" presStyleCnt="0"/>
      <dgm:spPr/>
    </dgm:pt>
    <dgm:pt modelId="{62EE355C-0959-46AD-86F5-F97C382A20E6}" type="pres">
      <dgm:prSet presAssocID="{F0441B39-913F-4903-96C6-C52CD03E90AC}" presName="hierChild5" presStyleCnt="0"/>
      <dgm:spPr/>
    </dgm:pt>
    <dgm:pt modelId="{5FCA2E53-4021-41AF-8484-0AB8970A6E19}" type="pres">
      <dgm:prSet presAssocID="{15EDC42C-78E8-42E0-B0E5-088658503C8D}" presName="hierChild5" presStyleCnt="0"/>
      <dgm:spPr/>
    </dgm:pt>
    <dgm:pt modelId="{A35B9F25-ED47-4FE9-86F6-42A132BC7937}" type="pres">
      <dgm:prSet presAssocID="{8F84FA2C-3937-4D00-B4EB-9DE3342AC4E8}" presName="Name111" presStyleLbl="parChTrans1D4" presStyleIdx="19" presStyleCnt="32"/>
      <dgm:spPr/>
      <dgm:t>
        <a:bodyPr/>
        <a:lstStyle/>
        <a:p>
          <a:pPr rtl="1"/>
          <a:endParaRPr lang="ar-SA"/>
        </a:p>
      </dgm:t>
    </dgm:pt>
    <dgm:pt modelId="{EE3AF4BE-30B4-4618-9CDD-A685FFB63BA9}" type="pres">
      <dgm:prSet presAssocID="{CE3619C0-FAB1-4F8D-8FFE-9EE18F3124B4}" presName="hierRoot3" presStyleCnt="0">
        <dgm:presLayoutVars>
          <dgm:hierBranch val="init"/>
        </dgm:presLayoutVars>
      </dgm:prSet>
      <dgm:spPr/>
    </dgm:pt>
    <dgm:pt modelId="{AF4102E5-F3BB-469D-BE44-D1D13AED30D1}" type="pres">
      <dgm:prSet presAssocID="{CE3619C0-FAB1-4F8D-8FFE-9EE18F3124B4}" presName="rootComposite3" presStyleCnt="0"/>
      <dgm:spPr/>
    </dgm:pt>
    <dgm:pt modelId="{ED8B1E19-CEDA-4DFE-813D-FD3B607749EE}" type="pres">
      <dgm:prSet presAssocID="{CE3619C0-FAB1-4F8D-8FFE-9EE18F3124B4}" presName="rootText3" presStyleLbl="asst4" presStyleIdx="0" presStyleCnt="4" custScaleX="432042" custLinFactY="-145830" custLinFactNeighborX="-78206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D2532E9-9695-434F-87E7-01C049A7E477}" type="pres">
      <dgm:prSet presAssocID="{CE3619C0-FAB1-4F8D-8FFE-9EE18F3124B4}" presName="rootConnector3" presStyleLbl="asst4" presStyleIdx="0" presStyleCnt="4"/>
      <dgm:spPr/>
      <dgm:t>
        <a:bodyPr/>
        <a:lstStyle/>
        <a:p>
          <a:pPr rtl="1"/>
          <a:endParaRPr lang="ar-SA"/>
        </a:p>
      </dgm:t>
    </dgm:pt>
    <dgm:pt modelId="{E75B9014-BFC1-4818-A3FD-D6667AFC4AC8}" type="pres">
      <dgm:prSet presAssocID="{CE3619C0-FAB1-4F8D-8FFE-9EE18F3124B4}" presName="hierChild6" presStyleCnt="0"/>
      <dgm:spPr/>
    </dgm:pt>
    <dgm:pt modelId="{8CF2A108-C605-4430-BE4A-B41B68E70CDD}" type="pres">
      <dgm:prSet presAssocID="{CE3619C0-FAB1-4F8D-8FFE-9EE18F3124B4}" presName="hierChild7" presStyleCnt="0"/>
      <dgm:spPr/>
    </dgm:pt>
    <dgm:pt modelId="{62FE91E0-B374-490B-BDA2-E29163333A84}" type="pres">
      <dgm:prSet presAssocID="{4BA81007-BDEF-4AC5-B620-0DECAD3490EF}" presName="hierChild5" presStyleCnt="0"/>
      <dgm:spPr/>
    </dgm:pt>
    <dgm:pt modelId="{C6032F72-CE1E-44F6-9038-853E93034577}" type="pres">
      <dgm:prSet presAssocID="{151578BB-2DE5-4DA6-A76C-7FFB006CEFB3}" presName="Name111" presStyleLbl="parChTrans1D4" presStyleIdx="20" presStyleCnt="32"/>
      <dgm:spPr/>
      <dgm:t>
        <a:bodyPr/>
        <a:lstStyle/>
        <a:p>
          <a:pPr rtl="1"/>
          <a:endParaRPr lang="ar-SA"/>
        </a:p>
      </dgm:t>
    </dgm:pt>
    <dgm:pt modelId="{86D76B74-AC76-43AC-A37E-805A2ACD4E28}" type="pres">
      <dgm:prSet presAssocID="{54FFEDC9-EFCA-462E-B466-F18C2EA4C430}" presName="hierRoot3" presStyleCnt="0">
        <dgm:presLayoutVars>
          <dgm:hierBranch val="init"/>
        </dgm:presLayoutVars>
      </dgm:prSet>
      <dgm:spPr/>
    </dgm:pt>
    <dgm:pt modelId="{8AB1BA21-026C-42A4-AE76-7621B25535CB}" type="pres">
      <dgm:prSet presAssocID="{54FFEDC9-EFCA-462E-B466-F18C2EA4C430}" presName="rootComposite3" presStyleCnt="0"/>
      <dgm:spPr/>
    </dgm:pt>
    <dgm:pt modelId="{4682ADA6-C9E5-4400-B620-30D2AE920776}" type="pres">
      <dgm:prSet presAssocID="{54FFEDC9-EFCA-462E-B466-F18C2EA4C430}" presName="rootText3" presStyleLbl="asst4" presStyleIdx="1" presStyleCnt="4" custScaleX="339455" custLinFactY="-100000" custLinFactNeighborX="-80841" custLinFactNeighborY="-15388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350F151-FB77-461C-AD46-F782809F7E4F}" type="pres">
      <dgm:prSet presAssocID="{54FFEDC9-EFCA-462E-B466-F18C2EA4C430}" presName="rootConnector3" presStyleLbl="asst4" presStyleIdx="1" presStyleCnt="4"/>
      <dgm:spPr/>
      <dgm:t>
        <a:bodyPr/>
        <a:lstStyle/>
        <a:p>
          <a:pPr rtl="1"/>
          <a:endParaRPr lang="ar-SA"/>
        </a:p>
      </dgm:t>
    </dgm:pt>
    <dgm:pt modelId="{65648D4B-2F97-476D-8AC5-0C2A32A5C4F4}" type="pres">
      <dgm:prSet presAssocID="{54FFEDC9-EFCA-462E-B466-F18C2EA4C430}" presName="hierChild6" presStyleCnt="0"/>
      <dgm:spPr/>
    </dgm:pt>
    <dgm:pt modelId="{3DC2507B-30CF-44DD-98E4-E4905B2C9105}" type="pres">
      <dgm:prSet presAssocID="{54FFEDC9-EFCA-462E-B466-F18C2EA4C430}" presName="hierChild7" presStyleCnt="0"/>
      <dgm:spPr/>
    </dgm:pt>
    <dgm:pt modelId="{2C18BDC2-689E-4815-8723-85D126F29430}" type="pres">
      <dgm:prSet presAssocID="{0DECC612-5800-4631-A037-A21D32C38BBF}" presName="hierChild5" presStyleCnt="0"/>
      <dgm:spPr/>
    </dgm:pt>
    <dgm:pt modelId="{10A9E536-E0E7-4842-843E-CCC6A77AB451}" type="pres">
      <dgm:prSet presAssocID="{258A303A-7826-401D-A1F7-18BA30E68ADE}" presName="Name111" presStyleLbl="parChTrans1D4" presStyleIdx="21" presStyleCnt="32"/>
      <dgm:spPr/>
      <dgm:t>
        <a:bodyPr/>
        <a:lstStyle/>
        <a:p>
          <a:pPr rtl="1"/>
          <a:endParaRPr lang="ar-SA"/>
        </a:p>
      </dgm:t>
    </dgm:pt>
    <dgm:pt modelId="{81EC85F5-2808-4BCF-A5DC-770BC4224D36}" type="pres">
      <dgm:prSet presAssocID="{551198C3-BE8E-4230-9167-DB25E47F2DA2}" presName="hierRoot3" presStyleCnt="0">
        <dgm:presLayoutVars>
          <dgm:hierBranch/>
        </dgm:presLayoutVars>
      </dgm:prSet>
      <dgm:spPr/>
    </dgm:pt>
    <dgm:pt modelId="{232B5043-ACA1-46FE-A82E-97C8F0A00E8C}" type="pres">
      <dgm:prSet presAssocID="{551198C3-BE8E-4230-9167-DB25E47F2DA2}" presName="rootComposite3" presStyleCnt="0"/>
      <dgm:spPr/>
    </dgm:pt>
    <dgm:pt modelId="{7A9D04F5-2FD8-42D7-A438-34AE261FC97D}" type="pres">
      <dgm:prSet presAssocID="{551198C3-BE8E-4230-9167-DB25E47F2DA2}" presName="rootText3" presStyleLbl="asst4" presStyleIdx="2" presStyleCnt="4" custLinFactNeighborX="-5209" custLinFactNeighborY="-1994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762AD2F-FAFD-4E09-8880-DA2E47631F04}" type="pres">
      <dgm:prSet presAssocID="{551198C3-BE8E-4230-9167-DB25E47F2DA2}" presName="rootConnector3" presStyleLbl="asst4" presStyleIdx="2" presStyleCnt="4"/>
      <dgm:spPr/>
      <dgm:t>
        <a:bodyPr/>
        <a:lstStyle/>
        <a:p>
          <a:pPr rtl="1"/>
          <a:endParaRPr lang="ar-SA"/>
        </a:p>
      </dgm:t>
    </dgm:pt>
    <dgm:pt modelId="{382759D5-21EA-41C4-A9A1-52715C9F4601}" type="pres">
      <dgm:prSet presAssocID="{551198C3-BE8E-4230-9167-DB25E47F2DA2}" presName="hierChild6" presStyleCnt="0"/>
      <dgm:spPr/>
    </dgm:pt>
    <dgm:pt modelId="{7A1652D5-6C70-4FB5-8C69-04800631FB40}" type="pres">
      <dgm:prSet presAssocID="{02E7D19C-4367-404D-8EB3-AF5AA46169C4}" presName="Name35" presStyleLbl="parChTrans1D4" presStyleIdx="22" presStyleCnt="32"/>
      <dgm:spPr/>
      <dgm:t>
        <a:bodyPr/>
        <a:lstStyle/>
        <a:p>
          <a:pPr rtl="1"/>
          <a:endParaRPr lang="ar-SA"/>
        </a:p>
      </dgm:t>
    </dgm:pt>
    <dgm:pt modelId="{C99B8E88-338C-4E6C-A8DA-8DB104EE7947}" type="pres">
      <dgm:prSet presAssocID="{FD693F29-DDF3-46D9-BAB4-022AD76F2233}" presName="hierRoot2" presStyleCnt="0">
        <dgm:presLayoutVars>
          <dgm:hierBranch val="init"/>
        </dgm:presLayoutVars>
      </dgm:prSet>
      <dgm:spPr/>
    </dgm:pt>
    <dgm:pt modelId="{560F7D61-588E-4C50-8DD8-AB12EB5D22EB}" type="pres">
      <dgm:prSet presAssocID="{FD693F29-DDF3-46D9-BAB4-022AD76F2233}" presName="rootComposite" presStyleCnt="0"/>
      <dgm:spPr/>
    </dgm:pt>
    <dgm:pt modelId="{1DF2E6F2-12DE-4ED1-80DD-0BC102B13ADF}" type="pres">
      <dgm:prSet presAssocID="{FD693F29-DDF3-46D9-BAB4-022AD76F2233}" presName="rootText" presStyleLbl="node4" presStyleIdx="19" presStyleCnt="28" custLinFactY="-100000" custLinFactNeighborX="-68577" custLinFactNeighborY="-12246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E959A82-6194-442D-BD3E-73DD8ECFECCC}" type="pres">
      <dgm:prSet presAssocID="{FD693F29-DDF3-46D9-BAB4-022AD76F2233}" presName="rootConnector" presStyleLbl="node4" presStyleIdx="19" presStyleCnt="28"/>
      <dgm:spPr/>
      <dgm:t>
        <a:bodyPr/>
        <a:lstStyle/>
        <a:p>
          <a:pPr rtl="1"/>
          <a:endParaRPr lang="ar-SA"/>
        </a:p>
      </dgm:t>
    </dgm:pt>
    <dgm:pt modelId="{58D8F807-B03B-4D2C-A3E8-C329084BDB32}" type="pres">
      <dgm:prSet presAssocID="{FD693F29-DDF3-46D9-BAB4-022AD76F2233}" presName="hierChild4" presStyleCnt="0"/>
      <dgm:spPr/>
    </dgm:pt>
    <dgm:pt modelId="{B63F2100-9344-40AC-B039-EEC0552A0DAD}" type="pres">
      <dgm:prSet presAssocID="{FD693F29-DDF3-46D9-BAB4-022AD76F2233}" presName="hierChild5" presStyleCnt="0"/>
      <dgm:spPr/>
    </dgm:pt>
    <dgm:pt modelId="{F2049FE2-BA99-4846-AC61-2A7890726DC9}" type="pres">
      <dgm:prSet presAssocID="{9C7E7CE9-5A7B-4AC9-99D6-91EDF5D2B6D0}" presName="Name35" presStyleLbl="parChTrans1D4" presStyleIdx="23" presStyleCnt="32"/>
      <dgm:spPr/>
      <dgm:t>
        <a:bodyPr/>
        <a:lstStyle/>
        <a:p>
          <a:pPr rtl="1"/>
          <a:endParaRPr lang="ar-SA"/>
        </a:p>
      </dgm:t>
    </dgm:pt>
    <dgm:pt modelId="{7AB328C9-3D14-4FF5-9E64-5CA1CC70D36E}" type="pres">
      <dgm:prSet presAssocID="{C1181E55-3D4D-4A65-A338-0DEB225972BD}" presName="hierRoot2" presStyleCnt="0">
        <dgm:presLayoutVars>
          <dgm:hierBranch val="init"/>
        </dgm:presLayoutVars>
      </dgm:prSet>
      <dgm:spPr/>
    </dgm:pt>
    <dgm:pt modelId="{6F3EE975-99DE-4A92-BB5D-B8BF90EEE302}" type="pres">
      <dgm:prSet presAssocID="{C1181E55-3D4D-4A65-A338-0DEB225972BD}" presName="rootComposite" presStyleCnt="0"/>
      <dgm:spPr/>
    </dgm:pt>
    <dgm:pt modelId="{1C3BAEB7-27C3-4553-AC2F-59E040725EB1}" type="pres">
      <dgm:prSet presAssocID="{C1181E55-3D4D-4A65-A338-0DEB225972BD}" presName="rootText" presStyleLbl="node4" presStyleIdx="20" presStyleCnt="28" custLinFactX="-89577" custLinFactY="-1412" custLinFactNeighborX="-1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FC8A2D5-5691-4AE8-AF0E-5491742A9750}" type="pres">
      <dgm:prSet presAssocID="{C1181E55-3D4D-4A65-A338-0DEB225972BD}" presName="rootConnector" presStyleLbl="node4" presStyleIdx="20" presStyleCnt="28"/>
      <dgm:spPr/>
      <dgm:t>
        <a:bodyPr/>
        <a:lstStyle/>
        <a:p>
          <a:pPr rtl="1"/>
          <a:endParaRPr lang="ar-SA"/>
        </a:p>
      </dgm:t>
    </dgm:pt>
    <dgm:pt modelId="{E88B545F-7548-4EB4-B7B7-95D964210FDB}" type="pres">
      <dgm:prSet presAssocID="{C1181E55-3D4D-4A65-A338-0DEB225972BD}" presName="hierChild4" presStyleCnt="0"/>
      <dgm:spPr/>
    </dgm:pt>
    <dgm:pt modelId="{C676014D-F106-4D88-9BCA-897D530C547D}" type="pres">
      <dgm:prSet presAssocID="{C1181E55-3D4D-4A65-A338-0DEB225972BD}" presName="hierChild5" presStyleCnt="0"/>
      <dgm:spPr/>
    </dgm:pt>
    <dgm:pt modelId="{04867F17-6229-47FB-A130-DAF8AFAA5A54}" type="pres">
      <dgm:prSet presAssocID="{551198C3-BE8E-4230-9167-DB25E47F2DA2}" presName="hierChild7" presStyleCnt="0"/>
      <dgm:spPr/>
    </dgm:pt>
    <dgm:pt modelId="{02310920-16BB-40A9-AD5A-69727D957565}" type="pres">
      <dgm:prSet presAssocID="{2B8FB71C-750A-42E1-9A5A-43C266665758}" presName="Name111" presStyleLbl="parChTrans1D4" presStyleIdx="24" presStyleCnt="32"/>
      <dgm:spPr/>
      <dgm:t>
        <a:bodyPr/>
        <a:lstStyle/>
        <a:p>
          <a:pPr rtl="1"/>
          <a:endParaRPr lang="ar-SA"/>
        </a:p>
      </dgm:t>
    </dgm:pt>
    <dgm:pt modelId="{CFD6F9AA-3EBC-427E-9B4C-0E4E7CA1CEC7}" type="pres">
      <dgm:prSet presAssocID="{6737019D-490D-4FC3-95AE-0EB1D945D3DD}" presName="hierRoot3" presStyleCnt="0">
        <dgm:presLayoutVars>
          <dgm:hierBranch val="init"/>
        </dgm:presLayoutVars>
      </dgm:prSet>
      <dgm:spPr/>
    </dgm:pt>
    <dgm:pt modelId="{886E0DE2-F3FD-4AF1-B8F3-A43584AB0EB4}" type="pres">
      <dgm:prSet presAssocID="{6737019D-490D-4FC3-95AE-0EB1D945D3DD}" presName="rootComposite3" presStyleCnt="0"/>
      <dgm:spPr/>
    </dgm:pt>
    <dgm:pt modelId="{2544D814-48D5-4F56-85E7-74CB03A1FDDA}" type="pres">
      <dgm:prSet presAssocID="{6737019D-490D-4FC3-95AE-0EB1D945D3DD}" presName="rootText3" presStyleLbl="asst4" presStyleIdx="3" presStyleCnt="4" custLinFactX="-86709" custLinFactY="-40995" custLinFactNeighborX="-1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8D5EAE4-BF8C-4E6F-9BDD-37053C70C768}" type="pres">
      <dgm:prSet presAssocID="{6737019D-490D-4FC3-95AE-0EB1D945D3DD}" presName="rootConnector3" presStyleLbl="asst4" presStyleIdx="3" presStyleCnt="4"/>
      <dgm:spPr/>
      <dgm:t>
        <a:bodyPr/>
        <a:lstStyle/>
        <a:p>
          <a:pPr rtl="1"/>
          <a:endParaRPr lang="ar-SA"/>
        </a:p>
      </dgm:t>
    </dgm:pt>
    <dgm:pt modelId="{CA6F9BE8-BB2C-421D-B721-0C342793F1C5}" type="pres">
      <dgm:prSet presAssocID="{6737019D-490D-4FC3-95AE-0EB1D945D3DD}" presName="hierChild6" presStyleCnt="0"/>
      <dgm:spPr/>
    </dgm:pt>
    <dgm:pt modelId="{096FF4EE-4C64-4DC8-908D-8307B4E06F4E}" type="pres">
      <dgm:prSet presAssocID="{6737019D-490D-4FC3-95AE-0EB1D945D3DD}" presName="hierChild7" presStyleCnt="0"/>
      <dgm:spPr/>
    </dgm:pt>
    <dgm:pt modelId="{0D294A4A-A93B-4D68-9EAC-70DA82223401}" type="pres">
      <dgm:prSet presAssocID="{025EAAE9-4A56-4FFD-8FE4-7AE96A299865}" presName="hierChild5" presStyleCnt="0"/>
      <dgm:spPr/>
    </dgm:pt>
    <dgm:pt modelId="{1846BF6C-AF00-4695-972E-663ABB8A88B0}" type="pres">
      <dgm:prSet presAssocID="{C40DBB1C-BD9C-4D94-85C3-9FD2C55CE7E7}" presName="hierChild5" presStyleCnt="0"/>
      <dgm:spPr/>
    </dgm:pt>
    <dgm:pt modelId="{444AB52A-E2CF-48D2-8F63-B02C3AAB4285}" type="pres">
      <dgm:prSet presAssocID="{ECADDBA3-2B74-4990-9025-8C48309CAD29}" presName="Name35" presStyleLbl="parChTrans1D3" presStyleIdx="5" presStyleCnt="9"/>
      <dgm:spPr/>
      <dgm:t>
        <a:bodyPr/>
        <a:lstStyle/>
        <a:p>
          <a:pPr rtl="1"/>
          <a:endParaRPr lang="ar-SA"/>
        </a:p>
      </dgm:t>
    </dgm:pt>
    <dgm:pt modelId="{F3357B61-E063-4143-84B8-939E19523D28}" type="pres">
      <dgm:prSet presAssocID="{FE026401-F3CE-4F74-98D0-0B690A7AC3E2}" presName="hierRoot2" presStyleCnt="0">
        <dgm:presLayoutVars>
          <dgm:hierBranch/>
        </dgm:presLayoutVars>
      </dgm:prSet>
      <dgm:spPr/>
    </dgm:pt>
    <dgm:pt modelId="{AE796CC7-446E-4492-909B-B97075A297F4}" type="pres">
      <dgm:prSet presAssocID="{FE026401-F3CE-4F74-98D0-0B690A7AC3E2}" presName="rootComposite" presStyleCnt="0"/>
      <dgm:spPr/>
    </dgm:pt>
    <dgm:pt modelId="{C6657DC8-EE99-4F48-B741-2AF80E2CE289}" type="pres">
      <dgm:prSet presAssocID="{FE026401-F3CE-4F74-98D0-0B690A7AC3E2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FE11870-DB06-49B8-92D5-1CE9F02F8AAD}" type="pres">
      <dgm:prSet presAssocID="{FE026401-F3CE-4F74-98D0-0B690A7AC3E2}" presName="rootConnector" presStyleLbl="node3" presStyleIdx="5" presStyleCnt="9"/>
      <dgm:spPr/>
      <dgm:t>
        <a:bodyPr/>
        <a:lstStyle/>
        <a:p>
          <a:pPr rtl="1"/>
          <a:endParaRPr lang="ar-SA"/>
        </a:p>
      </dgm:t>
    </dgm:pt>
    <dgm:pt modelId="{903A3CD7-B3BF-4D35-A88D-B6EF665F66E2}" type="pres">
      <dgm:prSet presAssocID="{FE026401-F3CE-4F74-98D0-0B690A7AC3E2}" presName="hierChild4" presStyleCnt="0"/>
      <dgm:spPr/>
    </dgm:pt>
    <dgm:pt modelId="{3F450774-E910-4AB6-AC75-7C54BF68DCD0}" type="pres">
      <dgm:prSet presAssocID="{3E7D4CCA-F72E-460C-956D-09BE2F5230E3}" presName="Name35" presStyleLbl="parChTrans1D4" presStyleIdx="25" presStyleCnt="32"/>
      <dgm:spPr/>
      <dgm:t>
        <a:bodyPr/>
        <a:lstStyle/>
        <a:p>
          <a:pPr rtl="1"/>
          <a:endParaRPr lang="ar-SA"/>
        </a:p>
      </dgm:t>
    </dgm:pt>
    <dgm:pt modelId="{48E98EDA-2388-49AD-A952-F0F35FCE9C66}" type="pres">
      <dgm:prSet presAssocID="{4569DEA7-2A02-4A5D-B492-7D0C6A936B0D}" presName="hierRoot2" presStyleCnt="0">
        <dgm:presLayoutVars>
          <dgm:hierBranch/>
        </dgm:presLayoutVars>
      </dgm:prSet>
      <dgm:spPr/>
    </dgm:pt>
    <dgm:pt modelId="{683CDA8B-F71C-4BF7-B95A-8069CB1E6014}" type="pres">
      <dgm:prSet presAssocID="{4569DEA7-2A02-4A5D-B492-7D0C6A936B0D}" presName="rootComposite" presStyleCnt="0"/>
      <dgm:spPr/>
    </dgm:pt>
    <dgm:pt modelId="{1A8622C5-5F5E-4968-863B-64643C215F90}" type="pres">
      <dgm:prSet presAssocID="{4569DEA7-2A02-4A5D-B492-7D0C6A936B0D}" presName="rootText" presStyleLbl="node4" presStyleIdx="21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D0D618B-6B03-4746-89D1-BEB3FFE6B521}" type="pres">
      <dgm:prSet presAssocID="{4569DEA7-2A02-4A5D-B492-7D0C6A936B0D}" presName="rootConnector" presStyleLbl="node4" presStyleIdx="21" presStyleCnt="28"/>
      <dgm:spPr/>
      <dgm:t>
        <a:bodyPr/>
        <a:lstStyle/>
        <a:p>
          <a:pPr rtl="1"/>
          <a:endParaRPr lang="ar-SA"/>
        </a:p>
      </dgm:t>
    </dgm:pt>
    <dgm:pt modelId="{0CC5E730-2712-4D5E-9BB0-D4FA5934688F}" type="pres">
      <dgm:prSet presAssocID="{4569DEA7-2A02-4A5D-B492-7D0C6A936B0D}" presName="hierChild4" presStyleCnt="0"/>
      <dgm:spPr/>
    </dgm:pt>
    <dgm:pt modelId="{028CFFC5-0F0F-41F3-8676-4D2D2D2D97B9}" type="pres">
      <dgm:prSet presAssocID="{4569DEA7-2A02-4A5D-B492-7D0C6A936B0D}" presName="hierChild5" presStyleCnt="0"/>
      <dgm:spPr/>
    </dgm:pt>
    <dgm:pt modelId="{D1978B36-13A8-4C08-8E8C-99D4E426ABD7}" type="pres">
      <dgm:prSet presAssocID="{BC630DEB-9030-469B-A410-64FD18C43915}" presName="Name35" presStyleLbl="parChTrans1D4" presStyleIdx="26" presStyleCnt="32"/>
      <dgm:spPr/>
      <dgm:t>
        <a:bodyPr/>
        <a:lstStyle/>
        <a:p>
          <a:pPr rtl="1"/>
          <a:endParaRPr lang="ar-SA"/>
        </a:p>
      </dgm:t>
    </dgm:pt>
    <dgm:pt modelId="{FDADBB1D-D1D8-4510-B351-955609C429D1}" type="pres">
      <dgm:prSet presAssocID="{7C6330FC-A1B2-439C-B5B4-1B188793B73C}" presName="hierRoot2" presStyleCnt="0">
        <dgm:presLayoutVars>
          <dgm:hierBranch val="init"/>
        </dgm:presLayoutVars>
      </dgm:prSet>
      <dgm:spPr/>
    </dgm:pt>
    <dgm:pt modelId="{B44F9DB6-888B-4E36-85B1-1D4E49512D42}" type="pres">
      <dgm:prSet presAssocID="{7C6330FC-A1B2-439C-B5B4-1B188793B73C}" presName="rootComposite" presStyleCnt="0"/>
      <dgm:spPr/>
    </dgm:pt>
    <dgm:pt modelId="{4805898A-A21D-4DCE-8E32-3C3A93313CF7}" type="pres">
      <dgm:prSet presAssocID="{7C6330FC-A1B2-439C-B5B4-1B188793B73C}" presName="rootText" presStyleLbl="node4" presStyleIdx="22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4A7A7DD-9313-4866-AA27-DD4956BC0C68}" type="pres">
      <dgm:prSet presAssocID="{7C6330FC-A1B2-439C-B5B4-1B188793B73C}" presName="rootConnector" presStyleLbl="node4" presStyleIdx="22" presStyleCnt="28"/>
      <dgm:spPr/>
      <dgm:t>
        <a:bodyPr/>
        <a:lstStyle/>
        <a:p>
          <a:pPr rtl="1"/>
          <a:endParaRPr lang="ar-SA"/>
        </a:p>
      </dgm:t>
    </dgm:pt>
    <dgm:pt modelId="{A607D1CC-CF37-4800-9B95-2FFC3557B052}" type="pres">
      <dgm:prSet presAssocID="{7C6330FC-A1B2-439C-B5B4-1B188793B73C}" presName="hierChild4" presStyleCnt="0"/>
      <dgm:spPr/>
    </dgm:pt>
    <dgm:pt modelId="{29717E9E-0196-41EC-9F2C-86F2C0111E3A}" type="pres">
      <dgm:prSet presAssocID="{7C6330FC-A1B2-439C-B5B4-1B188793B73C}" presName="hierChild5" presStyleCnt="0"/>
      <dgm:spPr/>
    </dgm:pt>
    <dgm:pt modelId="{8B7A83AF-6051-4CB4-B898-5EC324014137}" type="pres">
      <dgm:prSet presAssocID="{FE026401-F3CE-4F74-98D0-0B690A7AC3E2}" presName="hierChild5" presStyleCnt="0"/>
      <dgm:spPr/>
    </dgm:pt>
    <dgm:pt modelId="{F1CECCA9-5463-467D-A4C7-1E36B7E26DB0}" type="pres">
      <dgm:prSet presAssocID="{7D58D830-5802-4571-8BE1-7CCE5B96AE5B}" presName="Name35" presStyleLbl="parChTrans1D3" presStyleIdx="6" presStyleCnt="9"/>
      <dgm:spPr/>
      <dgm:t>
        <a:bodyPr/>
        <a:lstStyle/>
        <a:p>
          <a:pPr rtl="1"/>
          <a:endParaRPr lang="ar-SA"/>
        </a:p>
      </dgm:t>
    </dgm:pt>
    <dgm:pt modelId="{D5C05493-B6A3-40F7-84D9-6AD47EE14AB1}" type="pres">
      <dgm:prSet presAssocID="{9D698D01-F830-494B-95BC-E2DF9B3A4434}" presName="hierRoot2" presStyleCnt="0">
        <dgm:presLayoutVars>
          <dgm:hierBranch/>
        </dgm:presLayoutVars>
      </dgm:prSet>
      <dgm:spPr/>
    </dgm:pt>
    <dgm:pt modelId="{176E7B8D-A4F1-4480-A13F-840E606201ED}" type="pres">
      <dgm:prSet presAssocID="{9D698D01-F830-494B-95BC-E2DF9B3A4434}" presName="rootComposite" presStyleCnt="0"/>
      <dgm:spPr/>
    </dgm:pt>
    <dgm:pt modelId="{992178A2-2378-4FB3-A5DC-C1A6F84A1EFE}" type="pres">
      <dgm:prSet presAssocID="{9D698D01-F830-494B-95BC-E2DF9B3A4434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9B9D337-48A6-49F3-9C32-C2E0615D120B}" type="pres">
      <dgm:prSet presAssocID="{9D698D01-F830-494B-95BC-E2DF9B3A4434}" presName="rootConnector" presStyleLbl="node3" presStyleIdx="6" presStyleCnt="9"/>
      <dgm:spPr/>
      <dgm:t>
        <a:bodyPr/>
        <a:lstStyle/>
        <a:p>
          <a:pPr rtl="1"/>
          <a:endParaRPr lang="ar-SA"/>
        </a:p>
      </dgm:t>
    </dgm:pt>
    <dgm:pt modelId="{DDFBAC1B-1F4B-4FB0-9017-10BE1FE38AD2}" type="pres">
      <dgm:prSet presAssocID="{9D698D01-F830-494B-95BC-E2DF9B3A4434}" presName="hierChild4" presStyleCnt="0"/>
      <dgm:spPr/>
    </dgm:pt>
    <dgm:pt modelId="{94246C02-AA34-46F1-AC7F-9DDAA8CE5D0D}" type="pres">
      <dgm:prSet presAssocID="{A0104F5F-2D45-49CF-9A5C-6F27A7F6D2FE}" presName="Name35" presStyleLbl="parChTrans1D4" presStyleIdx="27" presStyleCnt="32"/>
      <dgm:spPr/>
      <dgm:t>
        <a:bodyPr/>
        <a:lstStyle/>
        <a:p>
          <a:pPr rtl="1"/>
          <a:endParaRPr lang="ar-SA"/>
        </a:p>
      </dgm:t>
    </dgm:pt>
    <dgm:pt modelId="{E6EEE95C-C46B-4B7B-94C1-B169BDDD3DAD}" type="pres">
      <dgm:prSet presAssocID="{C03E1071-BDA4-4563-ABC5-8B6189002500}" presName="hierRoot2" presStyleCnt="0">
        <dgm:presLayoutVars>
          <dgm:hierBranch/>
        </dgm:presLayoutVars>
      </dgm:prSet>
      <dgm:spPr/>
    </dgm:pt>
    <dgm:pt modelId="{0A6C7482-236A-467B-8725-A73680140494}" type="pres">
      <dgm:prSet presAssocID="{C03E1071-BDA4-4563-ABC5-8B6189002500}" presName="rootComposite" presStyleCnt="0"/>
      <dgm:spPr/>
    </dgm:pt>
    <dgm:pt modelId="{5669527E-67CF-4098-9E9C-2DA715E25BB9}" type="pres">
      <dgm:prSet presAssocID="{C03E1071-BDA4-4563-ABC5-8B6189002500}" presName="rootText" presStyleLbl="node4" presStyleIdx="23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E259D15-C341-49A5-BA41-1DB4B904F3CA}" type="pres">
      <dgm:prSet presAssocID="{C03E1071-BDA4-4563-ABC5-8B6189002500}" presName="rootConnector" presStyleLbl="node4" presStyleIdx="23" presStyleCnt="28"/>
      <dgm:spPr/>
      <dgm:t>
        <a:bodyPr/>
        <a:lstStyle/>
        <a:p>
          <a:pPr rtl="1"/>
          <a:endParaRPr lang="ar-SA"/>
        </a:p>
      </dgm:t>
    </dgm:pt>
    <dgm:pt modelId="{8D341302-718F-4E2C-92C3-01E1D72B712B}" type="pres">
      <dgm:prSet presAssocID="{C03E1071-BDA4-4563-ABC5-8B6189002500}" presName="hierChild4" presStyleCnt="0"/>
      <dgm:spPr/>
    </dgm:pt>
    <dgm:pt modelId="{0B2ACFA0-C33A-42C0-B3DE-2655D61B9A4B}" type="pres">
      <dgm:prSet presAssocID="{20AD2FF1-FE29-4E64-BBD7-BBF2BDC23669}" presName="Name35" presStyleLbl="parChTrans1D4" presStyleIdx="28" presStyleCnt="32"/>
      <dgm:spPr/>
      <dgm:t>
        <a:bodyPr/>
        <a:lstStyle/>
        <a:p>
          <a:pPr rtl="1"/>
          <a:endParaRPr lang="ar-SA"/>
        </a:p>
      </dgm:t>
    </dgm:pt>
    <dgm:pt modelId="{C35FE0E2-04E9-4911-BE4C-41742F5A0D9C}" type="pres">
      <dgm:prSet presAssocID="{E5F25AB0-AABD-4CBE-B100-8125B6C74FF1}" presName="hierRoot2" presStyleCnt="0">
        <dgm:presLayoutVars>
          <dgm:hierBranch val="init"/>
        </dgm:presLayoutVars>
      </dgm:prSet>
      <dgm:spPr/>
    </dgm:pt>
    <dgm:pt modelId="{7316D170-76E3-456F-A0C4-43D7339C4BE1}" type="pres">
      <dgm:prSet presAssocID="{E5F25AB0-AABD-4CBE-B100-8125B6C74FF1}" presName="rootComposite" presStyleCnt="0"/>
      <dgm:spPr/>
    </dgm:pt>
    <dgm:pt modelId="{6C41CE43-82DD-4D6A-AC86-6641C96CC6B4}" type="pres">
      <dgm:prSet presAssocID="{E5F25AB0-AABD-4CBE-B100-8125B6C74FF1}" presName="rootText" presStyleLbl="node4" presStyleIdx="24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9929A92-F5A5-461B-959B-2763FEDE667D}" type="pres">
      <dgm:prSet presAssocID="{E5F25AB0-AABD-4CBE-B100-8125B6C74FF1}" presName="rootConnector" presStyleLbl="node4" presStyleIdx="24" presStyleCnt="28"/>
      <dgm:spPr/>
      <dgm:t>
        <a:bodyPr/>
        <a:lstStyle/>
        <a:p>
          <a:pPr rtl="1"/>
          <a:endParaRPr lang="ar-SA"/>
        </a:p>
      </dgm:t>
    </dgm:pt>
    <dgm:pt modelId="{EF83B662-3C36-44FA-B4EA-26FAD4D92D96}" type="pres">
      <dgm:prSet presAssocID="{E5F25AB0-AABD-4CBE-B100-8125B6C74FF1}" presName="hierChild4" presStyleCnt="0"/>
      <dgm:spPr/>
    </dgm:pt>
    <dgm:pt modelId="{4A260598-AE03-498C-B5D4-21D8D7063DC2}" type="pres">
      <dgm:prSet presAssocID="{E5F25AB0-AABD-4CBE-B100-8125B6C74FF1}" presName="hierChild5" presStyleCnt="0"/>
      <dgm:spPr/>
    </dgm:pt>
    <dgm:pt modelId="{1C3AB151-EBFF-46D2-9537-1D44ED1BF3EC}" type="pres">
      <dgm:prSet presAssocID="{C03E1071-BDA4-4563-ABC5-8B6189002500}" presName="hierChild5" presStyleCnt="0"/>
      <dgm:spPr/>
    </dgm:pt>
    <dgm:pt modelId="{65703413-1C6A-4AC6-B3A4-161ED83103EC}" type="pres">
      <dgm:prSet presAssocID="{9D698D01-F830-494B-95BC-E2DF9B3A4434}" presName="hierChild5" presStyleCnt="0"/>
      <dgm:spPr/>
    </dgm:pt>
    <dgm:pt modelId="{F829728C-E7F3-4D9B-AB53-93695B853517}" type="pres">
      <dgm:prSet presAssocID="{087003A9-9E9D-4027-B288-9EBCBC8DE700}" presName="Name35" presStyleLbl="parChTrans1D3" presStyleIdx="7" presStyleCnt="9"/>
      <dgm:spPr/>
      <dgm:t>
        <a:bodyPr/>
        <a:lstStyle/>
        <a:p>
          <a:pPr rtl="1"/>
          <a:endParaRPr lang="ar-SA"/>
        </a:p>
      </dgm:t>
    </dgm:pt>
    <dgm:pt modelId="{31D815EF-451D-4514-8949-186DB427B66C}" type="pres">
      <dgm:prSet presAssocID="{2605634A-FABB-42F7-B9EB-A0CCFDA583DF}" presName="hierRoot2" presStyleCnt="0">
        <dgm:presLayoutVars>
          <dgm:hierBranch val="l"/>
        </dgm:presLayoutVars>
      </dgm:prSet>
      <dgm:spPr/>
    </dgm:pt>
    <dgm:pt modelId="{43C3F192-5EBA-4EB6-812B-D0D5C9468793}" type="pres">
      <dgm:prSet presAssocID="{2605634A-FABB-42F7-B9EB-A0CCFDA583DF}" presName="rootComposite" presStyleCnt="0"/>
      <dgm:spPr/>
    </dgm:pt>
    <dgm:pt modelId="{C56741D3-1353-4B13-83EF-FD37BF0A3B1A}" type="pres">
      <dgm:prSet presAssocID="{2605634A-FABB-42F7-B9EB-A0CCFDA583DF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4CEF0C2-4E39-406F-ADC4-3D0F079F6650}" type="pres">
      <dgm:prSet presAssocID="{2605634A-FABB-42F7-B9EB-A0CCFDA583DF}" presName="rootConnector" presStyleLbl="node3" presStyleIdx="7" presStyleCnt="9"/>
      <dgm:spPr/>
      <dgm:t>
        <a:bodyPr/>
        <a:lstStyle/>
        <a:p>
          <a:pPr rtl="1"/>
          <a:endParaRPr lang="ar-SA"/>
        </a:p>
      </dgm:t>
    </dgm:pt>
    <dgm:pt modelId="{EBE703F2-1696-4369-95B8-6B9BB4216129}" type="pres">
      <dgm:prSet presAssocID="{2605634A-FABB-42F7-B9EB-A0CCFDA583DF}" presName="hierChild4" presStyleCnt="0"/>
      <dgm:spPr/>
    </dgm:pt>
    <dgm:pt modelId="{90A13AEA-E168-43CE-93F8-E7E5D685468C}" type="pres">
      <dgm:prSet presAssocID="{329796B0-5129-4579-B636-5AEF60BFF6BF}" presName="Name50" presStyleLbl="parChTrans1D4" presStyleIdx="29" presStyleCnt="32"/>
      <dgm:spPr/>
      <dgm:t>
        <a:bodyPr/>
        <a:lstStyle/>
        <a:p>
          <a:pPr rtl="1"/>
          <a:endParaRPr lang="ar-SA"/>
        </a:p>
      </dgm:t>
    </dgm:pt>
    <dgm:pt modelId="{290A2A1C-CB0D-4E66-8779-7D184508BB68}" type="pres">
      <dgm:prSet presAssocID="{AF391EFD-49AD-4540-8EE6-A75752FB9AA6}" presName="hierRoot2" presStyleCnt="0">
        <dgm:presLayoutVars>
          <dgm:hierBranch val="init"/>
        </dgm:presLayoutVars>
      </dgm:prSet>
      <dgm:spPr/>
    </dgm:pt>
    <dgm:pt modelId="{5710C315-0689-49E1-9E9C-DD9526D34B48}" type="pres">
      <dgm:prSet presAssocID="{AF391EFD-49AD-4540-8EE6-A75752FB9AA6}" presName="rootComposite" presStyleCnt="0"/>
      <dgm:spPr/>
    </dgm:pt>
    <dgm:pt modelId="{C9ED688C-058D-4C21-9A43-6664BA491D42}" type="pres">
      <dgm:prSet presAssocID="{AF391EFD-49AD-4540-8EE6-A75752FB9AA6}" presName="rootText" presStyleLbl="node4" presStyleIdx="25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241102A-9055-44BD-AB7C-853D955830CB}" type="pres">
      <dgm:prSet presAssocID="{AF391EFD-49AD-4540-8EE6-A75752FB9AA6}" presName="rootConnector" presStyleLbl="node4" presStyleIdx="25" presStyleCnt="28"/>
      <dgm:spPr/>
      <dgm:t>
        <a:bodyPr/>
        <a:lstStyle/>
        <a:p>
          <a:pPr rtl="1"/>
          <a:endParaRPr lang="ar-SA"/>
        </a:p>
      </dgm:t>
    </dgm:pt>
    <dgm:pt modelId="{FEFC3860-3E6E-400C-9FF6-A02CCE000FA5}" type="pres">
      <dgm:prSet presAssocID="{AF391EFD-49AD-4540-8EE6-A75752FB9AA6}" presName="hierChild4" presStyleCnt="0"/>
      <dgm:spPr/>
    </dgm:pt>
    <dgm:pt modelId="{A43B7D92-515C-4596-9BD2-1AB0D0511BF0}" type="pres">
      <dgm:prSet presAssocID="{AF391EFD-49AD-4540-8EE6-A75752FB9AA6}" presName="hierChild5" presStyleCnt="0"/>
      <dgm:spPr/>
    </dgm:pt>
    <dgm:pt modelId="{36166F5B-5ED4-467D-98E6-56FCA6468D75}" type="pres">
      <dgm:prSet presAssocID="{1C42FA6E-34A5-46E9-B479-BF2249773673}" presName="Name50" presStyleLbl="parChTrans1D4" presStyleIdx="30" presStyleCnt="32"/>
      <dgm:spPr/>
      <dgm:t>
        <a:bodyPr/>
        <a:lstStyle/>
        <a:p>
          <a:pPr rtl="1"/>
          <a:endParaRPr lang="ar-SA"/>
        </a:p>
      </dgm:t>
    </dgm:pt>
    <dgm:pt modelId="{DD22CBC3-A896-4497-A3B6-F0EA4D614F29}" type="pres">
      <dgm:prSet presAssocID="{59F73449-8BEA-4DAA-ABA7-7B01A7A965E6}" presName="hierRoot2" presStyleCnt="0">
        <dgm:presLayoutVars>
          <dgm:hierBranch val="init"/>
        </dgm:presLayoutVars>
      </dgm:prSet>
      <dgm:spPr/>
    </dgm:pt>
    <dgm:pt modelId="{79D77DA2-472D-49E0-8687-941DE8D949EE}" type="pres">
      <dgm:prSet presAssocID="{59F73449-8BEA-4DAA-ABA7-7B01A7A965E6}" presName="rootComposite" presStyleCnt="0"/>
      <dgm:spPr/>
    </dgm:pt>
    <dgm:pt modelId="{FB282ABB-3539-4721-91D9-46A2B5E43E76}" type="pres">
      <dgm:prSet presAssocID="{59F73449-8BEA-4DAA-ABA7-7B01A7A965E6}" presName="rootText" presStyleLbl="node4" presStyleIdx="26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466D2BA-C8CF-4F46-BA2D-25BD5C37F1B3}" type="pres">
      <dgm:prSet presAssocID="{59F73449-8BEA-4DAA-ABA7-7B01A7A965E6}" presName="rootConnector" presStyleLbl="node4" presStyleIdx="26" presStyleCnt="28"/>
      <dgm:spPr/>
      <dgm:t>
        <a:bodyPr/>
        <a:lstStyle/>
        <a:p>
          <a:pPr rtl="1"/>
          <a:endParaRPr lang="ar-SA"/>
        </a:p>
      </dgm:t>
    </dgm:pt>
    <dgm:pt modelId="{46D7E12E-6D2F-4E1C-88EA-BCDAA32F6324}" type="pres">
      <dgm:prSet presAssocID="{59F73449-8BEA-4DAA-ABA7-7B01A7A965E6}" presName="hierChild4" presStyleCnt="0"/>
      <dgm:spPr/>
    </dgm:pt>
    <dgm:pt modelId="{5163BBF0-FA8D-4193-B2BC-E4AB57F37EEA}" type="pres">
      <dgm:prSet presAssocID="{59F73449-8BEA-4DAA-ABA7-7B01A7A965E6}" presName="hierChild5" presStyleCnt="0"/>
      <dgm:spPr/>
    </dgm:pt>
    <dgm:pt modelId="{85FBEA7A-5395-4F1E-B76F-5A1964F8DCAE}" type="pres">
      <dgm:prSet presAssocID="{AA10E38D-E572-42CE-804B-A1EF95B09E61}" presName="Name50" presStyleLbl="parChTrans1D4" presStyleIdx="31" presStyleCnt="32"/>
      <dgm:spPr/>
      <dgm:t>
        <a:bodyPr/>
        <a:lstStyle/>
        <a:p>
          <a:pPr rtl="1"/>
          <a:endParaRPr lang="ar-SA"/>
        </a:p>
      </dgm:t>
    </dgm:pt>
    <dgm:pt modelId="{C3C6EBAA-802F-4C25-BB50-F03122BFB141}" type="pres">
      <dgm:prSet presAssocID="{5A5F74FC-7474-4751-8720-A96B1451D759}" presName="hierRoot2" presStyleCnt="0">
        <dgm:presLayoutVars>
          <dgm:hierBranch val="init"/>
        </dgm:presLayoutVars>
      </dgm:prSet>
      <dgm:spPr/>
    </dgm:pt>
    <dgm:pt modelId="{FF649420-88D1-47D5-ACFE-66F8359BF15D}" type="pres">
      <dgm:prSet presAssocID="{5A5F74FC-7474-4751-8720-A96B1451D759}" presName="rootComposite" presStyleCnt="0"/>
      <dgm:spPr/>
    </dgm:pt>
    <dgm:pt modelId="{34F02D5F-B0F4-4C65-95FC-33A20F96594C}" type="pres">
      <dgm:prSet presAssocID="{5A5F74FC-7474-4751-8720-A96B1451D759}" presName="rootText" presStyleLbl="node4" presStyleIdx="27" presStyleCnt="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E0EFB94-DC93-4AB2-BB58-5F4E1200068B}" type="pres">
      <dgm:prSet presAssocID="{5A5F74FC-7474-4751-8720-A96B1451D759}" presName="rootConnector" presStyleLbl="node4" presStyleIdx="27" presStyleCnt="28"/>
      <dgm:spPr/>
      <dgm:t>
        <a:bodyPr/>
        <a:lstStyle/>
        <a:p>
          <a:pPr rtl="1"/>
          <a:endParaRPr lang="ar-SA"/>
        </a:p>
      </dgm:t>
    </dgm:pt>
    <dgm:pt modelId="{6373580A-841C-4095-B5FF-4BCF552D482C}" type="pres">
      <dgm:prSet presAssocID="{5A5F74FC-7474-4751-8720-A96B1451D759}" presName="hierChild4" presStyleCnt="0"/>
      <dgm:spPr/>
    </dgm:pt>
    <dgm:pt modelId="{5F374C83-5AB7-4FD8-80D7-1AE037A534C4}" type="pres">
      <dgm:prSet presAssocID="{5A5F74FC-7474-4751-8720-A96B1451D759}" presName="hierChild5" presStyleCnt="0"/>
      <dgm:spPr/>
    </dgm:pt>
    <dgm:pt modelId="{62BAF897-A80F-45F7-A29F-2485F7CA70C8}" type="pres">
      <dgm:prSet presAssocID="{2605634A-FABB-42F7-B9EB-A0CCFDA583DF}" presName="hierChild5" presStyleCnt="0"/>
      <dgm:spPr/>
    </dgm:pt>
    <dgm:pt modelId="{86ED55E5-DDDF-4FBA-9A8E-3B655D52F4BD}" type="pres">
      <dgm:prSet presAssocID="{79498010-111D-4005-9044-D363CE284A63}" presName="Name35" presStyleLbl="parChTrans1D3" presStyleIdx="8" presStyleCnt="9"/>
      <dgm:spPr/>
      <dgm:t>
        <a:bodyPr/>
        <a:lstStyle/>
        <a:p>
          <a:pPr rtl="1"/>
          <a:endParaRPr lang="ar-SA"/>
        </a:p>
      </dgm:t>
    </dgm:pt>
    <dgm:pt modelId="{5549EF71-110A-43A2-8D27-232845EB5C84}" type="pres">
      <dgm:prSet presAssocID="{B4A3A9EC-7E21-42CD-8B14-8BC5122F4C41}" presName="hierRoot2" presStyleCnt="0">
        <dgm:presLayoutVars>
          <dgm:hierBranch val="init"/>
        </dgm:presLayoutVars>
      </dgm:prSet>
      <dgm:spPr/>
    </dgm:pt>
    <dgm:pt modelId="{C4B9E9BA-205E-411F-A09A-BDC688759CD4}" type="pres">
      <dgm:prSet presAssocID="{B4A3A9EC-7E21-42CD-8B14-8BC5122F4C41}" presName="rootComposite" presStyleCnt="0"/>
      <dgm:spPr/>
    </dgm:pt>
    <dgm:pt modelId="{5C48AB9E-58CB-4C70-A5AC-2B24AE5823E1}" type="pres">
      <dgm:prSet presAssocID="{B4A3A9EC-7E21-42CD-8B14-8BC5122F4C41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0BC1DD4-9423-4E86-8F4D-9EB3F953B2FF}" type="pres">
      <dgm:prSet presAssocID="{B4A3A9EC-7E21-42CD-8B14-8BC5122F4C41}" presName="rootConnector" presStyleLbl="node3" presStyleIdx="8" presStyleCnt="9"/>
      <dgm:spPr/>
      <dgm:t>
        <a:bodyPr/>
        <a:lstStyle/>
        <a:p>
          <a:pPr rtl="1"/>
          <a:endParaRPr lang="ar-SA"/>
        </a:p>
      </dgm:t>
    </dgm:pt>
    <dgm:pt modelId="{37AFA073-BB18-4886-8879-8C2B5AAEA763}" type="pres">
      <dgm:prSet presAssocID="{B4A3A9EC-7E21-42CD-8B14-8BC5122F4C41}" presName="hierChild4" presStyleCnt="0"/>
      <dgm:spPr/>
    </dgm:pt>
    <dgm:pt modelId="{73F664D6-DA03-4102-8170-5A2E8FC3F63B}" type="pres">
      <dgm:prSet presAssocID="{B4A3A9EC-7E21-42CD-8B14-8BC5122F4C41}" presName="hierChild5" presStyleCnt="0"/>
      <dgm:spPr/>
    </dgm:pt>
    <dgm:pt modelId="{CF1CE481-B7C6-4D32-AE99-B83D8444E90D}" type="pres">
      <dgm:prSet presAssocID="{CF809CD8-DE48-462B-8187-16DDBF87AA4B}" presName="hierChild5" presStyleCnt="0"/>
      <dgm:spPr/>
    </dgm:pt>
    <dgm:pt modelId="{94AFF881-B541-4793-A11C-9D086E00F0AC}" type="pres">
      <dgm:prSet presAssocID="{F11A6189-6DD0-40EE-A66D-EBE12E24B390}" presName="hierChild3" presStyleCnt="0"/>
      <dgm:spPr/>
    </dgm:pt>
  </dgm:ptLst>
  <dgm:cxnLst>
    <dgm:cxn modelId="{52908123-BC84-48AD-BA0A-7FA8C81D58DA}" type="presOf" srcId="{6C0205A7-6665-4D13-9434-3D7E35F07601}" destId="{20BD7859-2B23-4BA1-B332-60A6B1DC3A3C}" srcOrd="1" destOrd="0" presId="urn:microsoft.com/office/officeart/2005/8/layout/orgChart1"/>
    <dgm:cxn modelId="{66C6EAA4-ABDE-462C-8298-2B979ED41623}" srcId="{0DECC612-5800-4631-A037-A21D32C38BBF}" destId="{551198C3-BE8E-4230-9167-DB25E47F2DA2}" srcOrd="1" destOrd="0" parTransId="{258A303A-7826-401D-A1F7-18BA30E68ADE}" sibTransId="{D6AA8234-B35A-43CD-B08F-EE5AF07608E2}"/>
    <dgm:cxn modelId="{461834D9-722B-441C-BDA7-589A6FEB6268}" type="presOf" srcId="{15EDC42C-78E8-42E0-B0E5-088658503C8D}" destId="{66B1F6C1-ABF3-4FD9-B71E-5A64C73AC870}" srcOrd="0" destOrd="0" presId="urn:microsoft.com/office/officeart/2005/8/layout/orgChart1"/>
    <dgm:cxn modelId="{B84DFECF-BACA-4C71-B9AE-142CD714B7CA}" srcId="{15EDC42C-78E8-42E0-B0E5-088658503C8D}" destId="{CE3619C0-FAB1-4F8D-8FFE-9EE18F3124B4}" srcOrd="1" destOrd="0" parTransId="{8F84FA2C-3937-4D00-B4EB-9DE3342AC4E8}" sibTransId="{4BB0308E-E589-4635-8D0B-15D27DE0F0DD}"/>
    <dgm:cxn modelId="{1A0DB44E-7D71-4295-8269-F71E66E86B14}" type="presOf" srcId="{4BA81007-BDEF-4AC5-B620-0DECAD3490EF}" destId="{46318BE8-3690-43EC-A129-0FEE4D5C1444}" srcOrd="0" destOrd="0" presId="urn:microsoft.com/office/officeart/2005/8/layout/orgChart1"/>
    <dgm:cxn modelId="{EDC98C95-D374-4E04-8500-DC37141BB49B}" type="presOf" srcId="{B0D14062-CA77-4C3B-8D93-0AA835DD27FA}" destId="{384E4B9A-EE72-4312-88D6-81B93587BD5B}" srcOrd="0" destOrd="0" presId="urn:microsoft.com/office/officeart/2005/8/layout/orgChart1"/>
    <dgm:cxn modelId="{16043692-315E-4A10-AB24-8CE2CAC3C3C4}" type="presOf" srcId="{919BB1E1-29E1-4D77-84D8-C04F2B59FA71}" destId="{51689B51-E379-44C1-9276-DB10D86A2320}" srcOrd="0" destOrd="0" presId="urn:microsoft.com/office/officeart/2005/8/layout/orgChart1"/>
    <dgm:cxn modelId="{BB6D1F19-A4F4-4CFC-BCFF-2E2347747161}" srcId="{CF809CD8-DE48-462B-8187-16DDBF87AA4B}" destId="{C40DBB1C-BD9C-4D94-85C3-9FD2C55CE7E7}" srcOrd="4" destOrd="0" parTransId="{6E93C3E6-D4CE-4A5E-9245-25E5A73B9EF1}" sibTransId="{6FF542C6-0A30-47F3-AAA1-52B0F84729CA}"/>
    <dgm:cxn modelId="{F745E5E4-6675-463B-B333-3597B8527D63}" type="presOf" srcId="{66448138-4825-49A9-86BA-051F3C69075D}" destId="{1B4E12E0-B64A-4990-8271-32124E0A63AD}" srcOrd="1" destOrd="0" presId="urn:microsoft.com/office/officeart/2005/8/layout/orgChart1"/>
    <dgm:cxn modelId="{1EC764ED-0D71-4426-A3FA-B66E592167CA}" srcId="{C40DBB1C-BD9C-4D94-85C3-9FD2C55CE7E7}" destId="{025EAAE9-4A56-4FFD-8FE4-7AE96A299865}" srcOrd="0" destOrd="0" parTransId="{982D5BEC-2A26-4B98-B546-6CFE8B32161D}" sibTransId="{4D71937C-7912-4BF6-89D2-25E0D1AEC4BF}"/>
    <dgm:cxn modelId="{E30F003A-1513-42F9-B5F0-2048607FEB9D}" type="presOf" srcId="{DBC63E45-D1FF-45DC-906A-364F60194341}" destId="{A40207B2-91D5-4EC3-B347-FA18CCD24FD4}" srcOrd="1" destOrd="0" presId="urn:microsoft.com/office/officeart/2005/8/layout/orgChart1"/>
    <dgm:cxn modelId="{908A0958-5A7A-4111-B77D-877B9BE487B7}" type="presOf" srcId="{6BF3C28F-39BA-4947-B638-7C53ACA7FE7B}" destId="{254ABF94-925C-440E-BA44-21DAB2F74D8F}" srcOrd="1" destOrd="0" presId="urn:microsoft.com/office/officeart/2005/8/layout/orgChart1"/>
    <dgm:cxn modelId="{6FFDCD65-EE3B-425A-87AB-A5A23FA0E059}" type="presOf" srcId="{551198C3-BE8E-4230-9167-DB25E47F2DA2}" destId="{7A9D04F5-2FD8-42D7-A438-34AE261FC97D}" srcOrd="0" destOrd="0" presId="urn:microsoft.com/office/officeart/2005/8/layout/orgChart1"/>
    <dgm:cxn modelId="{05892EEE-EB39-4482-A62C-44AD350AF557}" type="presOf" srcId="{2273467C-7CDE-4685-81F2-6F917A2FE6F2}" destId="{ABE30491-132B-4274-BFD8-58EFB73A029C}" srcOrd="0" destOrd="0" presId="urn:microsoft.com/office/officeart/2005/8/layout/orgChart1"/>
    <dgm:cxn modelId="{D909F1E7-63FA-4E7A-9E24-05FCF478E178}" type="presOf" srcId="{5A0A9727-07F8-4969-B27F-F29D9CCC68AD}" destId="{7362E084-5B29-4C36-AA47-ABE25F869504}" srcOrd="0" destOrd="0" presId="urn:microsoft.com/office/officeart/2005/8/layout/orgChart1"/>
    <dgm:cxn modelId="{85116E61-B5F6-4947-9627-F1B5B17D60FB}" type="presOf" srcId="{5A5F74FC-7474-4751-8720-A96B1451D759}" destId="{34F02D5F-B0F4-4C65-95FC-33A20F96594C}" srcOrd="0" destOrd="0" presId="urn:microsoft.com/office/officeart/2005/8/layout/orgChart1"/>
    <dgm:cxn modelId="{37649D5B-7BFD-44A5-B6C7-F7877EFC421F}" type="presOf" srcId="{AF391EFD-49AD-4540-8EE6-A75752FB9AA6}" destId="{C9ED688C-058D-4C21-9A43-6664BA491D42}" srcOrd="0" destOrd="0" presId="urn:microsoft.com/office/officeart/2005/8/layout/orgChart1"/>
    <dgm:cxn modelId="{C8574A8A-B193-4210-931B-6CF59FF7EC97}" type="presOf" srcId="{4BA81007-BDEF-4AC5-B620-0DECAD3490EF}" destId="{9914F019-E505-4D06-93C1-AFD0B4D8DCF2}" srcOrd="1" destOrd="0" presId="urn:microsoft.com/office/officeart/2005/8/layout/orgChart1"/>
    <dgm:cxn modelId="{4BF0CD87-3DBA-4B87-82BF-4674B2A4BF66}" type="presOf" srcId="{88E9F373-6F81-43BC-8313-4AD8F7ED6EF5}" destId="{4103AA4E-3EAA-4333-BFEA-12241F5EEA15}" srcOrd="0" destOrd="0" presId="urn:microsoft.com/office/officeart/2005/8/layout/orgChart1"/>
    <dgm:cxn modelId="{0351E7FB-9886-40A0-9756-92CF1EF6CD0B}" type="presOf" srcId="{6737019D-490D-4FC3-95AE-0EB1D945D3DD}" destId="{2544D814-48D5-4F56-85E7-74CB03A1FDDA}" srcOrd="0" destOrd="0" presId="urn:microsoft.com/office/officeart/2005/8/layout/orgChart1"/>
    <dgm:cxn modelId="{DE78A686-9110-4679-AF99-D81F214D703D}" srcId="{2605634A-FABB-42F7-B9EB-A0CCFDA583DF}" destId="{AF391EFD-49AD-4540-8EE6-A75752FB9AA6}" srcOrd="0" destOrd="0" parTransId="{329796B0-5129-4579-B636-5AEF60BFF6BF}" sibTransId="{0D295864-22E8-4C27-851D-F48CE2A125FC}"/>
    <dgm:cxn modelId="{6D4075BA-2710-4EF4-9517-AB6E491250C8}" type="presOf" srcId="{02E7D19C-4367-404D-8EB3-AF5AA46169C4}" destId="{7A1652D5-6C70-4FB5-8C69-04800631FB40}" srcOrd="0" destOrd="0" presId="urn:microsoft.com/office/officeart/2005/8/layout/orgChart1"/>
    <dgm:cxn modelId="{5333449E-6389-4B44-A68D-5534A09A91A8}" type="presOf" srcId="{4569DEA7-2A02-4A5D-B492-7D0C6A936B0D}" destId="{9D0D618B-6B03-4746-89D1-BEB3FFE6B521}" srcOrd="1" destOrd="0" presId="urn:microsoft.com/office/officeart/2005/8/layout/orgChart1"/>
    <dgm:cxn modelId="{64D489BF-AC0E-4AFE-AE0E-707BF01AD17F}" type="presOf" srcId="{FD693F29-DDF3-46D9-BAB4-022AD76F2233}" destId="{1DF2E6F2-12DE-4ED1-80DD-0BC102B13ADF}" srcOrd="0" destOrd="0" presId="urn:microsoft.com/office/officeart/2005/8/layout/orgChart1"/>
    <dgm:cxn modelId="{612AC10C-A936-4EE0-8006-C0A4FFB5B25F}" type="presOf" srcId="{2605634A-FABB-42F7-B9EB-A0CCFDA583DF}" destId="{C4CEF0C2-4E39-406F-ADC4-3D0F079F6650}" srcOrd="1" destOrd="0" presId="urn:microsoft.com/office/officeart/2005/8/layout/orgChart1"/>
    <dgm:cxn modelId="{D051F1DF-3D53-481B-8138-7726A3426F13}" srcId="{F11A6189-6DD0-40EE-A66D-EBE12E24B390}" destId="{CF809CD8-DE48-462B-8187-16DDBF87AA4B}" srcOrd="0" destOrd="0" parTransId="{B3CEF088-8F09-4CE4-B004-5610177F4233}" sibTransId="{E4EA3AB7-8356-4483-A5BC-1E9073B90F76}"/>
    <dgm:cxn modelId="{B3FD5C6F-A356-4016-9FC6-4CC3D051FBE7}" srcId="{025EAAE9-4A56-4FFD-8FE4-7AE96A299865}" destId="{0DECC612-5800-4631-A037-A21D32C38BBF}" srcOrd="0" destOrd="0" parTransId="{75C4CB18-4F74-4C34-971E-BDCC42FDF5E2}" sibTransId="{C9A70A87-DD1F-46E3-B43C-9A0A2991AC05}"/>
    <dgm:cxn modelId="{17702B58-2F85-45C9-9CC8-C3768CF075E4}" type="presOf" srcId="{F0441B39-913F-4903-96C6-C52CD03E90AC}" destId="{F8F06C6C-C07B-400C-A68A-AC1E33A925FB}" srcOrd="1" destOrd="0" presId="urn:microsoft.com/office/officeart/2005/8/layout/orgChart1"/>
    <dgm:cxn modelId="{F8B9EA73-4C46-44AD-A54D-43CE788802BE}" type="presOf" srcId="{F11A6189-6DD0-40EE-A66D-EBE12E24B390}" destId="{D5CF9340-12BF-4A17-811F-DF5709F6BCBE}" srcOrd="1" destOrd="0" presId="urn:microsoft.com/office/officeart/2005/8/layout/orgChart1"/>
    <dgm:cxn modelId="{F5BF49AB-0BCA-4E3A-937D-BBD21A82670F}" type="presOf" srcId="{9D698D01-F830-494B-95BC-E2DF9B3A4434}" destId="{992178A2-2378-4FB3-A5DC-C1A6F84A1EFE}" srcOrd="0" destOrd="0" presId="urn:microsoft.com/office/officeart/2005/8/layout/orgChart1"/>
    <dgm:cxn modelId="{16C69151-B923-4831-BE97-1E39340A2760}" srcId="{CF809CD8-DE48-462B-8187-16DDBF87AA4B}" destId="{34F21C16-E6C9-4590-A0DE-AC34F8B9C60E}" srcOrd="0" destOrd="0" parTransId="{2156520C-F1C2-4D20-B604-46D9FDF2498F}" sibTransId="{6EAD4D28-BB82-45F6-A2C7-D5349609E06D}"/>
    <dgm:cxn modelId="{D3CA12CC-E93C-4060-A407-4F2F920978F9}" type="presOf" srcId="{34F21C16-E6C9-4590-A0DE-AC34F8B9C60E}" destId="{39D81BC6-DB47-4A5F-B61C-584270AEDB1D}" srcOrd="0" destOrd="0" presId="urn:microsoft.com/office/officeart/2005/8/layout/orgChart1"/>
    <dgm:cxn modelId="{A086D4AA-CFCD-4427-A6E2-E4805C11CA23}" type="presOf" srcId="{329796B0-5129-4579-B636-5AEF60BFF6BF}" destId="{90A13AEA-E168-43CE-93F8-E7E5D685468C}" srcOrd="0" destOrd="0" presId="urn:microsoft.com/office/officeart/2005/8/layout/orgChart1"/>
    <dgm:cxn modelId="{3F2B7273-021D-450D-AA02-2B50DD6271B6}" type="presOf" srcId="{D2AD4AF2-7349-43C1-96AA-246D4A3439AF}" destId="{245F8C5D-7EE1-400E-99CD-E91399DB73F3}" srcOrd="0" destOrd="0" presId="urn:microsoft.com/office/officeart/2005/8/layout/orgChart1"/>
    <dgm:cxn modelId="{1D7CAF68-20E4-4A19-B1D5-2833BEF9D376}" srcId="{6BF3C28F-39BA-4947-B638-7C53ACA7FE7B}" destId="{F1BB6D70-07FF-4FA1-83AA-C4920F080616}" srcOrd="0" destOrd="0" parTransId="{7AB85C19-15B6-40D1-833D-05534ADAB3F8}" sibTransId="{026C7140-DE95-4565-9C1F-636C3E703F0C}"/>
    <dgm:cxn modelId="{9BACE2A1-0563-463C-A121-D2E09D60EFAD}" type="presOf" srcId="{C40DBB1C-BD9C-4D94-85C3-9FD2C55CE7E7}" destId="{E08CEE97-A1C0-45BB-A0AA-11F85665A2D8}" srcOrd="0" destOrd="0" presId="urn:microsoft.com/office/officeart/2005/8/layout/orgChart1"/>
    <dgm:cxn modelId="{8FC0DAA1-5EB2-4B77-B7EA-0FB6B485CDAA}" type="presOf" srcId="{A447DE5C-5A2F-48CE-8D73-1739DBC63AF0}" destId="{A253353B-0B47-4288-BAEB-1F89494DC676}" srcOrd="1" destOrd="0" presId="urn:microsoft.com/office/officeart/2005/8/layout/orgChart1"/>
    <dgm:cxn modelId="{0EC3ECBD-F347-407B-90AF-C90D246A8179}" type="presOf" srcId="{6C0205A7-6665-4D13-9434-3D7E35F07601}" destId="{1D4E71CC-C050-4AA3-A471-0C97CF765669}" srcOrd="0" destOrd="0" presId="urn:microsoft.com/office/officeart/2005/8/layout/orgChart1"/>
    <dgm:cxn modelId="{BDA2E401-9FF5-4ED8-99BD-CDD117C23284}" type="presOf" srcId="{FE026401-F3CE-4F74-98D0-0B690A7AC3E2}" destId="{C6657DC8-EE99-4F48-B741-2AF80E2CE289}" srcOrd="0" destOrd="0" presId="urn:microsoft.com/office/officeart/2005/8/layout/orgChart1"/>
    <dgm:cxn modelId="{EC25A886-D038-495A-ABCD-D38796D6F676}" srcId="{9D698D01-F830-494B-95BC-E2DF9B3A4434}" destId="{C03E1071-BDA4-4563-ABC5-8B6189002500}" srcOrd="0" destOrd="0" parTransId="{A0104F5F-2D45-49CF-9A5C-6F27A7F6D2FE}" sibTransId="{AC866963-7B15-4EA5-8F6D-85BB22423A5E}"/>
    <dgm:cxn modelId="{32BCCAF5-5DC0-4863-9FB9-1BFB3DBC2788}" type="presOf" srcId="{75C4CB18-4F74-4C34-971E-BDCC42FDF5E2}" destId="{32D0BC21-E707-41BA-91E1-845FA2379163}" srcOrd="0" destOrd="0" presId="urn:microsoft.com/office/officeart/2005/8/layout/orgChart1"/>
    <dgm:cxn modelId="{D75C364F-255D-4E84-B4E3-FC1BA9D3B7F2}" type="presOf" srcId="{6E539FA4-065F-4D6C-BFC6-3434A3CBC16A}" destId="{719B2FBF-48CE-4FC9-A620-2125A7FCE9BE}" srcOrd="0" destOrd="0" presId="urn:microsoft.com/office/officeart/2005/8/layout/orgChart1"/>
    <dgm:cxn modelId="{69FD7E2B-4883-4D03-B54B-9AB2F74CD40C}" srcId="{34F21C16-E6C9-4590-A0DE-AC34F8B9C60E}" destId="{6BF3C28F-39BA-4947-B638-7C53ACA7FE7B}" srcOrd="0" destOrd="0" parTransId="{F8899C27-0D15-4032-9E71-77E92DD10937}" sibTransId="{389F1298-14CB-46C2-B6DE-86D8A97310A5}"/>
    <dgm:cxn modelId="{F36BD82C-0193-4266-B528-9D94B9DAE26C}" srcId="{CF809CD8-DE48-462B-8187-16DDBF87AA4B}" destId="{B0D14062-CA77-4C3B-8D93-0AA835DD27FA}" srcOrd="3" destOrd="0" parTransId="{49CE2DCD-6995-4FC4-99C2-68A6E40C3B86}" sibTransId="{FC5EA9B0-7B83-4173-A4B2-093B1C218299}"/>
    <dgm:cxn modelId="{54D3CF27-3A28-4C4D-BCB7-5099FA8C6A63}" type="presOf" srcId="{49CE2DCD-6995-4FC4-99C2-68A6E40C3B86}" destId="{5DE441E5-A907-44BB-B103-D2E23252CDF0}" srcOrd="0" destOrd="0" presId="urn:microsoft.com/office/officeart/2005/8/layout/orgChart1"/>
    <dgm:cxn modelId="{2A29D225-04CA-4E2D-9E5D-67A32A40408B}" srcId="{2605634A-FABB-42F7-B9EB-A0CCFDA583DF}" destId="{59F73449-8BEA-4DAA-ABA7-7B01A7A965E6}" srcOrd="1" destOrd="0" parTransId="{1C42FA6E-34A5-46E9-B479-BF2249773673}" sibTransId="{399FF98A-7258-4386-B7AB-1FF18C64B51B}"/>
    <dgm:cxn modelId="{375A8394-2520-4C7F-B8A7-C2F120EA3701}" type="presOf" srcId="{3CDD5662-F298-482C-A8A9-1719ECDC0C9A}" destId="{9A884BD9-FB5F-4159-9DBD-DFF8663A6493}" srcOrd="0" destOrd="0" presId="urn:microsoft.com/office/officeart/2005/8/layout/orgChart1"/>
    <dgm:cxn modelId="{2A1AE6DE-941A-412E-9905-3C477909CF84}" srcId="{FE026401-F3CE-4F74-98D0-0B690A7AC3E2}" destId="{7C6330FC-A1B2-439C-B5B4-1B188793B73C}" srcOrd="1" destOrd="0" parTransId="{BC630DEB-9030-469B-A410-64FD18C43915}" sibTransId="{C38297AD-6CB8-4D9A-A38F-1FBD693DE0BE}"/>
    <dgm:cxn modelId="{BE8BD61B-1964-46FD-96FD-3892D9FEDB2B}" type="presOf" srcId="{0DECC612-5800-4631-A037-A21D32C38BBF}" destId="{14485D22-49FC-4118-9457-EE0E5A98F01C}" srcOrd="0" destOrd="0" presId="urn:microsoft.com/office/officeart/2005/8/layout/orgChart1"/>
    <dgm:cxn modelId="{90A50DF9-AA83-4B8B-BBD1-964ED1844E73}" type="presOf" srcId="{E5F25AB0-AABD-4CBE-B100-8125B6C74FF1}" destId="{6C41CE43-82DD-4D6A-AC86-6641C96CC6B4}" srcOrd="0" destOrd="0" presId="urn:microsoft.com/office/officeart/2005/8/layout/orgChart1"/>
    <dgm:cxn modelId="{8112570C-D987-48B2-8B6A-FFAE79F3F063}" srcId="{15EDC42C-78E8-42E0-B0E5-088658503C8D}" destId="{F0441B39-913F-4903-96C6-C52CD03E90AC}" srcOrd="0" destOrd="0" parTransId="{FDBBF2C5-7000-418C-8873-9ACCAEA2DFDD}" sibTransId="{AD5CE856-67A9-468B-B7B4-10B1C491F4A8}"/>
    <dgm:cxn modelId="{27426D27-6593-4052-B519-61FD72A74ED5}" type="presOf" srcId="{88E9F373-6F81-43BC-8313-4AD8F7ED6EF5}" destId="{8C6E72F7-F991-4173-A99C-253F54432C74}" srcOrd="1" destOrd="0" presId="urn:microsoft.com/office/officeart/2005/8/layout/orgChart1"/>
    <dgm:cxn modelId="{B39580F2-D5DA-47B5-ACB8-8FD2DAA822EF}" type="presOf" srcId="{F440D431-7A7B-49EA-BC93-D4FCD58883C6}" destId="{0266659D-1FF8-4BCF-9DC5-8FFCC3C78E91}" srcOrd="0" destOrd="0" presId="urn:microsoft.com/office/officeart/2005/8/layout/orgChart1"/>
    <dgm:cxn modelId="{23C3A361-0B62-405D-BE4A-00FBA245CF77}" type="presOf" srcId="{F11A6189-6DD0-40EE-A66D-EBE12E24B390}" destId="{0DFA3421-00B4-43E8-B79E-304D594A4BE8}" srcOrd="0" destOrd="0" presId="urn:microsoft.com/office/officeart/2005/8/layout/orgChart1"/>
    <dgm:cxn modelId="{E874FB5B-8E59-4BCB-8E65-3DB1CE8DDC28}" type="presOf" srcId="{FE026401-F3CE-4F74-98D0-0B690A7AC3E2}" destId="{5FE11870-DB06-49B8-92D5-1CE9F02F8AAD}" srcOrd="1" destOrd="0" presId="urn:microsoft.com/office/officeart/2005/8/layout/orgChart1"/>
    <dgm:cxn modelId="{21B3040F-BBAD-4809-8D92-7DD46ADD1317}" srcId="{F440D431-7A7B-49EA-BC93-D4FCD58883C6}" destId="{CC7EFF11-C5A9-434F-8564-CF6F409DA814}" srcOrd="2" destOrd="0" parTransId="{0B00EEF1-D1BB-4BB0-9B96-F4A071ED0D8C}" sibTransId="{F3140C63-ECE8-484C-A538-209C62599B76}"/>
    <dgm:cxn modelId="{B169E8FD-6E0D-4A63-A7CA-4DC37BACB826}" srcId="{CF809CD8-DE48-462B-8187-16DDBF87AA4B}" destId="{B4A3A9EC-7E21-42CD-8B14-8BC5122F4C41}" srcOrd="8" destOrd="0" parTransId="{79498010-111D-4005-9044-D363CE284A63}" sibTransId="{E1F526F6-21B1-4AAC-8E76-6DC82F40E489}"/>
    <dgm:cxn modelId="{AC48009A-3AC3-4825-9898-F4760CC68628}" type="presOf" srcId="{79498010-111D-4005-9044-D363CE284A63}" destId="{86ED55E5-DDDF-4FBA-9A8E-3B655D52F4BD}" srcOrd="0" destOrd="0" presId="urn:microsoft.com/office/officeart/2005/8/layout/orgChart1"/>
    <dgm:cxn modelId="{508C90F5-DF7A-4531-8A5B-557FA38D38C7}" type="presOf" srcId="{6BF3C28F-39BA-4947-B638-7C53ACA7FE7B}" destId="{01E48DC2-37B6-445B-AB4B-1E0382E5E3A7}" srcOrd="0" destOrd="0" presId="urn:microsoft.com/office/officeart/2005/8/layout/orgChart1"/>
    <dgm:cxn modelId="{C612D712-888D-4A40-BFBA-FFF801FE4779}" type="presOf" srcId="{D3E20531-2E8D-4AAE-9D5B-032E36266B00}" destId="{084A8A96-C8FA-42C8-9E23-660646338497}" srcOrd="0" destOrd="0" presId="urn:microsoft.com/office/officeart/2005/8/layout/orgChart1"/>
    <dgm:cxn modelId="{4D6C6382-003F-4C19-8944-FD6417E3D5B1}" type="presOf" srcId="{3E7D4CCA-F72E-460C-956D-09BE2F5230E3}" destId="{3F450774-E910-4AB6-AC75-7C54BF68DCD0}" srcOrd="0" destOrd="0" presId="urn:microsoft.com/office/officeart/2005/8/layout/orgChart1"/>
    <dgm:cxn modelId="{DAEECAA9-4050-4E87-9817-C2E4CA967980}" type="presOf" srcId="{AF391EFD-49AD-4540-8EE6-A75752FB9AA6}" destId="{9241102A-9055-44BD-AB7C-853D955830CB}" srcOrd="1" destOrd="0" presId="urn:microsoft.com/office/officeart/2005/8/layout/orgChart1"/>
    <dgm:cxn modelId="{7663A325-E9F8-4150-BC5E-42A593B4D86A}" type="presOf" srcId="{AA10E38D-E572-42CE-804B-A1EF95B09E61}" destId="{85FBEA7A-5395-4F1E-B76F-5A1964F8DCAE}" srcOrd="0" destOrd="0" presId="urn:microsoft.com/office/officeart/2005/8/layout/orgChart1"/>
    <dgm:cxn modelId="{2E17435F-A901-47B0-B376-4773EC85B6F9}" type="presOf" srcId="{F1BB6D70-07FF-4FA1-83AA-C4920F080616}" destId="{EA996C5A-FD3A-4D95-A26A-EED496721D67}" srcOrd="1" destOrd="0" presId="urn:microsoft.com/office/officeart/2005/8/layout/orgChart1"/>
    <dgm:cxn modelId="{74C8BB72-1875-4D55-8F62-AAD9512A5965}" type="presOf" srcId="{6737019D-490D-4FC3-95AE-0EB1D945D3DD}" destId="{38D5EAE4-BF8C-4E6F-9BDD-37053C70C768}" srcOrd="1" destOrd="0" presId="urn:microsoft.com/office/officeart/2005/8/layout/orgChart1"/>
    <dgm:cxn modelId="{AB0D9AB7-6517-4FAF-A5AA-8710BC25E6D2}" type="presOf" srcId="{151578BB-2DE5-4DA6-A76C-7FFB006CEFB3}" destId="{C6032F72-CE1E-44F6-9038-853E93034577}" srcOrd="0" destOrd="0" presId="urn:microsoft.com/office/officeart/2005/8/layout/orgChart1"/>
    <dgm:cxn modelId="{259DE7BB-3DFD-475A-AA68-606A7A9BAC5F}" type="presOf" srcId="{CE3619C0-FAB1-4F8D-8FFE-9EE18F3124B4}" destId="{ED8B1E19-CEDA-4DFE-813D-FD3B607749EE}" srcOrd="0" destOrd="0" presId="urn:microsoft.com/office/officeart/2005/8/layout/orgChart1"/>
    <dgm:cxn modelId="{93C79B06-7D05-400F-AFF0-81CE44FA5ABB}" type="presOf" srcId="{025EAAE9-4A56-4FFD-8FE4-7AE96A299865}" destId="{19310089-F541-4002-9B0F-580171D95D8A}" srcOrd="0" destOrd="0" presId="urn:microsoft.com/office/officeart/2005/8/layout/orgChart1"/>
    <dgm:cxn modelId="{281CAD7A-16D4-4551-8EBD-39C136F00274}" type="presOf" srcId="{BC630DEB-9030-469B-A410-64FD18C43915}" destId="{D1978B36-13A8-4C08-8E8C-99D4E426ABD7}" srcOrd="0" destOrd="0" presId="urn:microsoft.com/office/officeart/2005/8/layout/orgChart1"/>
    <dgm:cxn modelId="{982A3758-256B-4035-A7D9-B64D752D86EB}" type="presOf" srcId="{E5F25AB0-AABD-4CBE-B100-8125B6C74FF1}" destId="{99929A92-F5A5-461B-959B-2763FEDE667D}" srcOrd="1" destOrd="0" presId="urn:microsoft.com/office/officeart/2005/8/layout/orgChart1"/>
    <dgm:cxn modelId="{59CD8B62-8167-4F55-8CD0-E8CF58A584A3}" type="presOf" srcId="{54FFEDC9-EFCA-462E-B466-F18C2EA4C430}" destId="{6350F151-FB77-461C-AD46-F782809F7E4F}" srcOrd="1" destOrd="0" presId="urn:microsoft.com/office/officeart/2005/8/layout/orgChart1"/>
    <dgm:cxn modelId="{9D18ABCB-EF05-4516-BF45-C8761C4FA7F5}" type="presOf" srcId="{0B00EEF1-D1BB-4BB0-9B96-F4A071ED0D8C}" destId="{4144509F-5D15-463E-9E20-14E648496B9D}" srcOrd="0" destOrd="0" presId="urn:microsoft.com/office/officeart/2005/8/layout/orgChart1"/>
    <dgm:cxn modelId="{0F6BAAF2-B7C2-4466-BCA9-CD7EAC5C5E52}" srcId="{165EBA7E-E8ED-4738-A134-61AADDB30346}" destId="{88E9F373-6F81-43BC-8313-4AD8F7ED6EF5}" srcOrd="1" destOrd="0" parTransId="{8F281972-CB9C-4B4B-A7D2-D2CA7FF164AD}" sibTransId="{F796D0A4-9F5E-4AC4-80C7-7B08CC22F0B7}"/>
    <dgm:cxn modelId="{9BAC6B72-BDDF-4742-8BCC-57456BE234EB}" srcId="{0DECC612-5800-4631-A037-A21D32C38BBF}" destId="{4BA81007-BDEF-4AC5-B620-0DECAD3490EF}" srcOrd="0" destOrd="0" parTransId="{2273467C-7CDE-4685-81F2-6F917A2FE6F2}" sibTransId="{5E72256A-C53D-4502-A96A-6A3A00C3782C}"/>
    <dgm:cxn modelId="{AAEE6431-E6C3-44DC-B896-0DC933A3FD88}" type="presOf" srcId="{B4A3A9EC-7E21-42CD-8B14-8BC5122F4C41}" destId="{90BC1DD4-9423-4E86-8F4D-9EB3F953B2FF}" srcOrd="1" destOrd="0" presId="urn:microsoft.com/office/officeart/2005/8/layout/orgChart1"/>
    <dgm:cxn modelId="{08825029-D40F-4015-ABF5-10FB30A06574}" type="presOf" srcId="{7AB85C19-15B6-40D1-833D-05534ADAB3F8}" destId="{4535143E-36A4-4C5B-BFDB-1EDA49CE9E0A}" srcOrd="0" destOrd="0" presId="urn:microsoft.com/office/officeart/2005/8/layout/orgChart1"/>
    <dgm:cxn modelId="{EB1D0FA9-6F04-4849-A135-7CC345848CA1}" type="presOf" srcId="{FDBBF2C5-7000-418C-8873-9ACCAEA2DFDD}" destId="{FA7F291E-D6E0-43B5-87EF-402A5589230D}" srcOrd="0" destOrd="0" presId="urn:microsoft.com/office/officeart/2005/8/layout/orgChart1"/>
    <dgm:cxn modelId="{B149F393-B04D-452D-B6CE-B5B559CB0062}" srcId="{0DECC612-5800-4631-A037-A21D32C38BBF}" destId="{6737019D-490D-4FC3-95AE-0EB1D945D3DD}" srcOrd="2" destOrd="0" parTransId="{2B8FB71C-750A-42E1-9A5A-43C266665758}" sibTransId="{BCD95494-4EEC-4FBE-AB13-6A4ABF2D306C}"/>
    <dgm:cxn modelId="{980E15F1-8563-406B-AA83-700FFF52DFBC}" type="presOf" srcId="{025EAAE9-4A56-4FFD-8FE4-7AE96A299865}" destId="{71CFE4CF-16B1-4BFC-B662-EA2245FE70FF}" srcOrd="1" destOrd="0" presId="urn:microsoft.com/office/officeart/2005/8/layout/orgChart1"/>
    <dgm:cxn modelId="{A739317F-2430-4FE0-B19B-70DE1E53FE2D}" type="presOf" srcId="{B4A3A9EC-7E21-42CD-8B14-8BC5122F4C41}" destId="{5C48AB9E-58CB-4C70-A5AC-2B24AE5823E1}" srcOrd="0" destOrd="0" presId="urn:microsoft.com/office/officeart/2005/8/layout/orgChart1"/>
    <dgm:cxn modelId="{76A1C936-75B7-457C-92D3-C65F520F4E8C}" type="presOf" srcId="{2156520C-F1C2-4D20-B604-46D9FDF2498F}" destId="{38C47F16-6EC3-46BB-B8D1-285AA7845BA6}" srcOrd="0" destOrd="0" presId="urn:microsoft.com/office/officeart/2005/8/layout/orgChart1"/>
    <dgm:cxn modelId="{E6C2D3C4-7456-418B-A414-553C02238229}" type="presOf" srcId="{20AD2FF1-FE29-4E64-BBD7-BBF2BDC23669}" destId="{0B2ACFA0-C33A-42C0-B3DE-2655D61B9A4B}" srcOrd="0" destOrd="0" presId="urn:microsoft.com/office/officeart/2005/8/layout/orgChart1"/>
    <dgm:cxn modelId="{87A650C4-4316-49F1-9A86-8D3F07B3722F}" type="presOf" srcId="{9C7E7CE9-5A7B-4AC9-99D6-91EDF5D2B6D0}" destId="{F2049FE2-BA99-4846-AC61-2A7890726DC9}" srcOrd="0" destOrd="0" presId="urn:microsoft.com/office/officeart/2005/8/layout/orgChart1"/>
    <dgm:cxn modelId="{B7BF858A-467C-461F-8AAB-8AD41123AAD7}" srcId="{D52EBA22-C7DB-4249-85C3-D76772A305CD}" destId="{F11A6189-6DD0-40EE-A66D-EBE12E24B390}" srcOrd="0" destOrd="0" parTransId="{395CD16F-F478-4AEE-B177-C6C244503509}" sibTransId="{798C681C-A6AE-40A5-B61B-8DB823ADF052}"/>
    <dgm:cxn modelId="{2538D9F8-501A-4E7A-8DE5-EF6D49D72B6A}" type="presOf" srcId="{9D698D01-F830-494B-95BC-E2DF9B3A4434}" destId="{19B9D337-48A6-49F3-9C32-C2E0615D120B}" srcOrd="1" destOrd="0" presId="urn:microsoft.com/office/officeart/2005/8/layout/orgChart1"/>
    <dgm:cxn modelId="{B380EA39-E479-43E1-908A-F0DBC9E3A4C8}" srcId="{2605634A-FABB-42F7-B9EB-A0CCFDA583DF}" destId="{5A5F74FC-7474-4751-8720-A96B1451D759}" srcOrd="2" destOrd="0" parTransId="{AA10E38D-E572-42CE-804B-A1EF95B09E61}" sibTransId="{3BD047A9-7DE5-428E-8B18-0A61C1801007}"/>
    <dgm:cxn modelId="{099607B6-E17B-448A-8D9E-ECCBF7A0605C}" type="presOf" srcId="{F1BB6D70-07FF-4FA1-83AA-C4920F080616}" destId="{20AD5111-5A96-4EE4-9F1F-0ABD4F90428D}" srcOrd="0" destOrd="0" presId="urn:microsoft.com/office/officeart/2005/8/layout/orgChart1"/>
    <dgm:cxn modelId="{8FB4CDF4-436B-4A4E-946B-3399DFF2ACF0}" type="presOf" srcId="{BA5B89F0-E90F-4502-BB4D-79D067D62BD2}" destId="{D1F1C538-537D-4048-B1DD-BE0149D3AF6A}" srcOrd="0" destOrd="0" presId="urn:microsoft.com/office/officeart/2005/8/layout/orgChart1"/>
    <dgm:cxn modelId="{3CE0386B-BD50-48BA-B816-AFD19510BEAB}" srcId="{CF809CD8-DE48-462B-8187-16DDBF87AA4B}" destId="{3CDD5662-F298-482C-A8A9-1719ECDC0C9A}" srcOrd="1" destOrd="0" parTransId="{F1B33860-16BA-4322-9B21-D05022A3F85C}" sibTransId="{2C6BB5FA-3B38-405F-A525-F461E21AAC63}"/>
    <dgm:cxn modelId="{A2C13881-8BD6-4955-B978-855229D9C3DD}" type="presOf" srcId="{ECADDBA3-2B74-4990-9025-8C48309CAD29}" destId="{444AB52A-E2CF-48D2-8F63-B02C3AAB4285}" srcOrd="0" destOrd="0" presId="urn:microsoft.com/office/officeart/2005/8/layout/orgChart1"/>
    <dgm:cxn modelId="{13937746-0DC9-440D-92AB-390D2138128E}" type="presOf" srcId="{15EDC42C-78E8-42E0-B0E5-088658503C8D}" destId="{797BE9FD-E264-486F-9EFA-39AABDFC574D}" srcOrd="1" destOrd="0" presId="urn:microsoft.com/office/officeart/2005/8/layout/orgChart1"/>
    <dgm:cxn modelId="{0DEAA388-D1B6-42AD-ACB2-B445D49ED89C}" type="presOf" srcId="{CF809CD8-DE48-462B-8187-16DDBF87AA4B}" destId="{15C2B467-0040-4290-861F-77E9BC1F0498}" srcOrd="1" destOrd="0" presId="urn:microsoft.com/office/officeart/2005/8/layout/orgChart1"/>
    <dgm:cxn modelId="{DCA7B2DB-C590-43D5-B403-1665ED98DC3F}" type="presOf" srcId="{59F73449-8BEA-4DAA-ABA7-7B01A7A965E6}" destId="{3466D2BA-C8CF-4F46-BA2D-25BD5C37F1B3}" srcOrd="1" destOrd="0" presId="urn:microsoft.com/office/officeart/2005/8/layout/orgChart1"/>
    <dgm:cxn modelId="{2720F599-5421-4A3C-A31F-7ED4F56F4FF9}" srcId="{3CDD5662-F298-482C-A8A9-1719ECDC0C9A}" destId="{18A87836-94E3-41AD-9D68-597410AADA4C}" srcOrd="0" destOrd="0" parTransId="{626FE26A-11CA-44A0-A33F-70458BAAE9F0}" sibTransId="{B92C6D48-E94F-466D-A0A9-8BC7F757123C}"/>
    <dgm:cxn modelId="{82D8172C-A48B-44AF-A1E6-B33509A6CBCB}" srcId="{4BA81007-BDEF-4AC5-B620-0DECAD3490EF}" destId="{15EDC42C-78E8-42E0-B0E5-088658503C8D}" srcOrd="0" destOrd="0" parTransId="{A6BE7C95-0938-48AC-A685-AD6E95F567B0}" sibTransId="{273FEAF8-B8B6-4D01-85BA-A723C6B602FE}"/>
    <dgm:cxn modelId="{A59E6CA0-378C-4718-8065-52962DF2CB38}" type="presOf" srcId="{C1181E55-3D4D-4A65-A338-0DEB225972BD}" destId="{1C3BAEB7-27C3-4553-AC2F-59E040725EB1}" srcOrd="0" destOrd="0" presId="urn:microsoft.com/office/officeart/2005/8/layout/orgChart1"/>
    <dgm:cxn modelId="{3DA2BC5C-E82C-416C-938E-C55A23A03581}" type="presOf" srcId="{7D58D830-5802-4571-8BE1-7CCE5B96AE5B}" destId="{F1CECCA9-5463-467D-A4C7-1E36B7E26DB0}" srcOrd="0" destOrd="0" presId="urn:microsoft.com/office/officeart/2005/8/layout/orgChart1"/>
    <dgm:cxn modelId="{D5541F24-07FF-498C-8AF8-9B1419F636C0}" type="presOf" srcId="{7C6330FC-A1B2-439C-B5B4-1B188793B73C}" destId="{34A7A7DD-9313-4866-AA27-DD4956BC0C68}" srcOrd="1" destOrd="0" presId="urn:microsoft.com/office/officeart/2005/8/layout/orgChart1"/>
    <dgm:cxn modelId="{958D33EB-5230-48B8-B65E-87D780697693}" type="presOf" srcId="{FC5CAEED-ECB2-4AEC-A284-CB6BE735A91B}" destId="{8EE94FE8-D203-43E5-9E31-F835D7E34D0C}" srcOrd="0" destOrd="0" presId="urn:microsoft.com/office/officeart/2005/8/layout/orgChart1"/>
    <dgm:cxn modelId="{6AB9FAF0-831C-4B1C-B7E3-3B66E60D836C}" type="presOf" srcId="{34F21C16-E6C9-4590-A0DE-AC34F8B9C60E}" destId="{96E739CB-8724-4E7C-946B-42C7F64C325C}" srcOrd="1" destOrd="0" presId="urn:microsoft.com/office/officeart/2005/8/layout/orgChart1"/>
    <dgm:cxn modelId="{B1A17D9A-140B-4A5F-BD3F-E788099D58ED}" type="presOf" srcId="{C03E1071-BDA4-4563-ABC5-8B6189002500}" destId="{7E259D15-C341-49A5-BA41-1DB4B904F3CA}" srcOrd="1" destOrd="0" presId="urn:microsoft.com/office/officeart/2005/8/layout/orgChart1"/>
    <dgm:cxn modelId="{8E1C3A5D-BD88-42F7-9BB6-120FB14E3102}" type="presOf" srcId="{258A303A-7826-401D-A1F7-18BA30E68ADE}" destId="{10A9E536-E0E7-4842-843E-CCC6A77AB451}" srcOrd="0" destOrd="0" presId="urn:microsoft.com/office/officeart/2005/8/layout/orgChart1"/>
    <dgm:cxn modelId="{3E586F5B-393E-48EF-B77F-D6BFB5A2DB71}" type="presOf" srcId="{C03E1071-BDA4-4563-ABC5-8B6189002500}" destId="{5669527E-67CF-4098-9E9C-2DA715E25BB9}" srcOrd="0" destOrd="0" presId="urn:microsoft.com/office/officeart/2005/8/layout/orgChart1"/>
    <dgm:cxn modelId="{FC6887B5-FA23-4CB2-B271-9655A36E35B7}" srcId="{F440D431-7A7B-49EA-BC93-D4FCD58883C6}" destId="{5A0A9727-07F8-4969-B27F-F29D9CCC68AD}" srcOrd="1" destOrd="0" parTransId="{D2AD4AF2-7349-43C1-96AA-246D4A3439AF}" sibTransId="{82671133-8AAB-4C60-A46C-300388615B01}"/>
    <dgm:cxn modelId="{6B8B22C9-0B30-4E5D-BDE1-8C66DF45D2C5}" type="presOf" srcId="{A0104F5F-2D45-49CF-9A5C-6F27A7F6D2FE}" destId="{94246C02-AA34-46F1-AC7F-9DDAA8CE5D0D}" srcOrd="0" destOrd="0" presId="urn:microsoft.com/office/officeart/2005/8/layout/orgChart1"/>
    <dgm:cxn modelId="{4C9AE984-F0B4-443B-B05B-4ADF600862CB}" type="presOf" srcId="{9EC10BA9-08FE-42B5-B996-2F08E8A56A60}" destId="{C6297336-6800-4C47-9894-A867C6CAA73E}" srcOrd="0" destOrd="0" presId="urn:microsoft.com/office/officeart/2005/8/layout/orgChart1"/>
    <dgm:cxn modelId="{7FB845E4-B240-49C8-98EB-D4C6C9EA22B6}" type="presOf" srcId="{F8899C27-0D15-4032-9E71-77E92DD10937}" destId="{509B8659-A475-4F27-BCDA-F88EFD1E6A0E}" srcOrd="0" destOrd="0" presId="urn:microsoft.com/office/officeart/2005/8/layout/orgChart1"/>
    <dgm:cxn modelId="{F373FD8A-07FB-40AA-8A27-B2E5EF60A11D}" srcId="{6BF3C28F-39BA-4947-B638-7C53ACA7FE7B}" destId="{D2071673-F5F7-416E-B3DA-7DFBD4CBA202}" srcOrd="1" destOrd="0" parTransId="{E2C4E4B4-EC68-4BCB-A187-8A7D44B95AFD}" sibTransId="{BA245946-0978-4F0F-AFA7-EC6527358C25}"/>
    <dgm:cxn modelId="{D22999A2-65F1-425E-8070-4072B43A7D28}" srcId="{CF809CD8-DE48-462B-8187-16DDBF87AA4B}" destId="{FE026401-F3CE-4F74-98D0-0B690A7AC3E2}" srcOrd="5" destOrd="0" parTransId="{ECADDBA3-2B74-4990-9025-8C48309CAD29}" sibTransId="{09422FB9-18EC-4B02-8B13-8D8564DE2971}"/>
    <dgm:cxn modelId="{5D74D50B-F3F3-4055-B725-B6990441D785}" srcId="{CF809CD8-DE48-462B-8187-16DDBF87AA4B}" destId="{9D698D01-F830-494B-95BC-E2DF9B3A4434}" srcOrd="6" destOrd="0" parTransId="{7D58D830-5802-4571-8BE1-7CCE5B96AE5B}" sibTransId="{2028C0BC-DCB0-438F-AAAC-0AF33A0600F3}"/>
    <dgm:cxn modelId="{3A431DDC-540B-41ED-9E08-F6E92E6936A9}" type="presOf" srcId="{8F281972-CB9C-4B4B-A7D2-D2CA7FF164AD}" destId="{8D226F5D-67AA-4D5F-9FF8-87A6A090FC21}" srcOrd="0" destOrd="0" presId="urn:microsoft.com/office/officeart/2005/8/layout/orgChart1"/>
    <dgm:cxn modelId="{F846EAB8-4676-4774-AB66-D324190FCC0D}" srcId="{F440D431-7A7B-49EA-BC93-D4FCD58883C6}" destId="{B246413D-4B18-48C0-AA23-554AC7388C75}" srcOrd="0" destOrd="0" parTransId="{6E539FA4-065F-4D6C-BFC6-3434A3CBC16A}" sibTransId="{5AE1F66C-81E6-44EC-9081-0116B2A86C45}"/>
    <dgm:cxn modelId="{97082ACE-14D8-4584-BCAA-077888984B35}" type="presOf" srcId="{6E93C3E6-D4CE-4A5E-9245-25E5A73B9EF1}" destId="{7DD0E498-719B-4F15-B188-F55CD2F1F33D}" srcOrd="0" destOrd="0" presId="urn:microsoft.com/office/officeart/2005/8/layout/orgChart1"/>
    <dgm:cxn modelId="{0CB27619-7E38-40AE-82AF-754BDC802069}" srcId="{4BA81007-BDEF-4AC5-B620-0DECAD3490EF}" destId="{54FFEDC9-EFCA-462E-B466-F18C2EA4C430}" srcOrd="1" destOrd="0" parTransId="{151578BB-2DE5-4DA6-A76C-7FFB006CEFB3}" sibTransId="{105A7943-C4FD-417D-A422-C3C81A78EBBF}"/>
    <dgm:cxn modelId="{F5719F65-D1A2-478D-AD0A-9C208607FE25}" type="presOf" srcId="{66448138-4825-49A9-86BA-051F3C69075D}" destId="{C1FAEFE1-7FDC-4A32-B748-580412FCB546}" srcOrd="0" destOrd="0" presId="urn:microsoft.com/office/officeart/2005/8/layout/orgChart1"/>
    <dgm:cxn modelId="{3098A063-28FB-4E61-A222-AF848D57F4B5}" srcId="{3CDD5662-F298-482C-A8A9-1719ECDC0C9A}" destId="{66448138-4825-49A9-86BA-051F3C69075D}" srcOrd="1" destOrd="0" parTransId="{1B209C6D-B85D-4227-92F8-6D47AB467355}" sibTransId="{2701AE29-8BA3-4027-AB3A-E113D12A871D}"/>
    <dgm:cxn modelId="{B4C57AB9-8D58-46AF-831E-830CDE2C6779}" type="presOf" srcId="{E2C4E4B4-EC68-4BCB-A187-8A7D44B95AFD}" destId="{80AB8562-394A-47C0-841A-5EFDD6A61199}" srcOrd="0" destOrd="0" presId="urn:microsoft.com/office/officeart/2005/8/layout/orgChart1"/>
    <dgm:cxn modelId="{257E27B5-A30F-49A4-BF80-836642935507}" type="presOf" srcId="{8F84FA2C-3937-4D00-B4EB-9DE3342AC4E8}" destId="{A35B9F25-ED47-4FE9-86F6-42A132BC7937}" srcOrd="0" destOrd="0" presId="urn:microsoft.com/office/officeart/2005/8/layout/orgChart1"/>
    <dgm:cxn modelId="{0BA7139C-BD83-487B-ABD9-1765611E2BF0}" srcId="{B0D14062-CA77-4C3B-8D93-0AA835DD27FA}" destId="{DBC63E45-D1FF-45DC-906A-364F60194341}" srcOrd="1" destOrd="0" parTransId="{9EC10BA9-08FE-42B5-B996-2F08E8A56A60}" sibTransId="{FE52063F-4D0B-4200-B29C-900A12EAD47A}"/>
    <dgm:cxn modelId="{A5375935-780C-460F-BAB1-D15C015B554C}" srcId="{551198C3-BE8E-4230-9167-DB25E47F2DA2}" destId="{FD693F29-DDF3-46D9-BAB4-022AD76F2233}" srcOrd="0" destOrd="0" parTransId="{02E7D19C-4367-404D-8EB3-AF5AA46169C4}" sibTransId="{BF92ACE9-38D3-4AB5-9DC9-BD8142F6BAFC}"/>
    <dgm:cxn modelId="{17EFDBB1-72D8-4203-862C-4B78484E9BEC}" type="presOf" srcId="{B3CEF088-8F09-4CE4-B004-5610177F4233}" destId="{A9EA8839-E4D4-463B-A32F-009F30CC9667}" srcOrd="0" destOrd="0" presId="urn:microsoft.com/office/officeart/2005/8/layout/orgChart1"/>
    <dgm:cxn modelId="{713D6D64-6351-4C6D-90C4-6F97FF2E93AF}" type="presOf" srcId="{59F73449-8BEA-4DAA-ABA7-7B01A7A965E6}" destId="{FB282ABB-3539-4721-91D9-46A2B5E43E76}" srcOrd="0" destOrd="0" presId="urn:microsoft.com/office/officeart/2005/8/layout/orgChart1"/>
    <dgm:cxn modelId="{F6E2CCAC-1665-4D2A-AB23-58532DC927AC}" type="presOf" srcId="{0DECC612-5800-4631-A037-A21D32C38BBF}" destId="{32985616-5F24-475E-9395-0693015FF81A}" srcOrd="1" destOrd="0" presId="urn:microsoft.com/office/officeart/2005/8/layout/orgChart1"/>
    <dgm:cxn modelId="{3E8D4CC3-498F-41BE-9922-A474D74EA692}" type="presOf" srcId="{C40DBB1C-BD9C-4D94-85C3-9FD2C55CE7E7}" destId="{83D89272-4435-4391-A978-9EA83F37D53B}" srcOrd="1" destOrd="0" presId="urn:microsoft.com/office/officeart/2005/8/layout/orgChart1"/>
    <dgm:cxn modelId="{8158FE65-FF28-4AC3-A732-BBAD50F46903}" type="presOf" srcId="{5A5F74FC-7474-4751-8720-A96B1451D759}" destId="{5E0EFB94-DC93-4AB2-BB58-5F4E1200068B}" srcOrd="1" destOrd="0" presId="urn:microsoft.com/office/officeart/2005/8/layout/orgChart1"/>
    <dgm:cxn modelId="{67AF9B72-FF81-4BCA-A5A1-7E7B6BCB3001}" type="presOf" srcId="{1C42FA6E-34A5-46E9-B479-BF2249773673}" destId="{36166F5B-5ED4-467D-98E6-56FCA6468D75}" srcOrd="0" destOrd="0" presId="urn:microsoft.com/office/officeart/2005/8/layout/orgChart1"/>
    <dgm:cxn modelId="{B3FEC248-669F-4A36-9E60-3AE910E136D2}" type="presOf" srcId="{A6BE7C95-0938-48AC-A685-AD6E95F567B0}" destId="{D645C51E-28D5-4B74-8E81-295D2B576748}" srcOrd="0" destOrd="0" presId="urn:microsoft.com/office/officeart/2005/8/layout/orgChart1"/>
    <dgm:cxn modelId="{397274C8-3AC0-4442-89CD-354BD6A05562}" type="presOf" srcId="{CC7EFF11-C5A9-434F-8564-CF6F409DA814}" destId="{4DDDFEBB-24D8-40B6-B16B-618DC2FBEA24}" srcOrd="0" destOrd="0" presId="urn:microsoft.com/office/officeart/2005/8/layout/orgChart1"/>
    <dgm:cxn modelId="{CE3B0B83-CDE3-4E9E-AFEC-BD6B64BF3594}" srcId="{FE026401-F3CE-4F74-98D0-0B690A7AC3E2}" destId="{4569DEA7-2A02-4A5D-B492-7D0C6A936B0D}" srcOrd="0" destOrd="0" parTransId="{3E7D4CCA-F72E-460C-956D-09BE2F5230E3}" sibTransId="{628D4023-C120-4D44-BE8C-A1A8199D18A7}"/>
    <dgm:cxn modelId="{02624E75-50EF-4A9D-94C5-2408FC8EEF92}" type="presOf" srcId="{2B8FB71C-750A-42E1-9A5A-43C266665758}" destId="{02310920-16BB-40A9-AD5A-69727D957565}" srcOrd="0" destOrd="0" presId="urn:microsoft.com/office/officeart/2005/8/layout/orgChart1"/>
    <dgm:cxn modelId="{B73865DD-3F6A-4989-BD91-AEBE4F6F8D09}" type="presOf" srcId="{1B209C6D-B85D-4227-92F8-6D47AB467355}" destId="{33487489-0A6C-42FF-861D-91CE9C3B5208}" srcOrd="0" destOrd="0" presId="urn:microsoft.com/office/officeart/2005/8/layout/orgChart1"/>
    <dgm:cxn modelId="{EBAE07F7-3EFC-417D-8CCC-BAB8978FBD56}" type="presOf" srcId="{932A1BCF-1884-46CC-81F6-07BA65997BAF}" destId="{068CBF8E-E936-46B7-8E93-15D977AAB25F}" srcOrd="0" destOrd="0" presId="urn:microsoft.com/office/officeart/2005/8/layout/orgChart1"/>
    <dgm:cxn modelId="{64315726-CC7E-476D-A641-0D0F90D05D38}" type="presOf" srcId="{982D5BEC-2A26-4B98-B546-6CFE8B32161D}" destId="{DF886540-BE71-4CA8-B1D2-4AED465A27DE}" srcOrd="0" destOrd="0" presId="urn:microsoft.com/office/officeart/2005/8/layout/orgChart1"/>
    <dgm:cxn modelId="{53DE875D-D719-4123-9096-50DD83D0F34E}" type="presOf" srcId="{D2071673-F5F7-416E-B3DA-7DFBD4CBA202}" destId="{0D837104-F07B-4B04-B01B-D896179F2B1F}" srcOrd="1" destOrd="0" presId="urn:microsoft.com/office/officeart/2005/8/layout/orgChart1"/>
    <dgm:cxn modelId="{F17295B6-7720-4D0B-96D1-876182F79A64}" type="presOf" srcId="{3CDD5662-F298-482C-A8A9-1719ECDC0C9A}" destId="{99ECF9F2-397D-4471-9919-AD11E9883CCC}" srcOrd="1" destOrd="0" presId="urn:microsoft.com/office/officeart/2005/8/layout/orgChart1"/>
    <dgm:cxn modelId="{1C9C88ED-2F15-4F03-BF6A-58796842C90A}" type="presOf" srcId="{165EBA7E-E8ED-4738-A134-61AADDB30346}" destId="{1B0B835E-DF38-4045-B2FC-CF4C2BD75545}" srcOrd="1" destOrd="0" presId="urn:microsoft.com/office/officeart/2005/8/layout/orgChart1"/>
    <dgm:cxn modelId="{B4F68662-316D-4887-BB0A-9007E768964F}" type="presOf" srcId="{C1181E55-3D4D-4A65-A338-0DEB225972BD}" destId="{5FC8A2D5-5691-4AE8-AF0E-5491742A9750}" srcOrd="1" destOrd="0" presId="urn:microsoft.com/office/officeart/2005/8/layout/orgChart1"/>
    <dgm:cxn modelId="{E288448F-50CA-4142-87D2-F57EE6A7A3DC}" type="presOf" srcId="{F440D431-7A7B-49EA-BC93-D4FCD58883C6}" destId="{3561B836-A4E9-4F03-99DD-288D9F393E1C}" srcOrd="1" destOrd="0" presId="urn:microsoft.com/office/officeart/2005/8/layout/orgChart1"/>
    <dgm:cxn modelId="{05BCD02F-BD3B-42F5-A7C8-99D2254DDC73}" type="presOf" srcId="{B246413D-4B18-48C0-AA23-554AC7388C75}" destId="{332F3537-EFAB-4A5A-9422-E1662C031A36}" srcOrd="0" destOrd="0" presId="urn:microsoft.com/office/officeart/2005/8/layout/orgChart1"/>
    <dgm:cxn modelId="{2DC65F0F-271C-4AED-8E02-290DF9EB7890}" srcId="{165EBA7E-E8ED-4738-A134-61AADDB30346}" destId="{A447DE5C-5A2F-48CE-8D73-1739DBC63AF0}" srcOrd="0" destOrd="0" parTransId="{932A1BCF-1884-46CC-81F6-07BA65997BAF}" sibTransId="{4772D7CC-CD12-49DA-AEC2-056ED22209FE}"/>
    <dgm:cxn modelId="{CB9F0E2D-E905-415E-BD9D-E6CB362A615E}" srcId="{CF809CD8-DE48-462B-8187-16DDBF87AA4B}" destId="{F440D431-7A7B-49EA-BC93-D4FCD58883C6}" srcOrd="2" destOrd="0" parTransId="{BA5B89F0-E90F-4502-BB4D-79D067D62BD2}" sibTransId="{A217196B-00EB-4F52-966A-DE3ACC488FD3}"/>
    <dgm:cxn modelId="{3BA14024-2DC0-4E82-AB0D-49194D4263FA}" type="presOf" srcId="{D52EBA22-C7DB-4249-85C3-D76772A305CD}" destId="{E66C3BE3-5BA6-4F72-9C16-35E00D7867B4}" srcOrd="0" destOrd="0" presId="urn:microsoft.com/office/officeart/2005/8/layout/orgChart1"/>
    <dgm:cxn modelId="{FA99E780-D65A-4FD5-A5BF-01296D14BBD5}" type="presOf" srcId="{5A0A9727-07F8-4969-B27F-F29D9CCC68AD}" destId="{9FE1E299-0967-41DD-9D98-39D42F86E8E5}" srcOrd="1" destOrd="0" presId="urn:microsoft.com/office/officeart/2005/8/layout/orgChart1"/>
    <dgm:cxn modelId="{A84C86EC-273F-458A-8B08-8B9D0E4B2651}" type="presOf" srcId="{D2071673-F5F7-416E-B3DA-7DFBD4CBA202}" destId="{E639DDBA-741B-4915-BE4C-4D392B50187D}" srcOrd="0" destOrd="0" presId="urn:microsoft.com/office/officeart/2005/8/layout/orgChart1"/>
    <dgm:cxn modelId="{7EC219B4-9845-43DC-8845-22FA0F4551BF}" type="presOf" srcId="{2605634A-FABB-42F7-B9EB-A0CCFDA583DF}" destId="{C56741D3-1353-4B13-83EF-FD37BF0A3B1A}" srcOrd="0" destOrd="0" presId="urn:microsoft.com/office/officeart/2005/8/layout/orgChart1"/>
    <dgm:cxn modelId="{0B5D4F39-B5A8-46BE-8288-6ADC1857EAAC}" type="presOf" srcId="{F0441B39-913F-4903-96C6-C52CD03E90AC}" destId="{8A075BCB-22A4-4CCB-8E2F-6A22B005E703}" srcOrd="0" destOrd="0" presId="urn:microsoft.com/office/officeart/2005/8/layout/orgChart1"/>
    <dgm:cxn modelId="{24B58C6F-69E2-4683-8869-58E79E2AC7AE}" type="presOf" srcId="{F1B33860-16BA-4322-9B21-D05022A3F85C}" destId="{DE6A9535-2F6E-4F65-A294-1AD05040E64D}" srcOrd="0" destOrd="0" presId="urn:microsoft.com/office/officeart/2005/8/layout/orgChart1"/>
    <dgm:cxn modelId="{C9DD85D4-ECEF-4BF9-A862-9DB9842E8098}" type="presOf" srcId="{7C6330FC-A1B2-439C-B5B4-1B188793B73C}" destId="{4805898A-A21D-4DCE-8E32-3C3A93313CF7}" srcOrd="0" destOrd="0" presId="urn:microsoft.com/office/officeart/2005/8/layout/orgChart1"/>
    <dgm:cxn modelId="{8CF0B03F-6C13-4EDA-8C7E-3B76BE2E1E28}" type="presOf" srcId="{626FE26A-11CA-44A0-A33F-70458BAAE9F0}" destId="{A2EBBE2A-5ACC-4F02-8657-D2D414A0C1E4}" srcOrd="0" destOrd="0" presId="urn:microsoft.com/office/officeart/2005/8/layout/orgChart1"/>
    <dgm:cxn modelId="{F5255494-F0D7-4C21-995D-60AD11D04A1E}" srcId="{34F21C16-E6C9-4590-A0DE-AC34F8B9C60E}" destId="{165EBA7E-E8ED-4738-A134-61AADDB30346}" srcOrd="1" destOrd="0" parTransId="{D3E20531-2E8D-4AAE-9D5B-032E36266B00}" sibTransId="{FC40E536-DD26-4687-BAFE-26D95C18A1DD}"/>
    <dgm:cxn modelId="{C3DB8EFA-6C45-4332-8E65-D60F8FEF11B7}" type="presOf" srcId="{165EBA7E-E8ED-4738-A134-61AADDB30346}" destId="{FD72CF0E-DB57-4CC2-B870-7EC3D23FD826}" srcOrd="0" destOrd="0" presId="urn:microsoft.com/office/officeart/2005/8/layout/orgChart1"/>
    <dgm:cxn modelId="{D611239B-F934-44DE-8D98-DDC4D712ACF8}" srcId="{B0D14062-CA77-4C3B-8D93-0AA835DD27FA}" destId="{6C0205A7-6665-4D13-9434-3D7E35F07601}" srcOrd="0" destOrd="0" parTransId="{919BB1E1-29E1-4D77-84D8-C04F2B59FA71}" sibTransId="{5200B19E-B954-4945-864B-A9DFC0ED9192}"/>
    <dgm:cxn modelId="{D2BA91D6-47B4-4C1A-98CC-BF6063650E4F}" type="presOf" srcId="{087003A9-9E9D-4027-B288-9EBCBC8DE700}" destId="{F829728C-E7F3-4D9B-AB53-93695B853517}" srcOrd="0" destOrd="0" presId="urn:microsoft.com/office/officeart/2005/8/layout/orgChart1"/>
    <dgm:cxn modelId="{5D533F9F-2972-43E6-96CA-BDCB06BD8F0E}" type="presOf" srcId="{35338DE8-FBBE-417E-B2B0-9270A6316DAB}" destId="{F374755F-6A18-470B-A18F-272CE0849747}" srcOrd="1" destOrd="0" presId="urn:microsoft.com/office/officeart/2005/8/layout/orgChart1"/>
    <dgm:cxn modelId="{D387E333-ADD6-4F45-8DA8-8EDC9902CDED}" srcId="{551198C3-BE8E-4230-9167-DB25E47F2DA2}" destId="{C1181E55-3D4D-4A65-A338-0DEB225972BD}" srcOrd="1" destOrd="0" parTransId="{9C7E7CE9-5A7B-4AC9-99D6-91EDF5D2B6D0}" sibTransId="{660B5DE4-7ABF-47A0-87C4-18CE2FE427AE}"/>
    <dgm:cxn modelId="{FCEB0A04-377E-4BCD-9B11-E05BC459D5BE}" srcId="{CF809CD8-DE48-462B-8187-16DDBF87AA4B}" destId="{2605634A-FABB-42F7-B9EB-A0CCFDA583DF}" srcOrd="7" destOrd="0" parTransId="{087003A9-9E9D-4027-B288-9EBCBC8DE700}" sibTransId="{16F3FBA8-E713-4DD6-9A18-6238D5FA5CDE}"/>
    <dgm:cxn modelId="{6A25BE95-E4D7-4EE4-BA63-F12665B09493}" type="presOf" srcId="{4569DEA7-2A02-4A5D-B492-7D0C6A936B0D}" destId="{1A8622C5-5F5E-4968-863B-64643C215F90}" srcOrd="0" destOrd="0" presId="urn:microsoft.com/office/officeart/2005/8/layout/orgChart1"/>
    <dgm:cxn modelId="{CC19600A-6533-4765-9348-496ADA3C6D48}" type="presOf" srcId="{54FFEDC9-EFCA-462E-B466-F18C2EA4C430}" destId="{4682ADA6-C9E5-4400-B620-30D2AE920776}" srcOrd="0" destOrd="0" presId="urn:microsoft.com/office/officeart/2005/8/layout/orgChart1"/>
    <dgm:cxn modelId="{E55DB750-9D16-4DC9-99A8-F02EF2F4C13C}" type="presOf" srcId="{18A87836-94E3-41AD-9D68-597410AADA4C}" destId="{F8854B7E-D325-4B70-ADCF-EE53EBB129F9}" srcOrd="0" destOrd="0" presId="urn:microsoft.com/office/officeart/2005/8/layout/orgChart1"/>
    <dgm:cxn modelId="{E6D0CA02-FD06-4571-85B5-EE4FDF500FA4}" type="presOf" srcId="{CC7EFF11-C5A9-434F-8564-CF6F409DA814}" destId="{8B319312-E89C-4B9A-83F8-0207DD38A569}" srcOrd="1" destOrd="0" presId="urn:microsoft.com/office/officeart/2005/8/layout/orgChart1"/>
    <dgm:cxn modelId="{F6D2B6D4-9BCD-4564-85FF-C1C0A6EE2628}" type="presOf" srcId="{35338DE8-FBBE-417E-B2B0-9270A6316DAB}" destId="{8747AC16-8E00-45DC-876A-AB324AC5B88D}" srcOrd="0" destOrd="0" presId="urn:microsoft.com/office/officeart/2005/8/layout/orgChart1"/>
    <dgm:cxn modelId="{979E44CE-B9B1-4B68-A789-5D77F2D6DFE6}" type="presOf" srcId="{18A87836-94E3-41AD-9D68-597410AADA4C}" destId="{B1A0498A-7A09-4382-91A2-EC74F7F75BE1}" srcOrd="1" destOrd="0" presId="urn:microsoft.com/office/officeart/2005/8/layout/orgChart1"/>
    <dgm:cxn modelId="{9C43B367-F71D-4372-8C73-74BA34543B2C}" type="presOf" srcId="{CE3619C0-FAB1-4F8D-8FFE-9EE18F3124B4}" destId="{2D2532E9-9695-434F-87E7-01C049A7E477}" srcOrd="1" destOrd="0" presId="urn:microsoft.com/office/officeart/2005/8/layout/orgChart1"/>
    <dgm:cxn modelId="{501F2647-3EFA-4E3C-8B03-0A732C35C63E}" type="presOf" srcId="{FD693F29-DDF3-46D9-BAB4-022AD76F2233}" destId="{0E959A82-6194-442D-BD3E-73DD8ECFECCC}" srcOrd="1" destOrd="0" presId="urn:microsoft.com/office/officeart/2005/8/layout/orgChart1"/>
    <dgm:cxn modelId="{7706DF40-1ADE-43D3-B6EE-4F112792772C}" srcId="{C03E1071-BDA4-4563-ABC5-8B6189002500}" destId="{E5F25AB0-AABD-4CBE-B100-8125B6C74FF1}" srcOrd="0" destOrd="0" parTransId="{20AD2FF1-FE29-4E64-BBD7-BBF2BDC23669}" sibTransId="{D6FEE981-B5C6-49A3-AC06-7F8EDD8CE912}"/>
    <dgm:cxn modelId="{A4DF419B-6A83-4B09-8AAA-DA093139A86A}" type="presOf" srcId="{CF809CD8-DE48-462B-8187-16DDBF87AA4B}" destId="{8655D07B-FA94-45E5-AE3A-A094CCAF3F1B}" srcOrd="0" destOrd="0" presId="urn:microsoft.com/office/officeart/2005/8/layout/orgChart1"/>
    <dgm:cxn modelId="{B79A6624-C80A-4577-BF03-02B172517397}" srcId="{165EBA7E-E8ED-4738-A134-61AADDB30346}" destId="{35338DE8-FBBE-417E-B2B0-9270A6316DAB}" srcOrd="2" destOrd="0" parTransId="{FC5CAEED-ECB2-4AEC-A284-CB6BE735A91B}" sibTransId="{2172D9B3-5F26-48BB-9E14-6A047959391D}"/>
    <dgm:cxn modelId="{C47502BC-F93D-4420-92AF-BBCC487F4F19}" type="presOf" srcId="{551198C3-BE8E-4230-9167-DB25E47F2DA2}" destId="{E762AD2F-FAFD-4E09-8880-DA2E47631F04}" srcOrd="1" destOrd="0" presId="urn:microsoft.com/office/officeart/2005/8/layout/orgChart1"/>
    <dgm:cxn modelId="{18BA2414-4A05-4FEE-9B4A-8EA614ABB031}" type="presOf" srcId="{DBC63E45-D1FF-45DC-906A-364F60194341}" destId="{9A62D070-2151-431F-ADD9-0B5BDF239DE6}" srcOrd="0" destOrd="0" presId="urn:microsoft.com/office/officeart/2005/8/layout/orgChart1"/>
    <dgm:cxn modelId="{E2D8444E-FED2-441F-AE8C-973E450EC6DF}" type="presOf" srcId="{B246413D-4B18-48C0-AA23-554AC7388C75}" destId="{09E0D9C2-75A6-4BC0-9A92-999C7193B68C}" srcOrd="1" destOrd="0" presId="urn:microsoft.com/office/officeart/2005/8/layout/orgChart1"/>
    <dgm:cxn modelId="{BA3044FE-5227-4DDA-9697-231252B19FFF}" type="presOf" srcId="{A447DE5C-5A2F-48CE-8D73-1739DBC63AF0}" destId="{24182035-4DA8-4B0B-9F67-DC08EF76278E}" srcOrd="0" destOrd="0" presId="urn:microsoft.com/office/officeart/2005/8/layout/orgChart1"/>
    <dgm:cxn modelId="{7D354316-E309-45B7-A611-4FF67E61C5D4}" type="presOf" srcId="{B0D14062-CA77-4C3B-8D93-0AA835DD27FA}" destId="{B686EB17-44E6-4CA3-A0CB-74C4CCB66206}" srcOrd="1" destOrd="0" presId="urn:microsoft.com/office/officeart/2005/8/layout/orgChart1"/>
    <dgm:cxn modelId="{AFFF6474-8687-4CC4-95B3-5B5E152CC3BF}" type="presParOf" srcId="{E66C3BE3-5BA6-4F72-9C16-35E00D7867B4}" destId="{D03A6692-E153-4A1C-8319-270A05358977}" srcOrd="0" destOrd="0" presId="urn:microsoft.com/office/officeart/2005/8/layout/orgChart1"/>
    <dgm:cxn modelId="{A7599A75-0C44-4D72-BBEC-7DBD061BBB18}" type="presParOf" srcId="{D03A6692-E153-4A1C-8319-270A05358977}" destId="{730A5778-42F0-431C-ABB2-49445E538A57}" srcOrd="0" destOrd="0" presId="urn:microsoft.com/office/officeart/2005/8/layout/orgChart1"/>
    <dgm:cxn modelId="{1C1B29A1-CCBC-4FFF-932C-1BA2876413F7}" type="presParOf" srcId="{730A5778-42F0-431C-ABB2-49445E538A57}" destId="{0DFA3421-00B4-43E8-B79E-304D594A4BE8}" srcOrd="0" destOrd="0" presId="urn:microsoft.com/office/officeart/2005/8/layout/orgChart1"/>
    <dgm:cxn modelId="{EA1D0F54-1D73-4F78-8537-F92297C84D27}" type="presParOf" srcId="{730A5778-42F0-431C-ABB2-49445E538A57}" destId="{D5CF9340-12BF-4A17-811F-DF5709F6BCBE}" srcOrd="1" destOrd="0" presId="urn:microsoft.com/office/officeart/2005/8/layout/orgChart1"/>
    <dgm:cxn modelId="{E613942D-602D-44F6-95DB-93991A69AEE6}" type="presParOf" srcId="{D03A6692-E153-4A1C-8319-270A05358977}" destId="{8D30E11D-4DA8-47A3-8ECF-F934965C592E}" srcOrd="1" destOrd="0" presId="urn:microsoft.com/office/officeart/2005/8/layout/orgChart1"/>
    <dgm:cxn modelId="{6CCE21E3-2A1A-4B29-8FE1-800C4EB7F9C9}" type="presParOf" srcId="{8D30E11D-4DA8-47A3-8ECF-F934965C592E}" destId="{A9EA8839-E4D4-463B-A32F-009F30CC9667}" srcOrd="0" destOrd="0" presId="urn:microsoft.com/office/officeart/2005/8/layout/orgChart1"/>
    <dgm:cxn modelId="{259FA76D-DBFA-4B64-A647-232F47BB5434}" type="presParOf" srcId="{8D30E11D-4DA8-47A3-8ECF-F934965C592E}" destId="{6D55334D-63B8-46CC-AA29-7ABE55A7313D}" srcOrd="1" destOrd="0" presId="urn:microsoft.com/office/officeart/2005/8/layout/orgChart1"/>
    <dgm:cxn modelId="{027C7EF3-570C-4DCF-8BB2-BD2B113879F0}" type="presParOf" srcId="{6D55334D-63B8-46CC-AA29-7ABE55A7313D}" destId="{935CF9B1-86EF-4639-B049-D5054D9B130D}" srcOrd="0" destOrd="0" presId="urn:microsoft.com/office/officeart/2005/8/layout/orgChart1"/>
    <dgm:cxn modelId="{5AB46F54-0919-421D-9DDF-DFFE1F2AF6C4}" type="presParOf" srcId="{935CF9B1-86EF-4639-B049-D5054D9B130D}" destId="{8655D07B-FA94-45E5-AE3A-A094CCAF3F1B}" srcOrd="0" destOrd="0" presId="urn:microsoft.com/office/officeart/2005/8/layout/orgChart1"/>
    <dgm:cxn modelId="{40405A87-FA76-4CFE-AFDF-A5627BC73214}" type="presParOf" srcId="{935CF9B1-86EF-4639-B049-D5054D9B130D}" destId="{15C2B467-0040-4290-861F-77E9BC1F0498}" srcOrd="1" destOrd="0" presId="urn:microsoft.com/office/officeart/2005/8/layout/orgChart1"/>
    <dgm:cxn modelId="{5DB8DC85-9C40-4968-91FA-04167999D654}" type="presParOf" srcId="{6D55334D-63B8-46CC-AA29-7ABE55A7313D}" destId="{CC46CFC6-0C4C-4BAA-A7EC-CB113147F2B3}" srcOrd="1" destOrd="0" presId="urn:microsoft.com/office/officeart/2005/8/layout/orgChart1"/>
    <dgm:cxn modelId="{4E91C6DB-93D9-49E0-B769-EE1F5AE36326}" type="presParOf" srcId="{CC46CFC6-0C4C-4BAA-A7EC-CB113147F2B3}" destId="{38C47F16-6EC3-46BB-B8D1-285AA7845BA6}" srcOrd="0" destOrd="0" presId="urn:microsoft.com/office/officeart/2005/8/layout/orgChart1"/>
    <dgm:cxn modelId="{5B4060C4-4325-4F48-9A53-1CEC9CE5097C}" type="presParOf" srcId="{CC46CFC6-0C4C-4BAA-A7EC-CB113147F2B3}" destId="{AAAC04CA-24F2-4824-9993-08596E755DD8}" srcOrd="1" destOrd="0" presId="urn:microsoft.com/office/officeart/2005/8/layout/orgChart1"/>
    <dgm:cxn modelId="{FE187BB0-8C1F-48CA-93C9-35A4ED38F75D}" type="presParOf" srcId="{AAAC04CA-24F2-4824-9993-08596E755DD8}" destId="{B46EB87B-9263-48E1-A033-07CBDA26A42F}" srcOrd="0" destOrd="0" presId="urn:microsoft.com/office/officeart/2005/8/layout/orgChart1"/>
    <dgm:cxn modelId="{42F635BE-16B7-4604-A494-63E323763FBB}" type="presParOf" srcId="{B46EB87B-9263-48E1-A033-07CBDA26A42F}" destId="{39D81BC6-DB47-4A5F-B61C-584270AEDB1D}" srcOrd="0" destOrd="0" presId="urn:microsoft.com/office/officeart/2005/8/layout/orgChart1"/>
    <dgm:cxn modelId="{BBEE9A64-80D6-49EE-A4E5-A8A2E5354DC2}" type="presParOf" srcId="{B46EB87B-9263-48E1-A033-07CBDA26A42F}" destId="{96E739CB-8724-4E7C-946B-42C7F64C325C}" srcOrd="1" destOrd="0" presId="urn:microsoft.com/office/officeart/2005/8/layout/orgChart1"/>
    <dgm:cxn modelId="{D83E9D0A-CE0A-41DD-BBCF-D02C65C9B427}" type="presParOf" srcId="{AAAC04CA-24F2-4824-9993-08596E755DD8}" destId="{13E52492-978A-486E-B728-6CFB8C5D0C30}" srcOrd="1" destOrd="0" presId="urn:microsoft.com/office/officeart/2005/8/layout/orgChart1"/>
    <dgm:cxn modelId="{07B5FD16-D295-4F85-B26F-1581A65A7C32}" type="presParOf" srcId="{13E52492-978A-486E-B728-6CFB8C5D0C30}" destId="{509B8659-A475-4F27-BCDA-F88EFD1E6A0E}" srcOrd="0" destOrd="0" presId="urn:microsoft.com/office/officeart/2005/8/layout/orgChart1"/>
    <dgm:cxn modelId="{9A1713DB-55D6-45EC-8854-535E14765D9E}" type="presParOf" srcId="{13E52492-978A-486E-B728-6CFB8C5D0C30}" destId="{3B86CF1B-D12A-453B-8BBD-62E51D2270B5}" srcOrd="1" destOrd="0" presId="urn:microsoft.com/office/officeart/2005/8/layout/orgChart1"/>
    <dgm:cxn modelId="{B2E75C33-5B3F-48F3-B17C-55E22C445762}" type="presParOf" srcId="{3B86CF1B-D12A-453B-8BBD-62E51D2270B5}" destId="{09335C66-5D8C-42E6-BB23-A73AE133CE34}" srcOrd="0" destOrd="0" presId="urn:microsoft.com/office/officeart/2005/8/layout/orgChart1"/>
    <dgm:cxn modelId="{EBA23DA5-71B3-49B8-ABCB-9B03A4F08FFA}" type="presParOf" srcId="{09335C66-5D8C-42E6-BB23-A73AE133CE34}" destId="{01E48DC2-37B6-445B-AB4B-1E0382E5E3A7}" srcOrd="0" destOrd="0" presId="urn:microsoft.com/office/officeart/2005/8/layout/orgChart1"/>
    <dgm:cxn modelId="{C596BC69-F62E-4EE4-A0A1-CFFB263DBC18}" type="presParOf" srcId="{09335C66-5D8C-42E6-BB23-A73AE133CE34}" destId="{254ABF94-925C-440E-BA44-21DAB2F74D8F}" srcOrd="1" destOrd="0" presId="urn:microsoft.com/office/officeart/2005/8/layout/orgChart1"/>
    <dgm:cxn modelId="{73D1DF20-1A46-4C78-B94C-037F1739FE1C}" type="presParOf" srcId="{3B86CF1B-D12A-453B-8BBD-62E51D2270B5}" destId="{E88B81D6-2F10-4642-A8BA-D541A63DAAC8}" srcOrd="1" destOrd="0" presId="urn:microsoft.com/office/officeart/2005/8/layout/orgChart1"/>
    <dgm:cxn modelId="{BC0EA700-24B0-4844-BD94-076FEB31466A}" type="presParOf" srcId="{E88B81D6-2F10-4642-A8BA-D541A63DAAC8}" destId="{4535143E-36A4-4C5B-BFDB-1EDA49CE9E0A}" srcOrd="0" destOrd="0" presId="urn:microsoft.com/office/officeart/2005/8/layout/orgChart1"/>
    <dgm:cxn modelId="{EB114538-98D5-4B1F-8750-7B3139B864F1}" type="presParOf" srcId="{E88B81D6-2F10-4642-A8BA-D541A63DAAC8}" destId="{E70C92F4-BD42-4DB6-99F3-33B8B5113FFA}" srcOrd="1" destOrd="0" presId="urn:microsoft.com/office/officeart/2005/8/layout/orgChart1"/>
    <dgm:cxn modelId="{5F537D32-79AC-47C5-88B2-EA9AF829B68A}" type="presParOf" srcId="{E70C92F4-BD42-4DB6-99F3-33B8B5113FFA}" destId="{82B26D8E-8A89-446C-86D9-34C5511FE3EA}" srcOrd="0" destOrd="0" presId="urn:microsoft.com/office/officeart/2005/8/layout/orgChart1"/>
    <dgm:cxn modelId="{233A5555-8C69-4877-827D-8D4C7101F793}" type="presParOf" srcId="{82B26D8E-8A89-446C-86D9-34C5511FE3EA}" destId="{20AD5111-5A96-4EE4-9F1F-0ABD4F90428D}" srcOrd="0" destOrd="0" presId="urn:microsoft.com/office/officeart/2005/8/layout/orgChart1"/>
    <dgm:cxn modelId="{2472B8BA-178B-4CED-8B0A-71A9EA3A0281}" type="presParOf" srcId="{82B26D8E-8A89-446C-86D9-34C5511FE3EA}" destId="{EA996C5A-FD3A-4D95-A26A-EED496721D67}" srcOrd="1" destOrd="0" presId="urn:microsoft.com/office/officeart/2005/8/layout/orgChart1"/>
    <dgm:cxn modelId="{2AE01EA7-00B9-4AD3-BDBC-2D90252F7DBA}" type="presParOf" srcId="{E70C92F4-BD42-4DB6-99F3-33B8B5113FFA}" destId="{FA57075F-6A2A-43DC-A093-3D9C2B85650F}" srcOrd="1" destOrd="0" presId="urn:microsoft.com/office/officeart/2005/8/layout/orgChart1"/>
    <dgm:cxn modelId="{85282C65-EE10-48B5-84B3-84BAD236D80D}" type="presParOf" srcId="{E70C92F4-BD42-4DB6-99F3-33B8B5113FFA}" destId="{DDC4ABD3-3208-47D2-B37A-23010E6B47C1}" srcOrd="2" destOrd="0" presId="urn:microsoft.com/office/officeart/2005/8/layout/orgChart1"/>
    <dgm:cxn modelId="{B00B0183-0BDE-43A3-A6BD-BC2AE127668D}" type="presParOf" srcId="{E88B81D6-2F10-4642-A8BA-D541A63DAAC8}" destId="{80AB8562-394A-47C0-841A-5EFDD6A61199}" srcOrd="2" destOrd="0" presId="urn:microsoft.com/office/officeart/2005/8/layout/orgChart1"/>
    <dgm:cxn modelId="{ED7C998B-2D80-41FB-AB3F-CD63DF2349CE}" type="presParOf" srcId="{E88B81D6-2F10-4642-A8BA-D541A63DAAC8}" destId="{EE7C61C6-532F-45C2-9389-ACEFB0D530FC}" srcOrd="3" destOrd="0" presId="urn:microsoft.com/office/officeart/2005/8/layout/orgChart1"/>
    <dgm:cxn modelId="{A9B8032A-9899-4DAB-BAF2-25CB291E2A44}" type="presParOf" srcId="{EE7C61C6-532F-45C2-9389-ACEFB0D530FC}" destId="{B80E2AC6-EBFC-4424-B28F-8FF9A6642C95}" srcOrd="0" destOrd="0" presId="urn:microsoft.com/office/officeart/2005/8/layout/orgChart1"/>
    <dgm:cxn modelId="{23E2601F-764C-4BDF-AC07-2A0EA875B1AC}" type="presParOf" srcId="{B80E2AC6-EBFC-4424-B28F-8FF9A6642C95}" destId="{E639DDBA-741B-4915-BE4C-4D392B50187D}" srcOrd="0" destOrd="0" presId="urn:microsoft.com/office/officeart/2005/8/layout/orgChart1"/>
    <dgm:cxn modelId="{3354B312-AC3F-49A8-8A9A-2099C23CD39D}" type="presParOf" srcId="{B80E2AC6-EBFC-4424-B28F-8FF9A6642C95}" destId="{0D837104-F07B-4B04-B01B-D896179F2B1F}" srcOrd="1" destOrd="0" presId="urn:microsoft.com/office/officeart/2005/8/layout/orgChart1"/>
    <dgm:cxn modelId="{D0CF1C93-04BA-42CA-BE66-5B4B69999ABF}" type="presParOf" srcId="{EE7C61C6-532F-45C2-9389-ACEFB0D530FC}" destId="{924FACD8-B0B8-4BE8-83CD-28112ECD1283}" srcOrd="1" destOrd="0" presId="urn:microsoft.com/office/officeart/2005/8/layout/orgChart1"/>
    <dgm:cxn modelId="{D326AD32-C5B8-4E18-BC5B-63EDD8E8F77D}" type="presParOf" srcId="{EE7C61C6-532F-45C2-9389-ACEFB0D530FC}" destId="{1AF307B1-B6D9-4DFE-B02B-8EA3A1CB6ADE}" srcOrd="2" destOrd="0" presId="urn:microsoft.com/office/officeart/2005/8/layout/orgChart1"/>
    <dgm:cxn modelId="{73482645-2CBC-4A4A-AA8A-E74733FC9253}" type="presParOf" srcId="{3B86CF1B-D12A-453B-8BBD-62E51D2270B5}" destId="{918E3C68-19B6-46B2-A1E8-0D0EC8E33854}" srcOrd="2" destOrd="0" presId="urn:microsoft.com/office/officeart/2005/8/layout/orgChart1"/>
    <dgm:cxn modelId="{868217EE-A914-445B-B198-F11F054BCD41}" type="presParOf" srcId="{13E52492-978A-486E-B728-6CFB8C5D0C30}" destId="{084A8A96-C8FA-42C8-9E23-660646338497}" srcOrd="2" destOrd="0" presId="urn:microsoft.com/office/officeart/2005/8/layout/orgChart1"/>
    <dgm:cxn modelId="{A42AAD52-A134-4438-AC3D-C9D40BC1528E}" type="presParOf" srcId="{13E52492-978A-486E-B728-6CFB8C5D0C30}" destId="{42C56FCF-91EE-47A1-A1F7-B18ED0B3BC73}" srcOrd="3" destOrd="0" presId="urn:microsoft.com/office/officeart/2005/8/layout/orgChart1"/>
    <dgm:cxn modelId="{FECFB02A-76CB-4EED-A5A9-6FC0C99E3782}" type="presParOf" srcId="{42C56FCF-91EE-47A1-A1F7-B18ED0B3BC73}" destId="{AA7FF4ED-986C-4FA4-8EE8-139D3842D658}" srcOrd="0" destOrd="0" presId="urn:microsoft.com/office/officeart/2005/8/layout/orgChart1"/>
    <dgm:cxn modelId="{AFC4DF83-0F5D-4D6D-AE6A-B23842950FBA}" type="presParOf" srcId="{AA7FF4ED-986C-4FA4-8EE8-139D3842D658}" destId="{FD72CF0E-DB57-4CC2-B870-7EC3D23FD826}" srcOrd="0" destOrd="0" presId="urn:microsoft.com/office/officeart/2005/8/layout/orgChart1"/>
    <dgm:cxn modelId="{34067233-739C-461F-B119-AEEC19E63985}" type="presParOf" srcId="{AA7FF4ED-986C-4FA4-8EE8-139D3842D658}" destId="{1B0B835E-DF38-4045-B2FC-CF4C2BD75545}" srcOrd="1" destOrd="0" presId="urn:microsoft.com/office/officeart/2005/8/layout/orgChart1"/>
    <dgm:cxn modelId="{168712B7-C499-4BAA-A2A3-263FE6A520D5}" type="presParOf" srcId="{42C56FCF-91EE-47A1-A1F7-B18ED0B3BC73}" destId="{8ADCE791-6032-4989-8D43-0CFA3C273E58}" srcOrd="1" destOrd="0" presId="urn:microsoft.com/office/officeart/2005/8/layout/orgChart1"/>
    <dgm:cxn modelId="{395DF8E3-35D6-47D4-8929-B955BBB87750}" type="presParOf" srcId="{8ADCE791-6032-4989-8D43-0CFA3C273E58}" destId="{068CBF8E-E936-46B7-8E93-15D977AAB25F}" srcOrd="0" destOrd="0" presId="urn:microsoft.com/office/officeart/2005/8/layout/orgChart1"/>
    <dgm:cxn modelId="{4A3DA375-E33A-4259-8D82-CBBF7B1A6A97}" type="presParOf" srcId="{8ADCE791-6032-4989-8D43-0CFA3C273E58}" destId="{271BA063-5D78-4DAD-AE81-D1C1D69B5F8B}" srcOrd="1" destOrd="0" presId="urn:microsoft.com/office/officeart/2005/8/layout/orgChart1"/>
    <dgm:cxn modelId="{3B152A6B-97DE-4178-998D-8F78F0BB8CAD}" type="presParOf" srcId="{271BA063-5D78-4DAD-AE81-D1C1D69B5F8B}" destId="{895CC86B-83EE-460E-8BEA-892FAB9A5143}" srcOrd="0" destOrd="0" presId="urn:microsoft.com/office/officeart/2005/8/layout/orgChart1"/>
    <dgm:cxn modelId="{BE4462A4-2180-4BF9-9940-A507784AA441}" type="presParOf" srcId="{895CC86B-83EE-460E-8BEA-892FAB9A5143}" destId="{24182035-4DA8-4B0B-9F67-DC08EF76278E}" srcOrd="0" destOrd="0" presId="urn:microsoft.com/office/officeart/2005/8/layout/orgChart1"/>
    <dgm:cxn modelId="{0C343839-8F33-4294-88B2-2B6913B3B0B5}" type="presParOf" srcId="{895CC86B-83EE-460E-8BEA-892FAB9A5143}" destId="{A253353B-0B47-4288-BAEB-1F89494DC676}" srcOrd="1" destOrd="0" presId="urn:microsoft.com/office/officeart/2005/8/layout/orgChart1"/>
    <dgm:cxn modelId="{0621746B-A163-4105-92A0-FEA37A8928B3}" type="presParOf" srcId="{271BA063-5D78-4DAD-AE81-D1C1D69B5F8B}" destId="{ED015B49-F89E-4458-BAE3-5153B31FD867}" srcOrd="1" destOrd="0" presId="urn:microsoft.com/office/officeart/2005/8/layout/orgChart1"/>
    <dgm:cxn modelId="{08617562-2AD0-43D0-AEA6-185087C611DC}" type="presParOf" srcId="{271BA063-5D78-4DAD-AE81-D1C1D69B5F8B}" destId="{A3929FBB-1A91-42DB-A990-5B83DA37A967}" srcOrd="2" destOrd="0" presId="urn:microsoft.com/office/officeart/2005/8/layout/orgChart1"/>
    <dgm:cxn modelId="{C3784ED9-575B-46DB-BC12-C8E86A849ECB}" type="presParOf" srcId="{8ADCE791-6032-4989-8D43-0CFA3C273E58}" destId="{8D226F5D-67AA-4D5F-9FF8-87A6A090FC21}" srcOrd="2" destOrd="0" presId="urn:microsoft.com/office/officeart/2005/8/layout/orgChart1"/>
    <dgm:cxn modelId="{30A53F27-9315-49C0-8D76-14DAF7229B6B}" type="presParOf" srcId="{8ADCE791-6032-4989-8D43-0CFA3C273E58}" destId="{93B395BD-2779-4D24-ADB3-BAF0EDDEB302}" srcOrd="3" destOrd="0" presId="urn:microsoft.com/office/officeart/2005/8/layout/orgChart1"/>
    <dgm:cxn modelId="{FF1F29FA-1723-4500-A2B5-177A66FA026B}" type="presParOf" srcId="{93B395BD-2779-4D24-ADB3-BAF0EDDEB302}" destId="{BA0455F4-4975-43DC-B97E-D23D8A565897}" srcOrd="0" destOrd="0" presId="urn:microsoft.com/office/officeart/2005/8/layout/orgChart1"/>
    <dgm:cxn modelId="{4F75C06A-6A9A-4594-AC9E-0377DDE66DE1}" type="presParOf" srcId="{BA0455F4-4975-43DC-B97E-D23D8A565897}" destId="{4103AA4E-3EAA-4333-BFEA-12241F5EEA15}" srcOrd="0" destOrd="0" presId="urn:microsoft.com/office/officeart/2005/8/layout/orgChart1"/>
    <dgm:cxn modelId="{7B6055AF-98D8-44EA-BEE1-D68D3AAF5956}" type="presParOf" srcId="{BA0455F4-4975-43DC-B97E-D23D8A565897}" destId="{8C6E72F7-F991-4173-A99C-253F54432C74}" srcOrd="1" destOrd="0" presId="urn:microsoft.com/office/officeart/2005/8/layout/orgChart1"/>
    <dgm:cxn modelId="{E760FF48-BC1E-482D-A487-C6AE8EDABA66}" type="presParOf" srcId="{93B395BD-2779-4D24-ADB3-BAF0EDDEB302}" destId="{58DE1E74-6484-4C43-856C-CA26B5157319}" srcOrd="1" destOrd="0" presId="urn:microsoft.com/office/officeart/2005/8/layout/orgChart1"/>
    <dgm:cxn modelId="{76538CF2-89B6-400D-9617-8D74B90C0494}" type="presParOf" srcId="{93B395BD-2779-4D24-ADB3-BAF0EDDEB302}" destId="{4E204DED-0074-4956-BB7C-AE564B7A6ED7}" srcOrd="2" destOrd="0" presId="urn:microsoft.com/office/officeart/2005/8/layout/orgChart1"/>
    <dgm:cxn modelId="{F56E89FB-B014-4BB3-BF87-73D136CABAA3}" type="presParOf" srcId="{8ADCE791-6032-4989-8D43-0CFA3C273E58}" destId="{8EE94FE8-D203-43E5-9E31-F835D7E34D0C}" srcOrd="4" destOrd="0" presId="urn:microsoft.com/office/officeart/2005/8/layout/orgChart1"/>
    <dgm:cxn modelId="{8E0F6192-D5E5-4F3E-8121-FA93B60BB9FA}" type="presParOf" srcId="{8ADCE791-6032-4989-8D43-0CFA3C273E58}" destId="{BCB20ECD-DE7F-4F00-9F5B-EE5A82087D4F}" srcOrd="5" destOrd="0" presId="urn:microsoft.com/office/officeart/2005/8/layout/orgChart1"/>
    <dgm:cxn modelId="{B80CC1C3-64F3-4136-82DF-FC4AD3E9540A}" type="presParOf" srcId="{BCB20ECD-DE7F-4F00-9F5B-EE5A82087D4F}" destId="{43EAF633-E42D-4E3F-8E31-A7CEEEB6E052}" srcOrd="0" destOrd="0" presId="urn:microsoft.com/office/officeart/2005/8/layout/orgChart1"/>
    <dgm:cxn modelId="{6C12A99F-F62B-4214-8F97-A85AEDCA2789}" type="presParOf" srcId="{43EAF633-E42D-4E3F-8E31-A7CEEEB6E052}" destId="{8747AC16-8E00-45DC-876A-AB324AC5B88D}" srcOrd="0" destOrd="0" presId="urn:microsoft.com/office/officeart/2005/8/layout/orgChart1"/>
    <dgm:cxn modelId="{D3450442-A57F-462E-9873-38C25A80459C}" type="presParOf" srcId="{43EAF633-E42D-4E3F-8E31-A7CEEEB6E052}" destId="{F374755F-6A18-470B-A18F-272CE0849747}" srcOrd="1" destOrd="0" presId="urn:microsoft.com/office/officeart/2005/8/layout/orgChart1"/>
    <dgm:cxn modelId="{702D0F75-F473-4F27-9041-07803BAA4C63}" type="presParOf" srcId="{BCB20ECD-DE7F-4F00-9F5B-EE5A82087D4F}" destId="{B1E677B0-48B0-4AE4-8818-0578B5C7F87F}" srcOrd="1" destOrd="0" presId="urn:microsoft.com/office/officeart/2005/8/layout/orgChart1"/>
    <dgm:cxn modelId="{CBB1B983-E4C2-48F8-B761-A9E4C04A1B63}" type="presParOf" srcId="{BCB20ECD-DE7F-4F00-9F5B-EE5A82087D4F}" destId="{B4D41B18-3D52-4510-B53E-E00C7DDD6B89}" srcOrd="2" destOrd="0" presId="urn:microsoft.com/office/officeart/2005/8/layout/orgChart1"/>
    <dgm:cxn modelId="{A1376937-A75E-4C21-B074-B0983B63A9DE}" type="presParOf" srcId="{42C56FCF-91EE-47A1-A1F7-B18ED0B3BC73}" destId="{301BCB4C-4DED-430F-B97C-9EAE0CCEE8BE}" srcOrd="2" destOrd="0" presId="urn:microsoft.com/office/officeart/2005/8/layout/orgChart1"/>
    <dgm:cxn modelId="{D63BEEF2-81C0-4431-BED6-F89593CE7852}" type="presParOf" srcId="{AAAC04CA-24F2-4824-9993-08596E755DD8}" destId="{8B2861B4-80A0-4B47-AD2F-BE2FB78458EB}" srcOrd="2" destOrd="0" presId="urn:microsoft.com/office/officeart/2005/8/layout/orgChart1"/>
    <dgm:cxn modelId="{89FC75F0-50AE-4F5E-A77E-556E604E5F81}" type="presParOf" srcId="{CC46CFC6-0C4C-4BAA-A7EC-CB113147F2B3}" destId="{DE6A9535-2F6E-4F65-A294-1AD05040E64D}" srcOrd="2" destOrd="0" presId="urn:microsoft.com/office/officeart/2005/8/layout/orgChart1"/>
    <dgm:cxn modelId="{D276D212-2B0D-4BD7-A277-2977AC20BE90}" type="presParOf" srcId="{CC46CFC6-0C4C-4BAA-A7EC-CB113147F2B3}" destId="{28DCAB18-59C1-4876-A1C3-FFD9D56F32B0}" srcOrd="3" destOrd="0" presId="urn:microsoft.com/office/officeart/2005/8/layout/orgChart1"/>
    <dgm:cxn modelId="{663CFCA7-B671-41D6-A642-05DE22C0B22D}" type="presParOf" srcId="{28DCAB18-59C1-4876-A1C3-FFD9D56F32B0}" destId="{CF17C346-CFCD-4B31-81AA-A9BEDED00F0F}" srcOrd="0" destOrd="0" presId="urn:microsoft.com/office/officeart/2005/8/layout/orgChart1"/>
    <dgm:cxn modelId="{37929FF1-F315-4C31-B8DC-54B79DDE1FEA}" type="presParOf" srcId="{CF17C346-CFCD-4B31-81AA-A9BEDED00F0F}" destId="{9A884BD9-FB5F-4159-9DBD-DFF8663A6493}" srcOrd="0" destOrd="0" presId="urn:microsoft.com/office/officeart/2005/8/layout/orgChart1"/>
    <dgm:cxn modelId="{016D09C2-38A4-43B9-903C-7D3EA5C17938}" type="presParOf" srcId="{CF17C346-CFCD-4B31-81AA-A9BEDED00F0F}" destId="{99ECF9F2-397D-4471-9919-AD11E9883CCC}" srcOrd="1" destOrd="0" presId="urn:microsoft.com/office/officeart/2005/8/layout/orgChart1"/>
    <dgm:cxn modelId="{4B96798A-5C59-409D-8C4F-3B675E6844BC}" type="presParOf" srcId="{28DCAB18-59C1-4876-A1C3-FFD9D56F32B0}" destId="{2B5A586D-0599-4DCA-B40D-0D3FFA2F11FF}" srcOrd="1" destOrd="0" presId="urn:microsoft.com/office/officeart/2005/8/layout/orgChart1"/>
    <dgm:cxn modelId="{0268D9F6-5709-407C-94E0-DBC93C8AEA3D}" type="presParOf" srcId="{2B5A586D-0599-4DCA-B40D-0D3FFA2F11FF}" destId="{A2EBBE2A-5ACC-4F02-8657-D2D414A0C1E4}" srcOrd="0" destOrd="0" presId="urn:microsoft.com/office/officeart/2005/8/layout/orgChart1"/>
    <dgm:cxn modelId="{5AA64840-B289-4A50-BF64-C0F1A542BAAC}" type="presParOf" srcId="{2B5A586D-0599-4DCA-B40D-0D3FFA2F11FF}" destId="{DD359E6D-B01A-48E5-9CF3-22EE08BCDE32}" srcOrd="1" destOrd="0" presId="urn:microsoft.com/office/officeart/2005/8/layout/orgChart1"/>
    <dgm:cxn modelId="{3DFC71CC-BB94-47C9-B9A2-F40FE98A2534}" type="presParOf" srcId="{DD359E6D-B01A-48E5-9CF3-22EE08BCDE32}" destId="{C7022661-3841-46ED-ABBB-B24074B5EAEF}" srcOrd="0" destOrd="0" presId="urn:microsoft.com/office/officeart/2005/8/layout/orgChart1"/>
    <dgm:cxn modelId="{CD8CE6B0-2A96-454B-9961-35C033FE5B44}" type="presParOf" srcId="{C7022661-3841-46ED-ABBB-B24074B5EAEF}" destId="{F8854B7E-D325-4B70-ADCF-EE53EBB129F9}" srcOrd="0" destOrd="0" presId="urn:microsoft.com/office/officeart/2005/8/layout/orgChart1"/>
    <dgm:cxn modelId="{960016B4-F94C-4201-9127-8CEC4C17495B}" type="presParOf" srcId="{C7022661-3841-46ED-ABBB-B24074B5EAEF}" destId="{B1A0498A-7A09-4382-91A2-EC74F7F75BE1}" srcOrd="1" destOrd="0" presId="urn:microsoft.com/office/officeart/2005/8/layout/orgChart1"/>
    <dgm:cxn modelId="{C9F17E8A-2766-49C4-82B8-0EB2FD0E4108}" type="presParOf" srcId="{DD359E6D-B01A-48E5-9CF3-22EE08BCDE32}" destId="{5FD07CCC-7239-44D2-ADC3-961B57FD2073}" srcOrd="1" destOrd="0" presId="urn:microsoft.com/office/officeart/2005/8/layout/orgChart1"/>
    <dgm:cxn modelId="{12879468-208E-463A-82B9-83EB24CAC021}" type="presParOf" srcId="{DD359E6D-B01A-48E5-9CF3-22EE08BCDE32}" destId="{6C862539-D00C-4225-91A4-14D952FBB6DA}" srcOrd="2" destOrd="0" presId="urn:microsoft.com/office/officeart/2005/8/layout/orgChart1"/>
    <dgm:cxn modelId="{C4EF446A-ED16-491C-9DB3-75B63C7D9B6E}" type="presParOf" srcId="{2B5A586D-0599-4DCA-B40D-0D3FFA2F11FF}" destId="{33487489-0A6C-42FF-861D-91CE9C3B5208}" srcOrd="2" destOrd="0" presId="urn:microsoft.com/office/officeart/2005/8/layout/orgChart1"/>
    <dgm:cxn modelId="{F2BAA801-87FB-43A3-A950-8933AB694DBC}" type="presParOf" srcId="{2B5A586D-0599-4DCA-B40D-0D3FFA2F11FF}" destId="{E382EBA0-7118-4CF5-B700-FB71555D11FB}" srcOrd="3" destOrd="0" presId="urn:microsoft.com/office/officeart/2005/8/layout/orgChart1"/>
    <dgm:cxn modelId="{D057B383-0BCF-4FA2-859E-FF2C7755C342}" type="presParOf" srcId="{E382EBA0-7118-4CF5-B700-FB71555D11FB}" destId="{B0DDB8C7-4A66-4E4A-B36F-E1090B09ECB5}" srcOrd="0" destOrd="0" presId="urn:microsoft.com/office/officeart/2005/8/layout/orgChart1"/>
    <dgm:cxn modelId="{26D800E0-A933-470F-BF19-5BA7171DF891}" type="presParOf" srcId="{B0DDB8C7-4A66-4E4A-B36F-E1090B09ECB5}" destId="{C1FAEFE1-7FDC-4A32-B748-580412FCB546}" srcOrd="0" destOrd="0" presId="urn:microsoft.com/office/officeart/2005/8/layout/orgChart1"/>
    <dgm:cxn modelId="{20183949-1F7E-48A3-98D4-25F285DB26FC}" type="presParOf" srcId="{B0DDB8C7-4A66-4E4A-B36F-E1090B09ECB5}" destId="{1B4E12E0-B64A-4990-8271-32124E0A63AD}" srcOrd="1" destOrd="0" presId="urn:microsoft.com/office/officeart/2005/8/layout/orgChart1"/>
    <dgm:cxn modelId="{8951A7F8-23D5-4775-9941-0597DF0F2A27}" type="presParOf" srcId="{E382EBA0-7118-4CF5-B700-FB71555D11FB}" destId="{EFB4B3B1-E4FA-4AAC-BA5F-57DEBB4A4854}" srcOrd="1" destOrd="0" presId="urn:microsoft.com/office/officeart/2005/8/layout/orgChart1"/>
    <dgm:cxn modelId="{D9DB4B3B-5C1E-4189-935D-93407CAE1FB0}" type="presParOf" srcId="{E382EBA0-7118-4CF5-B700-FB71555D11FB}" destId="{28A89C8F-D282-4380-B6A5-2CF8B28A20C0}" srcOrd="2" destOrd="0" presId="urn:microsoft.com/office/officeart/2005/8/layout/orgChart1"/>
    <dgm:cxn modelId="{91EA44BD-78E8-4EF3-9C3C-604750269285}" type="presParOf" srcId="{28DCAB18-59C1-4876-A1C3-FFD9D56F32B0}" destId="{92873592-F627-482B-ACC8-B597F5DCBF07}" srcOrd="2" destOrd="0" presId="urn:microsoft.com/office/officeart/2005/8/layout/orgChart1"/>
    <dgm:cxn modelId="{BC91A7FA-0551-4173-A3E5-C567AD0D86CE}" type="presParOf" srcId="{CC46CFC6-0C4C-4BAA-A7EC-CB113147F2B3}" destId="{D1F1C538-537D-4048-B1DD-BE0149D3AF6A}" srcOrd="4" destOrd="0" presId="urn:microsoft.com/office/officeart/2005/8/layout/orgChart1"/>
    <dgm:cxn modelId="{AAB186C1-7A31-48AB-B977-7ADBCB9696FB}" type="presParOf" srcId="{CC46CFC6-0C4C-4BAA-A7EC-CB113147F2B3}" destId="{64D800FE-AB26-42CF-A672-1563C566C9A6}" srcOrd="5" destOrd="0" presId="urn:microsoft.com/office/officeart/2005/8/layout/orgChart1"/>
    <dgm:cxn modelId="{C43072E7-6CE2-4444-9AFB-2AF3BD981B97}" type="presParOf" srcId="{64D800FE-AB26-42CF-A672-1563C566C9A6}" destId="{F6D63AAD-B2D0-440D-8874-586966271A69}" srcOrd="0" destOrd="0" presId="urn:microsoft.com/office/officeart/2005/8/layout/orgChart1"/>
    <dgm:cxn modelId="{51253E95-2FF1-4D94-B689-E48F5989B844}" type="presParOf" srcId="{F6D63AAD-B2D0-440D-8874-586966271A69}" destId="{0266659D-1FF8-4BCF-9DC5-8FFCC3C78E91}" srcOrd="0" destOrd="0" presId="urn:microsoft.com/office/officeart/2005/8/layout/orgChart1"/>
    <dgm:cxn modelId="{17578A9F-2661-4373-B6B4-9720500A5D60}" type="presParOf" srcId="{F6D63AAD-B2D0-440D-8874-586966271A69}" destId="{3561B836-A4E9-4F03-99DD-288D9F393E1C}" srcOrd="1" destOrd="0" presId="urn:microsoft.com/office/officeart/2005/8/layout/orgChart1"/>
    <dgm:cxn modelId="{E33D96EB-442E-44EA-BBB3-5C57905C65BA}" type="presParOf" srcId="{64D800FE-AB26-42CF-A672-1563C566C9A6}" destId="{9DA1418D-7A2F-41F9-B616-D9DBF50B31C2}" srcOrd="1" destOrd="0" presId="urn:microsoft.com/office/officeart/2005/8/layout/orgChart1"/>
    <dgm:cxn modelId="{559027B5-CE29-484B-A6DA-08C658920C1C}" type="presParOf" srcId="{9DA1418D-7A2F-41F9-B616-D9DBF50B31C2}" destId="{719B2FBF-48CE-4FC9-A620-2125A7FCE9BE}" srcOrd="0" destOrd="0" presId="urn:microsoft.com/office/officeart/2005/8/layout/orgChart1"/>
    <dgm:cxn modelId="{09F65666-83D4-498A-8C46-54764EE40D5B}" type="presParOf" srcId="{9DA1418D-7A2F-41F9-B616-D9DBF50B31C2}" destId="{6CB51136-D6C3-4B96-8D8B-A4D29C0324D9}" srcOrd="1" destOrd="0" presId="urn:microsoft.com/office/officeart/2005/8/layout/orgChart1"/>
    <dgm:cxn modelId="{9D97395C-3E29-40E7-97A5-61D90A746DA9}" type="presParOf" srcId="{6CB51136-D6C3-4B96-8D8B-A4D29C0324D9}" destId="{F04EF6A7-FAAB-4FE3-BC35-2F3305B7F8DE}" srcOrd="0" destOrd="0" presId="urn:microsoft.com/office/officeart/2005/8/layout/orgChart1"/>
    <dgm:cxn modelId="{CF384281-0E60-49D4-B578-0858014A3314}" type="presParOf" srcId="{F04EF6A7-FAAB-4FE3-BC35-2F3305B7F8DE}" destId="{332F3537-EFAB-4A5A-9422-E1662C031A36}" srcOrd="0" destOrd="0" presId="urn:microsoft.com/office/officeart/2005/8/layout/orgChart1"/>
    <dgm:cxn modelId="{6E1DED12-DE5C-4C59-BE6E-FC8BE23F5160}" type="presParOf" srcId="{F04EF6A7-FAAB-4FE3-BC35-2F3305B7F8DE}" destId="{09E0D9C2-75A6-4BC0-9A92-999C7193B68C}" srcOrd="1" destOrd="0" presId="urn:microsoft.com/office/officeart/2005/8/layout/orgChart1"/>
    <dgm:cxn modelId="{1DD3A73E-EBF3-475D-9ECF-0E23996625DD}" type="presParOf" srcId="{6CB51136-D6C3-4B96-8D8B-A4D29C0324D9}" destId="{3C1AF22F-1DD0-4BA3-AB09-D846CF23C3D2}" srcOrd="1" destOrd="0" presId="urn:microsoft.com/office/officeart/2005/8/layout/orgChart1"/>
    <dgm:cxn modelId="{3A1CD7CD-C08E-4186-8B1D-B5C9092E8492}" type="presParOf" srcId="{6CB51136-D6C3-4B96-8D8B-A4D29C0324D9}" destId="{74E18D17-0740-4F91-BC59-8440CA49A017}" srcOrd="2" destOrd="0" presId="urn:microsoft.com/office/officeart/2005/8/layout/orgChart1"/>
    <dgm:cxn modelId="{E613AA63-F4C8-42BC-9EC2-D4A4187C7DFC}" type="presParOf" srcId="{9DA1418D-7A2F-41F9-B616-D9DBF50B31C2}" destId="{245F8C5D-7EE1-400E-99CD-E91399DB73F3}" srcOrd="2" destOrd="0" presId="urn:microsoft.com/office/officeart/2005/8/layout/orgChart1"/>
    <dgm:cxn modelId="{4A2D4B5D-92D9-42AB-BE1C-A2DA9CA70573}" type="presParOf" srcId="{9DA1418D-7A2F-41F9-B616-D9DBF50B31C2}" destId="{35878974-3864-4E0A-A829-A1D6C6B8C354}" srcOrd="3" destOrd="0" presId="urn:microsoft.com/office/officeart/2005/8/layout/orgChart1"/>
    <dgm:cxn modelId="{632FB85E-0BDA-4C06-873E-2C6AD7ABC788}" type="presParOf" srcId="{35878974-3864-4E0A-A829-A1D6C6B8C354}" destId="{7BD7DE2A-B708-4B13-8813-ECDABE309537}" srcOrd="0" destOrd="0" presId="urn:microsoft.com/office/officeart/2005/8/layout/orgChart1"/>
    <dgm:cxn modelId="{FAFA7531-4B16-4875-9508-F4C68920CA83}" type="presParOf" srcId="{7BD7DE2A-B708-4B13-8813-ECDABE309537}" destId="{7362E084-5B29-4C36-AA47-ABE25F869504}" srcOrd="0" destOrd="0" presId="urn:microsoft.com/office/officeart/2005/8/layout/orgChart1"/>
    <dgm:cxn modelId="{0E837C26-7ABC-4292-8EC9-EFD1F50FBF3C}" type="presParOf" srcId="{7BD7DE2A-B708-4B13-8813-ECDABE309537}" destId="{9FE1E299-0967-41DD-9D98-39D42F86E8E5}" srcOrd="1" destOrd="0" presId="urn:microsoft.com/office/officeart/2005/8/layout/orgChart1"/>
    <dgm:cxn modelId="{56D3058C-01F8-4729-8EC1-AA955D63DCD1}" type="presParOf" srcId="{35878974-3864-4E0A-A829-A1D6C6B8C354}" destId="{2633DDE2-537C-4ACC-A1DE-38036DFC352B}" srcOrd="1" destOrd="0" presId="urn:microsoft.com/office/officeart/2005/8/layout/orgChart1"/>
    <dgm:cxn modelId="{16ABD16E-5748-4394-84E1-AA8966DACAD8}" type="presParOf" srcId="{35878974-3864-4E0A-A829-A1D6C6B8C354}" destId="{A42CE6C6-3184-40DC-BF2F-6E615C211E2C}" srcOrd="2" destOrd="0" presId="urn:microsoft.com/office/officeart/2005/8/layout/orgChart1"/>
    <dgm:cxn modelId="{0BF84CF3-D803-4B54-9DA7-603841C9EC94}" type="presParOf" srcId="{9DA1418D-7A2F-41F9-B616-D9DBF50B31C2}" destId="{4144509F-5D15-463E-9E20-14E648496B9D}" srcOrd="4" destOrd="0" presId="urn:microsoft.com/office/officeart/2005/8/layout/orgChart1"/>
    <dgm:cxn modelId="{8B858F66-2978-453C-B5A8-A731633B9829}" type="presParOf" srcId="{9DA1418D-7A2F-41F9-B616-D9DBF50B31C2}" destId="{6554C7B8-3E63-4407-9F4A-399A4F184FDE}" srcOrd="5" destOrd="0" presId="urn:microsoft.com/office/officeart/2005/8/layout/orgChart1"/>
    <dgm:cxn modelId="{7ED4BD25-3996-4E5E-BA23-D78F3FF035BD}" type="presParOf" srcId="{6554C7B8-3E63-4407-9F4A-399A4F184FDE}" destId="{301398A2-87C6-4D02-9FAD-6D016CC79365}" srcOrd="0" destOrd="0" presId="urn:microsoft.com/office/officeart/2005/8/layout/orgChart1"/>
    <dgm:cxn modelId="{BEEEE9BF-4011-4E79-B8D6-38F82CFA5BA3}" type="presParOf" srcId="{301398A2-87C6-4D02-9FAD-6D016CC79365}" destId="{4DDDFEBB-24D8-40B6-B16B-618DC2FBEA24}" srcOrd="0" destOrd="0" presId="urn:microsoft.com/office/officeart/2005/8/layout/orgChart1"/>
    <dgm:cxn modelId="{CE865BE3-E037-4CF1-98D2-1E0A149A6347}" type="presParOf" srcId="{301398A2-87C6-4D02-9FAD-6D016CC79365}" destId="{8B319312-E89C-4B9A-83F8-0207DD38A569}" srcOrd="1" destOrd="0" presId="urn:microsoft.com/office/officeart/2005/8/layout/orgChart1"/>
    <dgm:cxn modelId="{1814A5D1-8CF3-4E1E-84E7-DF5BBCD81204}" type="presParOf" srcId="{6554C7B8-3E63-4407-9F4A-399A4F184FDE}" destId="{9FFDF978-C783-4CE1-BC50-1CC4B49BF1FB}" srcOrd="1" destOrd="0" presId="urn:microsoft.com/office/officeart/2005/8/layout/orgChart1"/>
    <dgm:cxn modelId="{B090D760-0C09-43F8-86EE-3744A32982FF}" type="presParOf" srcId="{6554C7B8-3E63-4407-9F4A-399A4F184FDE}" destId="{F757A94A-494D-47DA-992B-5A289A6FF204}" srcOrd="2" destOrd="0" presId="urn:microsoft.com/office/officeart/2005/8/layout/orgChart1"/>
    <dgm:cxn modelId="{8E719A95-94EB-4FA5-8A78-8435509D155A}" type="presParOf" srcId="{64D800FE-AB26-42CF-A672-1563C566C9A6}" destId="{417AECAA-DAD8-4EE8-A60A-BA869979C924}" srcOrd="2" destOrd="0" presId="urn:microsoft.com/office/officeart/2005/8/layout/orgChart1"/>
    <dgm:cxn modelId="{32EF8364-6490-4C5E-B6F8-8258497FE2C4}" type="presParOf" srcId="{CC46CFC6-0C4C-4BAA-A7EC-CB113147F2B3}" destId="{5DE441E5-A907-44BB-B103-D2E23252CDF0}" srcOrd="6" destOrd="0" presId="urn:microsoft.com/office/officeart/2005/8/layout/orgChart1"/>
    <dgm:cxn modelId="{B1869500-BF29-48FD-8D08-9BBE0E0A69DB}" type="presParOf" srcId="{CC46CFC6-0C4C-4BAA-A7EC-CB113147F2B3}" destId="{8F2FE613-3D14-48ED-AD50-B857BF353B24}" srcOrd="7" destOrd="0" presId="urn:microsoft.com/office/officeart/2005/8/layout/orgChart1"/>
    <dgm:cxn modelId="{3C584C6A-3873-42BC-ACBD-4FBE9F0DA679}" type="presParOf" srcId="{8F2FE613-3D14-48ED-AD50-B857BF353B24}" destId="{CC490731-C3F3-4369-9F99-E9F0FD0166D2}" srcOrd="0" destOrd="0" presId="urn:microsoft.com/office/officeart/2005/8/layout/orgChart1"/>
    <dgm:cxn modelId="{59BF49B0-4E6B-4B1F-AB70-6B53638BF30A}" type="presParOf" srcId="{CC490731-C3F3-4369-9F99-E9F0FD0166D2}" destId="{384E4B9A-EE72-4312-88D6-81B93587BD5B}" srcOrd="0" destOrd="0" presId="urn:microsoft.com/office/officeart/2005/8/layout/orgChart1"/>
    <dgm:cxn modelId="{9E7B85E3-D7A2-467B-9C64-94CB435BF9AF}" type="presParOf" srcId="{CC490731-C3F3-4369-9F99-E9F0FD0166D2}" destId="{B686EB17-44E6-4CA3-A0CB-74C4CCB66206}" srcOrd="1" destOrd="0" presId="urn:microsoft.com/office/officeart/2005/8/layout/orgChart1"/>
    <dgm:cxn modelId="{864AB263-A8A9-4C8F-8845-2132C44ECAD3}" type="presParOf" srcId="{8F2FE613-3D14-48ED-AD50-B857BF353B24}" destId="{48D21B61-77B2-4FD8-AF64-5CD0DE461AD8}" srcOrd="1" destOrd="0" presId="urn:microsoft.com/office/officeart/2005/8/layout/orgChart1"/>
    <dgm:cxn modelId="{B651E9D8-4D70-4688-94F2-B045DC730208}" type="presParOf" srcId="{48D21B61-77B2-4FD8-AF64-5CD0DE461AD8}" destId="{51689B51-E379-44C1-9276-DB10D86A2320}" srcOrd="0" destOrd="0" presId="urn:microsoft.com/office/officeart/2005/8/layout/orgChart1"/>
    <dgm:cxn modelId="{11B837B6-5160-4B31-A887-48B59F548072}" type="presParOf" srcId="{48D21B61-77B2-4FD8-AF64-5CD0DE461AD8}" destId="{F148FAAF-0997-4E0E-AC9C-4029E30961A2}" srcOrd="1" destOrd="0" presId="urn:microsoft.com/office/officeart/2005/8/layout/orgChart1"/>
    <dgm:cxn modelId="{62DDBA14-9D33-49C0-BB92-5EC35CE21258}" type="presParOf" srcId="{F148FAAF-0997-4E0E-AC9C-4029E30961A2}" destId="{8BA5055D-B171-4394-BCA1-4DE6A0DFE117}" srcOrd="0" destOrd="0" presId="urn:microsoft.com/office/officeart/2005/8/layout/orgChart1"/>
    <dgm:cxn modelId="{6E3FABAA-2C2B-4E6C-A3EE-CE9140C3FDD9}" type="presParOf" srcId="{8BA5055D-B171-4394-BCA1-4DE6A0DFE117}" destId="{1D4E71CC-C050-4AA3-A471-0C97CF765669}" srcOrd="0" destOrd="0" presId="urn:microsoft.com/office/officeart/2005/8/layout/orgChart1"/>
    <dgm:cxn modelId="{A41954C5-34A6-4749-958A-6D85D2A2DD7C}" type="presParOf" srcId="{8BA5055D-B171-4394-BCA1-4DE6A0DFE117}" destId="{20BD7859-2B23-4BA1-B332-60A6B1DC3A3C}" srcOrd="1" destOrd="0" presId="urn:microsoft.com/office/officeart/2005/8/layout/orgChart1"/>
    <dgm:cxn modelId="{23D56798-9B6E-4122-93D1-E7CA9547FE16}" type="presParOf" srcId="{F148FAAF-0997-4E0E-AC9C-4029E30961A2}" destId="{535B3803-B225-41D9-BD6D-E283B44DBDCA}" srcOrd="1" destOrd="0" presId="urn:microsoft.com/office/officeart/2005/8/layout/orgChart1"/>
    <dgm:cxn modelId="{2AECE326-4B6C-49B9-8A48-EEE321F12CD2}" type="presParOf" srcId="{F148FAAF-0997-4E0E-AC9C-4029E30961A2}" destId="{D9264C94-CC64-4A09-A603-BCB0FCFB22F2}" srcOrd="2" destOrd="0" presId="urn:microsoft.com/office/officeart/2005/8/layout/orgChart1"/>
    <dgm:cxn modelId="{1D04AA3A-C9BF-434F-9742-80827EF4E816}" type="presParOf" srcId="{48D21B61-77B2-4FD8-AF64-5CD0DE461AD8}" destId="{C6297336-6800-4C47-9894-A867C6CAA73E}" srcOrd="2" destOrd="0" presId="urn:microsoft.com/office/officeart/2005/8/layout/orgChart1"/>
    <dgm:cxn modelId="{53DC3DED-6DC5-4ED7-A125-8202254560D6}" type="presParOf" srcId="{48D21B61-77B2-4FD8-AF64-5CD0DE461AD8}" destId="{B7B0B21F-39D8-402F-9F6B-C4329799BD09}" srcOrd="3" destOrd="0" presId="urn:microsoft.com/office/officeart/2005/8/layout/orgChart1"/>
    <dgm:cxn modelId="{715226D1-8C2F-4B4C-B1FE-8F508B0941F2}" type="presParOf" srcId="{B7B0B21F-39D8-402F-9F6B-C4329799BD09}" destId="{30DC4E22-5064-4612-B8FC-0220BE00493D}" srcOrd="0" destOrd="0" presId="urn:microsoft.com/office/officeart/2005/8/layout/orgChart1"/>
    <dgm:cxn modelId="{96334E95-704F-482F-82D1-2ECA26597708}" type="presParOf" srcId="{30DC4E22-5064-4612-B8FC-0220BE00493D}" destId="{9A62D070-2151-431F-ADD9-0B5BDF239DE6}" srcOrd="0" destOrd="0" presId="urn:microsoft.com/office/officeart/2005/8/layout/orgChart1"/>
    <dgm:cxn modelId="{7E27F17C-2723-4AFD-B0A1-15E2E984FA3A}" type="presParOf" srcId="{30DC4E22-5064-4612-B8FC-0220BE00493D}" destId="{A40207B2-91D5-4EC3-B347-FA18CCD24FD4}" srcOrd="1" destOrd="0" presId="urn:microsoft.com/office/officeart/2005/8/layout/orgChart1"/>
    <dgm:cxn modelId="{DF94703C-624D-42A9-966A-E03E900A5F30}" type="presParOf" srcId="{B7B0B21F-39D8-402F-9F6B-C4329799BD09}" destId="{26206C6D-C625-4486-B641-297A6C0F4E77}" srcOrd="1" destOrd="0" presId="urn:microsoft.com/office/officeart/2005/8/layout/orgChart1"/>
    <dgm:cxn modelId="{BD70FFA5-F394-432A-9E7C-33AB40C59277}" type="presParOf" srcId="{B7B0B21F-39D8-402F-9F6B-C4329799BD09}" destId="{69CEA2AD-1109-4C05-A6AC-A0648A851FF3}" srcOrd="2" destOrd="0" presId="urn:microsoft.com/office/officeart/2005/8/layout/orgChart1"/>
    <dgm:cxn modelId="{723655F6-4000-45F9-9545-719025CEACEC}" type="presParOf" srcId="{8F2FE613-3D14-48ED-AD50-B857BF353B24}" destId="{0C129F5F-E2AA-40BE-90DE-00FA2F591A6D}" srcOrd="2" destOrd="0" presId="urn:microsoft.com/office/officeart/2005/8/layout/orgChart1"/>
    <dgm:cxn modelId="{4739CA04-1666-4E40-9028-371FB571F978}" type="presParOf" srcId="{CC46CFC6-0C4C-4BAA-A7EC-CB113147F2B3}" destId="{7DD0E498-719B-4F15-B188-F55CD2F1F33D}" srcOrd="8" destOrd="0" presId="urn:microsoft.com/office/officeart/2005/8/layout/orgChart1"/>
    <dgm:cxn modelId="{E95F031E-0FCD-44F9-AB27-A915B18A7FB7}" type="presParOf" srcId="{CC46CFC6-0C4C-4BAA-A7EC-CB113147F2B3}" destId="{209FDB61-BFC0-4426-B54A-21CF3351B8EE}" srcOrd="9" destOrd="0" presId="urn:microsoft.com/office/officeart/2005/8/layout/orgChart1"/>
    <dgm:cxn modelId="{B446C149-F3F7-4375-A1F7-B663B4973DE3}" type="presParOf" srcId="{209FDB61-BFC0-4426-B54A-21CF3351B8EE}" destId="{51EFF969-E464-4C27-874F-689F8B354455}" srcOrd="0" destOrd="0" presId="urn:microsoft.com/office/officeart/2005/8/layout/orgChart1"/>
    <dgm:cxn modelId="{4CAA541C-9B76-47ED-A4A6-297923900D12}" type="presParOf" srcId="{51EFF969-E464-4C27-874F-689F8B354455}" destId="{E08CEE97-A1C0-45BB-A0AA-11F85665A2D8}" srcOrd="0" destOrd="0" presId="urn:microsoft.com/office/officeart/2005/8/layout/orgChart1"/>
    <dgm:cxn modelId="{C30FEB44-7303-4A39-B2C3-862F647B8FF4}" type="presParOf" srcId="{51EFF969-E464-4C27-874F-689F8B354455}" destId="{83D89272-4435-4391-A978-9EA83F37D53B}" srcOrd="1" destOrd="0" presId="urn:microsoft.com/office/officeart/2005/8/layout/orgChart1"/>
    <dgm:cxn modelId="{BE3B4049-3D11-4A54-AB34-C8C9FE635A91}" type="presParOf" srcId="{209FDB61-BFC0-4426-B54A-21CF3351B8EE}" destId="{F2654828-AF20-4A5B-8FD8-6684B2A782F8}" srcOrd="1" destOrd="0" presId="urn:microsoft.com/office/officeart/2005/8/layout/orgChart1"/>
    <dgm:cxn modelId="{A01DABB4-1C05-4EA0-BE93-B629098203DC}" type="presParOf" srcId="{F2654828-AF20-4A5B-8FD8-6684B2A782F8}" destId="{DF886540-BE71-4CA8-B1D2-4AED465A27DE}" srcOrd="0" destOrd="0" presId="urn:microsoft.com/office/officeart/2005/8/layout/orgChart1"/>
    <dgm:cxn modelId="{204ADFA9-8AA2-4DD9-BE98-DA459C4B5881}" type="presParOf" srcId="{F2654828-AF20-4A5B-8FD8-6684B2A782F8}" destId="{55F846B2-F93C-4016-9C1A-E2C86D7EE826}" srcOrd="1" destOrd="0" presId="urn:microsoft.com/office/officeart/2005/8/layout/orgChart1"/>
    <dgm:cxn modelId="{1E3B5136-4D53-40CA-94FE-F96BEAF95B43}" type="presParOf" srcId="{55F846B2-F93C-4016-9C1A-E2C86D7EE826}" destId="{A220E880-9EFD-48D4-A1B3-53F99C93EE11}" srcOrd="0" destOrd="0" presId="urn:microsoft.com/office/officeart/2005/8/layout/orgChart1"/>
    <dgm:cxn modelId="{7CE3AE79-4313-46C1-B9E7-76C3608DCCCF}" type="presParOf" srcId="{A220E880-9EFD-48D4-A1B3-53F99C93EE11}" destId="{19310089-F541-4002-9B0F-580171D95D8A}" srcOrd="0" destOrd="0" presId="urn:microsoft.com/office/officeart/2005/8/layout/orgChart1"/>
    <dgm:cxn modelId="{FA305A0A-5F5C-456C-A659-52688DC853EA}" type="presParOf" srcId="{A220E880-9EFD-48D4-A1B3-53F99C93EE11}" destId="{71CFE4CF-16B1-4BFC-B662-EA2245FE70FF}" srcOrd="1" destOrd="0" presId="urn:microsoft.com/office/officeart/2005/8/layout/orgChart1"/>
    <dgm:cxn modelId="{B654B30F-50A5-4D63-BB50-6330CBAF562A}" type="presParOf" srcId="{55F846B2-F93C-4016-9C1A-E2C86D7EE826}" destId="{664B3528-4AFD-4D36-87EC-95298B24F0C1}" srcOrd="1" destOrd="0" presId="urn:microsoft.com/office/officeart/2005/8/layout/orgChart1"/>
    <dgm:cxn modelId="{02A78145-DF8C-436F-81C3-BACB9CC7F2CB}" type="presParOf" srcId="{664B3528-4AFD-4D36-87EC-95298B24F0C1}" destId="{32D0BC21-E707-41BA-91E1-845FA2379163}" srcOrd="0" destOrd="0" presId="urn:microsoft.com/office/officeart/2005/8/layout/orgChart1"/>
    <dgm:cxn modelId="{5C655A17-F50A-4810-AAAC-D5269DB19ABB}" type="presParOf" srcId="{664B3528-4AFD-4D36-87EC-95298B24F0C1}" destId="{49BAFD9F-58C3-429B-AC00-613121555613}" srcOrd="1" destOrd="0" presId="urn:microsoft.com/office/officeart/2005/8/layout/orgChart1"/>
    <dgm:cxn modelId="{B8F68F2E-85F8-45AA-8AD2-0ABE72FF96B6}" type="presParOf" srcId="{49BAFD9F-58C3-429B-AC00-613121555613}" destId="{71EF3AFA-EC2D-437E-B71D-F80A70E4A634}" srcOrd="0" destOrd="0" presId="urn:microsoft.com/office/officeart/2005/8/layout/orgChart1"/>
    <dgm:cxn modelId="{583392AC-5E21-406E-952B-B7F82D635F77}" type="presParOf" srcId="{71EF3AFA-EC2D-437E-B71D-F80A70E4A634}" destId="{14485D22-49FC-4118-9457-EE0E5A98F01C}" srcOrd="0" destOrd="0" presId="urn:microsoft.com/office/officeart/2005/8/layout/orgChart1"/>
    <dgm:cxn modelId="{0F1CD081-979E-471B-A55E-288C000D426F}" type="presParOf" srcId="{71EF3AFA-EC2D-437E-B71D-F80A70E4A634}" destId="{32985616-5F24-475E-9395-0693015FF81A}" srcOrd="1" destOrd="0" presId="urn:microsoft.com/office/officeart/2005/8/layout/orgChart1"/>
    <dgm:cxn modelId="{22262766-7864-47D5-879A-89BAC3277004}" type="presParOf" srcId="{49BAFD9F-58C3-429B-AC00-613121555613}" destId="{30745685-7531-454B-8F03-CBBF5140DA86}" srcOrd="1" destOrd="0" presId="urn:microsoft.com/office/officeart/2005/8/layout/orgChart1"/>
    <dgm:cxn modelId="{204B8EE4-7EA6-4F96-B49F-5D227CC0F739}" type="presParOf" srcId="{30745685-7531-454B-8F03-CBBF5140DA86}" destId="{ABE30491-132B-4274-BFD8-58EFB73A029C}" srcOrd="0" destOrd="0" presId="urn:microsoft.com/office/officeart/2005/8/layout/orgChart1"/>
    <dgm:cxn modelId="{F3E65B6B-B87D-4F80-B68A-7A4BA6F96212}" type="presParOf" srcId="{30745685-7531-454B-8F03-CBBF5140DA86}" destId="{9D40379A-05C9-4345-AC1F-1C066D4DE1CC}" srcOrd="1" destOrd="0" presId="urn:microsoft.com/office/officeart/2005/8/layout/orgChart1"/>
    <dgm:cxn modelId="{57FF9493-7413-40E8-8C30-83A994178939}" type="presParOf" srcId="{9D40379A-05C9-4345-AC1F-1C066D4DE1CC}" destId="{734CA1B8-5AAA-44A9-8B7D-526170A6069F}" srcOrd="0" destOrd="0" presId="urn:microsoft.com/office/officeart/2005/8/layout/orgChart1"/>
    <dgm:cxn modelId="{90E626A5-1B0B-49A3-AB39-914251D856F3}" type="presParOf" srcId="{734CA1B8-5AAA-44A9-8B7D-526170A6069F}" destId="{46318BE8-3690-43EC-A129-0FEE4D5C1444}" srcOrd="0" destOrd="0" presId="urn:microsoft.com/office/officeart/2005/8/layout/orgChart1"/>
    <dgm:cxn modelId="{0F85894D-9620-4E44-A861-FCEAD962B0DA}" type="presParOf" srcId="{734CA1B8-5AAA-44A9-8B7D-526170A6069F}" destId="{9914F019-E505-4D06-93C1-AFD0B4D8DCF2}" srcOrd="1" destOrd="0" presId="urn:microsoft.com/office/officeart/2005/8/layout/orgChart1"/>
    <dgm:cxn modelId="{E1E7B6F6-A7BB-4568-B2DC-179F265F22A0}" type="presParOf" srcId="{9D40379A-05C9-4345-AC1F-1C066D4DE1CC}" destId="{CE367DC8-22C8-4ACD-9CC7-28467BDA9FAA}" srcOrd="1" destOrd="0" presId="urn:microsoft.com/office/officeart/2005/8/layout/orgChart1"/>
    <dgm:cxn modelId="{FC75D495-3A0E-4DFF-913B-2F3DC62FFEEE}" type="presParOf" srcId="{CE367DC8-22C8-4ACD-9CC7-28467BDA9FAA}" destId="{D645C51E-28D5-4B74-8E81-295D2B576748}" srcOrd="0" destOrd="0" presId="urn:microsoft.com/office/officeart/2005/8/layout/orgChart1"/>
    <dgm:cxn modelId="{1DE38A31-1422-4F1E-BB9F-F941CC1056AF}" type="presParOf" srcId="{CE367DC8-22C8-4ACD-9CC7-28467BDA9FAA}" destId="{FE5D5F9E-ED13-4AD4-B3B9-B923108661D8}" srcOrd="1" destOrd="0" presId="urn:microsoft.com/office/officeart/2005/8/layout/orgChart1"/>
    <dgm:cxn modelId="{E81E94A9-AA42-4B03-8BAE-E2AB5AF60561}" type="presParOf" srcId="{FE5D5F9E-ED13-4AD4-B3B9-B923108661D8}" destId="{6EA78941-6426-4049-8A7B-7940DED390A6}" srcOrd="0" destOrd="0" presId="urn:microsoft.com/office/officeart/2005/8/layout/orgChart1"/>
    <dgm:cxn modelId="{1FAC6447-14B5-4D69-8706-46C2717B31F4}" type="presParOf" srcId="{6EA78941-6426-4049-8A7B-7940DED390A6}" destId="{66B1F6C1-ABF3-4FD9-B71E-5A64C73AC870}" srcOrd="0" destOrd="0" presId="urn:microsoft.com/office/officeart/2005/8/layout/orgChart1"/>
    <dgm:cxn modelId="{587D8A9B-22B6-440A-AE2A-CFDBFFC4EBE1}" type="presParOf" srcId="{6EA78941-6426-4049-8A7B-7940DED390A6}" destId="{797BE9FD-E264-486F-9EFA-39AABDFC574D}" srcOrd="1" destOrd="0" presId="urn:microsoft.com/office/officeart/2005/8/layout/orgChart1"/>
    <dgm:cxn modelId="{DB0D5237-15C0-4466-859D-DB9BCE1C5BD6}" type="presParOf" srcId="{FE5D5F9E-ED13-4AD4-B3B9-B923108661D8}" destId="{95F748C2-0B0C-43B2-999A-6F98148FDA26}" srcOrd="1" destOrd="0" presId="urn:microsoft.com/office/officeart/2005/8/layout/orgChart1"/>
    <dgm:cxn modelId="{CD598F6D-4458-47DF-AE25-A5A367B44254}" type="presParOf" srcId="{95F748C2-0B0C-43B2-999A-6F98148FDA26}" destId="{FA7F291E-D6E0-43B5-87EF-402A5589230D}" srcOrd="0" destOrd="0" presId="urn:microsoft.com/office/officeart/2005/8/layout/orgChart1"/>
    <dgm:cxn modelId="{1BB6D29C-FA59-4BD8-9850-6212F1C2B578}" type="presParOf" srcId="{95F748C2-0B0C-43B2-999A-6F98148FDA26}" destId="{E9304375-D6B5-4BCF-8D3B-C638FDE31097}" srcOrd="1" destOrd="0" presId="urn:microsoft.com/office/officeart/2005/8/layout/orgChart1"/>
    <dgm:cxn modelId="{A6D4F3FA-3580-423B-96C5-9FA58F3E7CD0}" type="presParOf" srcId="{E9304375-D6B5-4BCF-8D3B-C638FDE31097}" destId="{A243D3A9-C715-4D3D-88A2-99BE422CB88C}" srcOrd="0" destOrd="0" presId="urn:microsoft.com/office/officeart/2005/8/layout/orgChart1"/>
    <dgm:cxn modelId="{A742B67E-0D49-4D39-B3C7-D7184F37BE97}" type="presParOf" srcId="{A243D3A9-C715-4D3D-88A2-99BE422CB88C}" destId="{8A075BCB-22A4-4CCB-8E2F-6A22B005E703}" srcOrd="0" destOrd="0" presId="urn:microsoft.com/office/officeart/2005/8/layout/orgChart1"/>
    <dgm:cxn modelId="{3216553F-8F62-4DBE-AFA7-B75B4CEE1F36}" type="presParOf" srcId="{A243D3A9-C715-4D3D-88A2-99BE422CB88C}" destId="{F8F06C6C-C07B-400C-A68A-AC1E33A925FB}" srcOrd="1" destOrd="0" presId="urn:microsoft.com/office/officeart/2005/8/layout/orgChart1"/>
    <dgm:cxn modelId="{A8F806E9-4F91-494E-8D2F-D1D41F16F27D}" type="presParOf" srcId="{E9304375-D6B5-4BCF-8D3B-C638FDE31097}" destId="{0F3F43F1-3E06-412E-8C8B-1A6BC8F70B4C}" srcOrd="1" destOrd="0" presId="urn:microsoft.com/office/officeart/2005/8/layout/orgChart1"/>
    <dgm:cxn modelId="{B3D895C2-B478-494C-A7A6-4F631AF9DBDD}" type="presParOf" srcId="{E9304375-D6B5-4BCF-8D3B-C638FDE31097}" destId="{62EE355C-0959-46AD-86F5-F97C382A20E6}" srcOrd="2" destOrd="0" presId="urn:microsoft.com/office/officeart/2005/8/layout/orgChart1"/>
    <dgm:cxn modelId="{95982996-BBA8-42BD-85AB-80E0B32A3E18}" type="presParOf" srcId="{FE5D5F9E-ED13-4AD4-B3B9-B923108661D8}" destId="{5FCA2E53-4021-41AF-8484-0AB8970A6E19}" srcOrd="2" destOrd="0" presId="urn:microsoft.com/office/officeart/2005/8/layout/orgChart1"/>
    <dgm:cxn modelId="{443B0AF9-7438-4489-BC68-4E5C720A2B42}" type="presParOf" srcId="{5FCA2E53-4021-41AF-8484-0AB8970A6E19}" destId="{A35B9F25-ED47-4FE9-86F6-42A132BC7937}" srcOrd="0" destOrd="0" presId="urn:microsoft.com/office/officeart/2005/8/layout/orgChart1"/>
    <dgm:cxn modelId="{C6E57587-204E-4FAE-B7F3-57BB479DEBD8}" type="presParOf" srcId="{5FCA2E53-4021-41AF-8484-0AB8970A6E19}" destId="{EE3AF4BE-30B4-4618-9CDD-A685FFB63BA9}" srcOrd="1" destOrd="0" presId="urn:microsoft.com/office/officeart/2005/8/layout/orgChart1"/>
    <dgm:cxn modelId="{5FB1E7EF-0EAB-4974-9A7C-2AF992F3A925}" type="presParOf" srcId="{EE3AF4BE-30B4-4618-9CDD-A685FFB63BA9}" destId="{AF4102E5-F3BB-469D-BE44-D1D13AED30D1}" srcOrd="0" destOrd="0" presId="urn:microsoft.com/office/officeart/2005/8/layout/orgChart1"/>
    <dgm:cxn modelId="{CF401B0F-1CB2-415D-B620-FBB5A303A4F1}" type="presParOf" srcId="{AF4102E5-F3BB-469D-BE44-D1D13AED30D1}" destId="{ED8B1E19-CEDA-4DFE-813D-FD3B607749EE}" srcOrd="0" destOrd="0" presId="urn:microsoft.com/office/officeart/2005/8/layout/orgChart1"/>
    <dgm:cxn modelId="{5DFB62EC-5738-4B05-9259-A1CFC73B9CE4}" type="presParOf" srcId="{AF4102E5-F3BB-469D-BE44-D1D13AED30D1}" destId="{2D2532E9-9695-434F-87E7-01C049A7E477}" srcOrd="1" destOrd="0" presId="urn:microsoft.com/office/officeart/2005/8/layout/orgChart1"/>
    <dgm:cxn modelId="{B8FD923A-990C-43DB-8010-50B25D98A2E8}" type="presParOf" srcId="{EE3AF4BE-30B4-4618-9CDD-A685FFB63BA9}" destId="{E75B9014-BFC1-4818-A3FD-D6667AFC4AC8}" srcOrd="1" destOrd="0" presId="urn:microsoft.com/office/officeart/2005/8/layout/orgChart1"/>
    <dgm:cxn modelId="{8EB830C2-97AB-4E9B-9A58-6D09B35236CC}" type="presParOf" srcId="{EE3AF4BE-30B4-4618-9CDD-A685FFB63BA9}" destId="{8CF2A108-C605-4430-BE4A-B41B68E70CDD}" srcOrd="2" destOrd="0" presId="urn:microsoft.com/office/officeart/2005/8/layout/orgChart1"/>
    <dgm:cxn modelId="{D7F58C0F-2391-4D5B-B859-FEAAEE43619C}" type="presParOf" srcId="{9D40379A-05C9-4345-AC1F-1C066D4DE1CC}" destId="{62FE91E0-B374-490B-BDA2-E29163333A84}" srcOrd="2" destOrd="0" presId="urn:microsoft.com/office/officeart/2005/8/layout/orgChart1"/>
    <dgm:cxn modelId="{1B43E102-253C-42B1-AE9E-DB0B4246DBAA}" type="presParOf" srcId="{62FE91E0-B374-490B-BDA2-E29163333A84}" destId="{C6032F72-CE1E-44F6-9038-853E93034577}" srcOrd="0" destOrd="0" presId="urn:microsoft.com/office/officeart/2005/8/layout/orgChart1"/>
    <dgm:cxn modelId="{2F0AE4D0-CD96-44F0-9A94-78DA5BDBEAA5}" type="presParOf" srcId="{62FE91E0-B374-490B-BDA2-E29163333A84}" destId="{86D76B74-AC76-43AC-A37E-805A2ACD4E28}" srcOrd="1" destOrd="0" presId="urn:microsoft.com/office/officeart/2005/8/layout/orgChart1"/>
    <dgm:cxn modelId="{98EFB296-A87F-46DB-9783-0D040D31CA4F}" type="presParOf" srcId="{86D76B74-AC76-43AC-A37E-805A2ACD4E28}" destId="{8AB1BA21-026C-42A4-AE76-7621B25535CB}" srcOrd="0" destOrd="0" presId="urn:microsoft.com/office/officeart/2005/8/layout/orgChart1"/>
    <dgm:cxn modelId="{85C28A6D-3259-4665-9378-0DCFDAB66FCB}" type="presParOf" srcId="{8AB1BA21-026C-42A4-AE76-7621B25535CB}" destId="{4682ADA6-C9E5-4400-B620-30D2AE920776}" srcOrd="0" destOrd="0" presId="urn:microsoft.com/office/officeart/2005/8/layout/orgChart1"/>
    <dgm:cxn modelId="{2CC296FC-2684-41B7-84C0-F1F1710CD31D}" type="presParOf" srcId="{8AB1BA21-026C-42A4-AE76-7621B25535CB}" destId="{6350F151-FB77-461C-AD46-F782809F7E4F}" srcOrd="1" destOrd="0" presId="urn:microsoft.com/office/officeart/2005/8/layout/orgChart1"/>
    <dgm:cxn modelId="{9E0D4166-3E04-4C34-A432-803B059A35F1}" type="presParOf" srcId="{86D76B74-AC76-43AC-A37E-805A2ACD4E28}" destId="{65648D4B-2F97-476D-8AC5-0C2A32A5C4F4}" srcOrd="1" destOrd="0" presId="urn:microsoft.com/office/officeart/2005/8/layout/orgChart1"/>
    <dgm:cxn modelId="{AEE3E6A5-DB9F-4397-AB42-69BF7DE18D38}" type="presParOf" srcId="{86D76B74-AC76-43AC-A37E-805A2ACD4E28}" destId="{3DC2507B-30CF-44DD-98E4-E4905B2C9105}" srcOrd="2" destOrd="0" presId="urn:microsoft.com/office/officeart/2005/8/layout/orgChart1"/>
    <dgm:cxn modelId="{665B4FF3-93B5-4B95-A69C-393D0EC87731}" type="presParOf" srcId="{49BAFD9F-58C3-429B-AC00-613121555613}" destId="{2C18BDC2-689E-4815-8723-85D126F29430}" srcOrd="2" destOrd="0" presId="urn:microsoft.com/office/officeart/2005/8/layout/orgChart1"/>
    <dgm:cxn modelId="{E5125046-43E4-4C26-A19B-E99D765A55D3}" type="presParOf" srcId="{2C18BDC2-689E-4815-8723-85D126F29430}" destId="{10A9E536-E0E7-4842-843E-CCC6A77AB451}" srcOrd="0" destOrd="0" presId="urn:microsoft.com/office/officeart/2005/8/layout/orgChart1"/>
    <dgm:cxn modelId="{CBE98164-C2C6-4432-99C7-487200EA14FD}" type="presParOf" srcId="{2C18BDC2-689E-4815-8723-85D126F29430}" destId="{81EC85F5-2808-4BCF-A5DC-770BC4224D36}" srcOrd="1" destOrd="0" presId="urn:microsoft.com/office/officeart/2005/8/layout/orgChart1"/>
    <dgm:cxn modelId="{618C1BBA-B28F-4004-970B-9A6107F55A75}" type="presParOf" srcId="{81EC85F5-2808-4BCF-A5DC-770BC4224D36}" destId="{232B5043-ACA1-46FE-A82E-97C8F0A00E8C}" srcOrd="0" destOrd="0" presId="urn:microsoft.com/office/officeart/2005/8/layout/orgChart1"/>
    <dgm:cxn modelId="{63E4291D-CD3F-4E1F-AD84-D121156958DF}" type="presParOf" srcId="{232B5043-ACA1-46FE-A82E-97C8F0A00E8C}" destId="{7A9D04F5-2FD8-42D7-A438-34AE261FC97D}" srcOrd="0" destOrd="0" presId="urn:microsoft.com/office/officeart/2005/8/layout/orgChart1"/>
    <dgm:cxn modelId="{6F41652C-7F89-45B0-9934-1B5A1EB3CE8C}" type="presParOf" srcId="{232B5043-ACA1-46FE-A82E-97C8F0A00E8C}" destId="{E762AD2F-FAFD-4E09-8880-DA2E47631F04}" srcOrd="1" destOrd="0" presId="urn:microsoft.com/office/officeart/2005/8/layout/orgChart1"/>
    <dgm:cxn modelId="{CA702DB2-5F82-48C3-9FAB-ED21D7A7C2F2}" type="presParOf" srcId="{81EC85F5-2808-4BCF-A5DC-770BC4224D36}" destId="{382759D5-21EA-41C4-A9A1-52715C9F4601}" srcOrd="1" destOrd="0" presId="urn:microsoft.com/office/officeart/2005/8/layout/orgChart1"/>
    <dgm:cxn modelId="{D37E7431-9095-4863-988C-42C9F9079C9D}" type="presParOf" srcId="{382759D5-21EA-41C4-A9A1-52715C9F4601}" destId="{7A1652D5-6C70-4FB5-8C69-04800631FB40}" srcOrd="0" destOrd="0" presId="urn:microsoft.com/office/officeart/2005/8/layout/orgChart1"/>
    <dgm:cxn modelId="{5975CD77-2751-4E4B-8495-B269ADCDB5BE}" type="presParOf" srcId="{382759D5-21EA-41C4-A9A1-52715C9F4601}" destId="{C99B8E88-338C-4E6C-A8DA-8DB104EE7947}" srcOrd="1" destOrd="0" presId="urn:microsoft.com/office/officeart/2005/8/layout/orgChart1"/>
    <dgm:cxn modelId="{AB767D71-50B4-4F15-892C-E9988A04E417}" type="presParOf" srcId="{C99B8E88-338C-4E6C-A8DA-8DB104EE7947}" destId="{560F7D61-588E-4C50-8DD8-AB12EB5D22EB}" srcOrd="0" destOrd="0" presId="urn:microsoft.com/office/officeart/2005/8/layout/orgChart1"/>
    <dgm:cxn modelId="{A7101618-03A2-4FD9-A6B4-18602D691664}" type="presParOf" srcId="{560F7D61-588E-4C50-8DD8-AB12EB5D22EB}" destId="{1DF2E6F2-12DE-4ED1-80DD-0BC102B13ADF}" srcOrd="0" destOrd="0" presId="urn:microsoft.com/office/officeart/2005/8/layout/orgChart1"/>
    <dgm:cxn modelId="{58919FD5-F41A-4E39-B017-511DDDB047E3}" type="presParOf" srcId="{560F7D61-588E-4C50-8DD8-AB12EB5D22EB}" destId="{0E959A82-6194-442D-BD3E-73DD8ECFECCC}" srcOrd="1" destOrd="0" presId="urn:microsoft.com/office/officeart/2005/8/layout/orgChart1"/>
    <dgm:cxn modelId="{96FF5356-0809-4A7A-B3CE-3697D35509B3}" type="presParOf" srcId="{C99B8E88-338C-4E6C-A8DA-8DB104EE7947}" destId="{58D8F807-B03B-4D2C-A3E8-C329084BDB32}" srcOrd="1" destOrd="0" presId="urn:microsoft.com/office/officeart/2005/8/layout/orgChart1"/>
    <dgm:cxn modelId="{1C509023-2F6E-4907-8033-122489E7E4FC}" type="presParOf" srcId="{C99B8E88-338C-4E6C-A8DA-8DB104EE7947}" destId="{B63F2100-9344-40AC-B039-EEC0552A0DAD}" srcOrd="2" destOrd="0" presId="urn:microsoft.com/office/officeart/2005/8/layout/orgChart1"/>
    <dgm:cxn modelId="{C3D5BA95-9331-4657-B9B7-0B9AD2B369C9}" type="presParOf" srcId="{382759D5-21EA-41C4-A9A1-52715C9F4601}" destId="{F2049FE2-BA99-4846-AC61-2A7890726DC9}" srcOrd="2" destOrd="0" presId="urn:microsoft.com/office/officeart/2005/8/layout/orgChart1"/>
    <dgm:cxn modelId="{E619D87B-D2F7-4CD4-972E-332CFBA0CDD9}" type="presParOf" srcId="{382759D5-21EA-41C4-A9A1-52715C9F4601}" destId="{7AB328C9-3D14-4FF5-9E64-5CA1CC70D36E}" srcOrd="3" destOrd="0" presId="urn:microsoft.com/office/officeart/2005/8/layout/orgChart1"/>
    <dgm:cxn modelId="{FE14A857-5ACC-43AF-BB37-D1EC751EA0D9}" type="presParOf" srcId="{7AB328C9-3D14-4FF5-9E64-5CA1CC70D36E}" destId="{6F3EE975-99DE-4A92-BB5D-B8BF90EEE302}" srcOrd="0" destOrd="0" presId="urn:microsoft.com/office/officeart/2005/8/layout/orgChart1"/>
    <dgm:cxn modelId="{6C8DF3B8-463B-4381-BD6D-4344BE2A7E78}" type="presParOf" srcId="{6F3EE975-99DE-4A92-BB5D-B8BF90EEE302}" destId="{1C3BAEB7-27C3-4553-AC2F-59E040725EB1}" srcOrd="0" destOrd="0" presId="urn:microsoft.com/office/officeart/2005/8/layout/orgChart1"/>
    <dgm:cxn modelId="{88FD017F-BB68-46E2-91FE-82069B53D446}" type="presParOf" srcId="{6F3EE975-99DE-4A92-BB5D-B8BF90EEE302}" destId="{5FC8A2D5-5691-4AE8-AF0E-5491742A9750}" srcOrd="1" destOrd="0" presId="urn:microsoft.com/office/officeart/2005/8/layout/orgChart1"/>
    <dgm:cxn modelId="{B9AA236F-D887-4E50-A4A4-23F7236B87A3}" type="presParOf" srcId="{7AB328C9-3D14-4FF5-9E64-5CA1CC70D36E}" destId="{E88B545F-7548-4EB4-B7B7-95D964210FDB}" srcOrd="1" destOrd="0" presId="urn:microsoft.com/office/officeart/2005/8/layout/orgChart1"/>
    <dgm:cxn modelId="{FA7A810D-0A92-44F2-9D78-DB3047D57BB7}" type="presParOf" srcId="{7AB328C9-3D14-4FF5-9E64-5CA1CC70D36E}" destId="{C676014D-F106-4D88-9BCA-897D530C547D}" srcOrd="2" destOrd="0" presId="urn:microsoft.com/office/officeart/2005/8/layout/orgChart1"/>
    <dgm:cxn modelId="{4499865C-CC05-4884-A16E-02CC90DE1537}" type="presParOf" srcId="{81EC85F5-2808-4BCF-A5DC-770BC4224D36}" destId="{04867F17-6229-47FB-A130-DAF8AFAA5A54}" srcOrd="2" destOrd="0" presId="urn:microsoft.com/office/officeart/2005/8/layout/orgChart1"/>
    <dgm:cxn modelId="{DE1911E9-795B-4E68-B125-04D3786C153C}" type="presParOf" srcId="{2C18BDC2-689E-4815-8723-85D126F29430}" destId="{02310920-16BB-40A9-AD5A-69727D957565}" srcOrd="2" destOrd="0" presId="urn:microsoft.com/office/officeart/2005/8/layout/orgChart1"/>
    <dgm:cxn modelId="{89960E64-1F7C-4D2B-8D6C-735E0AAFE015}" type="presParOf" srcId="{2C18BDC2-689E-4815-8723-85D126F29430}" destId="{CFD6F9AA-3EBC-427E-9B4C-0E4E7CA1CEC7}" srcOrd="3" destOrd="0" presId="urn:microsoft.com/office/officeart/2005/8/layout/orgChart1"/>
    <dgm:cxn modelId="{5BEC630C-6ED1-403D-8B65-EB6625E1D3AF}" type="presParOf" srcId="{CFD6F9AA-3EBC-427E-9B4C-0E4E7CA1CEC7}" destId="{886E0DE2-F3FD-4AF1-B8F3-A43584AB0EB4}" srcOrd="0" destOrd="0" presId="urn:microsoft.com/office/officeart/2005/8/layout/orgChart1"/>
    <dgm:cxn modelId="{2A1A4909-3658-4419-B5A4-A3B5F95EA7A5}" type="presParOf" srcId="{886E0DE2-F3FD-4AF1-B8F3-A43584AB0EB4}" destId="{2544D814-48D5-4F56-85E7-74CB03A1FDDA}" srcOrd="0" destOrd="0" presId="urn:microsoft.com/office/officeart/2005/8/layout/orgChart1"/>
    <dgm:cxn modelId="{ADE880C4-BC8A-4CF6-9E53-CF9E3CA30B4B}" type="presParOf" srcId="{886E0DE2-F3FD-4AF1-B8F3-A43584AB0EB4}" destId="{38D5EAE4-BF8C-4E6F-9BDD-37053C70C768}" srcOrd="1" destOrd="0" presId="urn:microsoft.com/office/officeart/2005/8/layout/orgChart1"/>
    <dgm:cxn modelId="{471EF821-0CA8-4716-A903-92D7A6FF8D1D}" type="presParOf" srcId="{CFD6F9AA-3EBC-427E-9B4C-0E4E7CA1CEC7}" destId="{CA6F9BE8-BB2C-421D-B721-0C342793F1C5}" srcOrd="1" destOrd="0" presId="urn:microsoft.com/office/officeart/2005/8/layout/orgChart1"/>
    <dgm:cxn modelId="{DDC5BE44-C73F-46C4-AF5B-D233A59F825A}" type="presParOf" srcId="{CFD6F9AA-3EBC-427E-9B4C-0E4E7CA1CEC7}" destId="{096FF4EE-4C64-4DC8-908D-8307B4E06F4E}" srcOrd="2" destOrd="0" presId="urn:microsoft.com/office/officeart/2005/8/layout/orgChart1"/>
    <dgm:cxn modelId="{96C4CC1F-E2FA-4C7A-BCA1-2C092CE4F0B3}" type="presParOf" srcId="{55F846B2-F93C-4016-9C1A-E2C86D7EE826}" destId="{0D294A4A-A93B-4D68-9EAC-70DA82223401}" srcOrd="2" destOrd="0" presId="urn:microsoft.com/office/officeart/2005/8/layout/orgChart1"/>
    <dgm:cxn modelId="{59131692-2119-4F90-9627-C7E2959C458B}" type="presParOf" srcId="{209FDB61-BFC0-4426-B54A-21CF3351B8EE}" destId="{1846BF6C-AF00-4695-972E-663ABB8A88B0}" srcOrd="2" destOrd="0" presId="urn:microsoft.com/office/officeart/2005/8/layout/orgChart1"/>
    <dgm:cxn modelId="{6D50709B-E58B-4606-83F7-B8598C75908D}" type="presParOf" srcId="{CC46CFC6-0C4C-4BAA-A7EC-CB113147F2B3}" destId="{444AB52A-E2CF-48D2-8F63-B02C3AAB4285}" srcOrd="10" destOrd="0" presId="urn:microsoft.com/office/officeart/2005/8/layout/orgChart1"/>
    <dgm:cxn modelId="{A4261286-FF32-4FC0-9EB1-17151BD6F664}" type="presParOf" srcId="{CC46CFC6-0C4C-4BAA-A7EC-CB113147F2B3}" destId="{F3357B61-E063-4143-84B8-939E19523D28}" srcOrd="11" destOrd="0" presId="urn:microsoft.com/office/officeart/2005/8/layout/orgChart1"/>
    <dgm:cxn modelId="{F271E332-928E-4081-B04D-8D46E374C7A5}" type="presParOf" srcId="{F3357B61-E063-4143-84B8-939E19523D28}" destId="{AE796CC7-446E-4492-909B-B97075A297F4}" srcOrd="0" destOrd="0" presId="urn:microsoft.com/office/officeart/2005/8/layout/orgChart1"/>
    <dgm:cxn modelId="{271306A7-E24D-4E6E-AAC3-368AB912FC57}" type="presParOf" srcId="{AE796CC7-446E-4492-909B-B97075A297F4}" destId="{C6657DC8-EE99-4F48-B741-2AF80E2CE289}" srcOrd="0" destOrd="0" presId="urn:microsoft.com/office/officeart/2005/8/layout/orgChart1"/>
    <dgm:cxn modelId="{8150B90A-5FB2-42BC-AF57-4DEFF05EE88C}" type="presParOf" srcId="{AE796CC7-446E-4492-909B-B97075A297F4}" destId="{5FE11870-DB06-49B8-92D5-1CE9F02F8AAD}" srcOrd="1" destOrd="0" presId="urn:microsoft.com/office/officeart/2005/8/layout/orgChart1"/>
    <dgm:cxn modelId="{F1EA37F6-7245-430B-B92F-386974E61F7C}" type="presParOf" srcId="{F3357B61-E063-4143-84B8-939E19523D28}" destId="{903A3CD7-B3BF-4D35-A88D-B6EF665F66E2}" srcOrd="1" destOrd="0" presId="urn:microsoft.com/office/officeart/2005/8/layout/orgChart1"/>
    <dgm:cxn modelId="{508CE5E1-2F5E-4204-8625-097F41254F89}" type="presParOf" srcId="{903A3CD7-B3BF-4D35-A88D-B6EF665F66E2}" destId="{3F450774-E910-4AB6-AC75-7C54BF68DCD0}" srcOrd="0" destOrd="0" presId="urn:microsoft.com/office/officeart/2005/8/layout/orgChart1"/>
    <dgm:cxn modelId="{7006C15C-8143-4110-9F42-B619C258F55F}" type="presParOf" srcId="{903A3CD7-B3BF-4D35-A88D-B6EF665F66E2}" destId="{48E98EDA-2388-49AD-A952-F0F35FCE9C66}" srcOrd="1" destOrd="0" presId="urn:microsoft.com/office/officeart/2005/8/layout/orgChart1"/>
    <dgm:cxn modelId="{EBB3F2E8-A743-41EF-B12B-C4C24EB63D33}" type="presParOf" srcId="{48E98EDA-2388-49AD-A952-F0F35FCE9C66}" destId="{683CDA8B-F71C-4BF7-B95A-8069CB1E6014}" srcOrd="0" destOrd="0" presId="urn:microsoft.com/office/officeart/2005/8/layout/orgChart1"/>
    <dgm:cxn modelId="{98BDF68D-A025-4B08-A624-E94CCE819DB4}" type="presParOf" srcId="{683CDA8B-F71C-4BF7-B95A-8069CB1E6014}" destId="{1A8622C5-5F5E-4968-863B-64643C215F90}" srcOrd="0" destOrd="0" presId="urn:microsoft.com/office/officeart/2005/8/layout/orgChart1"/>
    <dgm:cxn modelId="{FDA22004-C502-4FC8-B584-43C24A57910E}" type="presParOf" srcId="{683CDA8B-F71C-4BF7-B95A-8069CB1E6014}" destId="{9D0D618B-6B03-4746-89D1-BEB3FFE6B521}" srcOrd="1" destOrd="0" presId="urn:microsoft.com/office/officeart/2005/8/layout/orgChart1"/>
    <dgm:cxn modelId="{6BC2878B-3FCE-4E9B-9717-9EE1C68EFC8F}" type="presParOf" srcId="{48E98EDA-2388-49AD-A952-F0F35FCE9C66}" destId="{0CC5E730-2712-4D5E-9BB0-D4FA5934688F}" srcOrd="1" destOrd="0" presId="urn:microsoft.com/office/officeart/2005/8/layout/orgChart1"/>
    <dgm:cxn modelId="{498D8077-C44A-4460-8331-F972323601A3}" type="presParOf" srcId="{48E98EDA-2388-49AD-A952-F0F35FCE9C66}" destId="{028CFFC5-0F0F-41F3-8676-4D2D2D2D97B9}" srcOrd="2" destOrd="0" presId="urn:microsoft.com/office/officeart/2005/8/layout/orgChart1"/>
    <dgm:cxn modelId="{0242D9E4-411C-4AC5-A913-5F617C12533F}" type="presParOf" srcId="{903A3CD7-B3BF-4D35-A88D-B6EF665F66E2}" destId="{D1978B36-13A8-4C08-8E8C-99D4E426ABD7}" srcOrd="2" destOrd="0" presId="urn:microsoft.com/office/officeart/2005/8/layout/orgChart1"/>
    <dgm:cxn modelId="{4F0E90A7-9810-4908-9BC6-A080311B8FB6}" type="presParOf" srcId="{903A3CD7-B3BF-4D35-A88D-B6EF665F66E2}" destId="{FDADBB1D-D1D8-4510-B351-955609C429D1}" srcOrd="3" destOrd="0" presId="urn:microsoft.com/office/officeart/2005/8/layout/orgChart1"/>
    <dgm:cxn modelId="{278A86D9-975B-44CA-82CA-4A723B3E593C}" type="presParOf" srcId="{FDADBB1D-D1D8-4510-B351-955609C429D1}" destId="{B44F9DB6-888B-4E36-85B1-1D4E49512D42}" srcOrd="0" destOrd="0" presId="urn:microsoft.com/office/officeart/2005/8/layout/orgChart1"/>
    <dgm:cxn modelId="{1AF075B2-F57D-49D8-993B-DADD70467F02}" type="presParOf" srcId="{B44F9DB6-888B-4E36-85B1-1D4E49512D42}" destId="{4805898A-A21D-4DCE-8E32-3C3A93313CF7}" srcOrd="0" destOrd="0" presId="urn:microsoft.com/office/officeart/2005/8/layout/orgChart1"/>
    <dgm:cxn modelId="{06F5A1AB-57C5-4BCC-A27E-593C6DFF3645}" type="presParOf" srcId="{B44F9DB6-888B-4E36-85B1-1D4E49512D42}" destId="{34A7A7DD-9313-4866-AA27-DD4956BC0C68}" srcOrd="1" destOrd="0" presId="urn:microsoft.com/office/officeart/2005/8/layout/orgChart1"/>
    <dgm:cxn modelId="{597C6BFB-6B97-4303-9021-D8064CB06906}" type="presParOf" srcId="{FDADBB1D-D1D8-4510-B351-955609C429D1}" destId="{A607D1CC-CF37-4800-9B95-2FFC3557B052}" srcOrd="1" destOrd="0" presId="urn:microsoft.com/office/officeart/2005/8/layout/orgChart1"/>
    <dgm:cxn modelId="{6E41A3FA-7AB1-429D-AF7A-91BAF1E5498A}" type="presParOf" srcId="{FDADBB1D-D1D8-4510-B351-955609C429D1}" destId="{29717E9E-0196-41EC-9F2C-86F2C0111E3A}" srcOrd="2" destOrd="0" presId="urn:microsoft.com/office/officeart/2005/8/layout/orgChart1"/>
    <dgm:cxn modelId="{4315308B-68A3-457D-9A33-FE5591707EF9}" type="presParOf" srcId="{F3357B61-E063-4143-84B8-939E19523D28}" destId="{8B7A83AF-6051-4CB4-B898-5EC324014137}" srcOrd="2" destOrd="0" presId="urn:microsoft.com/office/officeart/2005/8/layout/orgChart1"/>
    <dgm:cxn modelId="{B8383188-5A24-41F9-BD30-796396F01A19}" type="presParOf" srcId="{CC46CFC6-0C4C-4BAA-A7EC-CB113147F2B3}" destId="{F1CECCA9-5463-467D-A4C7-1E36B7E26DB0}" srcOrd="12" destOrd="0" presId="urn:microsoft.com/office/officeart/2005/8/layout/orgChart1"/>
    <dgm:cxn modelId="{71399BB7-031C-4609-86A7-102106697906}" type="presParOf" srcId="{CC46CFC6-0C4C-4BAA-A7EC-CB113147F2B3}" destId="{D5C05493-B6A3-40F7-84D9-6AD47EE14AB1}" srcOrd="13" destOrd="0" presId="urn:microsoft.com/office/officeart/2005/8/layout/orgChart1"/>
    <dgm:cxn modelId="{6231A31F-C413-47D9-848F-001751C120C7}" type="presParOf" srcId="{D5C05493-B6A3-40F7-84D9-6AD47EE14AB1}" destId="{176E7B8D-A4F1-4480-A13F-840E606201ED}" srcOrd="0" destOrd="0" presId="urn:microsoft.com/office/officeart/2005/8/layout/orgChart1"/>
    <dgm:cxn modelId="{21F34E8F-8F4E-463D-8DB4-F8775C0548E3}" type="presParOf" srcId="{176E7B8D-A4F1-4480-A13F-840E606201ED}" destId="{992178A2-2378-4FB3-A5DC-C1A6F84A1EFE}" srcOrd="0" destOrd="0" presId="urn:microsoft.com/office/officeart/2005/8/layout/orgChart1"/>
    <dgm:cxn modelId="{E3C8BE6A-C3D4-4259-8D48-CDFC86C78588}" type="presParOf" srcId="{176E7B8D-A4F1-4480-A13F-840E606201ED}" destId="{19B9D337-48A6-49F3-9C32-C2E0615D120B}" srcOrd="1" destOrd="0" presId="urn:microsoft.com/office/officeart/2005/8/layout/orgChart1"/>
    <dgm:cxn modelId="{864BC88E-38CA-4C27-839F-764C2DA0AC95}" type="presParOf" srcId="{D5C05493-B6A3-40F7-84D9-6AD47EE14AB1}" destId="{DDFBAC1B-1F4B-4FB0-9017-10BE1FE38AD2}" srcOrd="1" destOrd="0" presId="urn:microsoft.com/office/officeart/2005/8/layout/orgChart1"/>
    <dgm:cxn modelId="{B79D1F62-387A-4412-9D76-D8412C83CC5A}" type="presParOf" srcId="{DDFBAC1B-1F4B-4FB0-9017-10BE1FE38AD2}" destId="{94246C02-AA34-46F1-AC7F-9DDAA8CE5D0D}" srcOrd="0" destOrd="0" presId="urn:microsoft.com/office/officeart/2005/8/layout/orgChart1"/>
    <dgm:cxn modelId="{63F780A1-D75D-4C25-8CC5-180A1295B495}" type="presParOf" srcId="{DDFBAC1B-1F4B-4FB0-9017-10BE1FE38AD2}" destId="{E6EEE95C-C46B-4B7B-94C1-B169BDDD3DAD}" srcOrd="1" destOrd="0" presId="urn:microsoft.com/office/officeart/2005/8/layout/orgChart1"/>
    <dgm:cxn modelId="{A1668652-14A3-45CB-9361-6E0CF4C0B2DF}" type="presParOf" srcId="{E6EEE95C-C46B-4B7B-94C1-B169BDDD3DAD}" destId="{0A6C7482-236A-467B-8725-A73680140494}" srcOrd="0" destOrd="0" presId="urn:microsoft.com/office/officeart/2005/8/layout/orgChart1"/>
    <dgm:cxn modelId="{A20FB76A-EA5A-441A-80D1-5A6D6FD2326A}" type="presParOf" srcId="{0A6C7482-236A-467B-8725-A73680140494}" destId="{5669527E-67CF-4098-9E9C-2DA715E25BB9}" srcOrd="0" destOrd="0" presId="urn:microsoft.com/office/officeart/2005/8/layout/orgChart1"/>
    <dgm:cxn modelId="{296FEA63-0327-45A0-B453-BD639CE7690D}" type="presParOf" srcId="{0A6C7482-236A-467B-8725-A73680140494}" destId="{7E259D15-C341-49A5-BA41-1DB4B904F3CA}" srcOrd="1" destOrd="0" presId="urn:microsoft.com/office/officeart/2005/8/layout/orgChart1"/>
    <dgm:cxn modelId="{FF9ADC69-7A24-43DF-917B-CA0911654C50}" type="presParOf" srcId="{E6EEE95C-C46B-4B7B-94C1-B169BDDD3DAD}" destId="{8D341302-718F-4E2C-92C3-01E1D72B712B}" srcOrd="1" destOrd="0" presId="urn:microsoft.com/office/officeart/2005/8/layout/orgChart1"/>
    <dgm:cxn modelId="{4F8917D7-92E8-4007-B2E0-11EAEB41BB94}" type="presParOf" srcId="{8D341302-718F-4E2C-92C3-01E1D72B712B}" destId="{0B2ACFA0-C33A-42C0-B3DE-2655D61B9A4B}" srcOrd="0" destOrd="0" presId="urn:microsoft.com/office/officeart/2005/8/layout/orgChart1"/>
    <dgm:cxn modelId="{94BEB4F6-429C-4B1B-ADF4-75DF0878C7D6}" type="presParOf" srcId="{8D341302-718F-4E2C-92C3-01E1D72B712B}" destId="{C35FE0E2-04E9-4911-BE4C-41742F5A0D9C}" srcOrd="1" destOrd="0" presId="urn:microsoft.com/office/officeart/2005/8/layout/orgChart1"/>
    <dgm:cxn modelId="{4BDC971C-E5B4-4854-834D-BAF22675294C}" type="presParOf" srcId="{C35FE0E2-04E9-4911-BE4C-41742F5A0D9C}" destId="{7316D170-76E3-456F-A0C4-43D7339C4BE1}" srcOrd="0" destOrd="0" presId="urn:microsoft.com/office/officeart/2005/8/layout/orgChart1"/>
    <dgm:cxn modelId="{EE5C8132-3DDB-40F2-B7B4-90B3E7E5570A}" type="presParOf" srcId="{7316D170-76E3-456F-A0C4-43D7339C4BE1}" destId="{6C41CE43-82DD-4D6A-AC86-6641C96CC6B4}" srcOrd="0" destOrd="0" presId="urn:microsoft.com/office/officeart/2005/8/layout/orgChart1"/>
    <dgm:cxn modelId="{CB06AF77-0790-4259-93B7-5FAD4B3EF7A6}" type="presParOf" srcId="{7316D170-76E3-456F-A0C4-43D7339C4BE1}" destId="{99929A92-F5A5-461B-959B-2763FEDE667D}" srcOrd="1" destOrd="0" presId="urn:microsoft.com/office/officeart/2005/8/layout/orgChart1"/>
    <dgm:cxn modelId="{A73AEBE7-2635-424F-81EF-7DE92F5485B7}" type="presParOf" srcId="{C35FE0E2-04E9-4911-BE4C-41742F5A0D9C}" destId="{EF83B662-3C36-44FA-B4EA-26FAD4D92D96}" srcOrd="1" destOrd="0" presId="urn:microsoft.com/office/officeart/2005/8/layout/orgChart1"/>
    <dgm:cxn modelId="{20BC8B8B-81AE-4A02-B4C7-607534B3494C}" type="presParOf" srcId="{C35FE0E2-04E9-4911-BE4C-41742F5A0D9C}" destId="{4A260598-AE03-498C-B5D4-21D8D7063DC2}" srcOrd="2" destOrd="0" presId="urn:microsoft.com/office/officeart/2005/8/layout/orgChart1"/>
    <dgm:cxn modelId="{2CD4049E-F59E-4ABA-937B-5CBD82F3FF3C}" type="presParOf" srcId="{E6EEE95C-C46B-4B7B-94C1-B169BDDD3DAD}" destId="{1C3AB151-EBFF-46D2-9537-1D44ED1BF3EC}" srcOrd="2" destOrd="0" presId="urn:microsoft.com/office/officeart/2005/8/layout/orgChart1"/>
    <dgm:cxn modelId="{1E14B7E8-7431-43B0-9C88-241E4A39798A}" type="presParOf" srcId="{D5C05493-B6A3-40F7-84D9-6AD47EE14AB1}" destId="{65703413-1C6A-4AC6-B3A4-161ED83103EC}" srcOrd="2" destOrd="0" presId="urn:microsoft.com/office/officeart/2005/8/layout/orgChart1"/>
    <dgm:cxn modelId="{1B8FDAB2-F095-4A57-9C23-36CC36F88B15}" type="presParOf" srcId="{CC46CFC6-0C4C-4BAA-A7EC-CB113147F2B3}" destId="{F829728C-E7F3-4D9B-AB53-93695B853517}" srcOrd="14" destOrd="0" presId="urn:microsoft.com/office/officeart/2005/8/layout/orgChart1"/>
    <dgm:cxn modelId="{7503B8A5-58A6-436E-91D5-7ABD275464DA}" type="presParOf" srcId="{CC46CFC6-0C4C-4BAA-A7EC-CB113147F2B3}" destId="{31D815EF-451D-4514-8949-186DB427B66C}" srcOrd="15" destOrd="0" presId="urn:microsoft.com/office/officeart/2005/8/layout/orgChart1"/>
    <dgm:cxn modelId="{6EB34CF8-C9F8-4722-B40F-88A812CECEA4}" type="presParOf" srcId="{31D815EF-451D-4514-8949-186DB427B66C}" destId="{43C3F192-5EBA-4EB6-812B-D0D5C9468793}" srcOrd="0" destOrd="0" presId="urn:microsoft.com/office/officeart/2005/8/layout/orgChart1"/>
    <dgm:cxn modelId="{C463BFFF-97A3-43B8-A41F-1536E9F216CB}" type="presParOf" srcId="{43C3F192-5EBA-4EB6-812B-D0D5C9468793}" destId="{C56741D3-1353-4B13-83EF-FD37BF0A3B1A}" srcOrd="0" destOrd="0" presId="urn:microsoft.com/office/officeart/2005/8/layout/orgChart1"/>
    <dgm:cxn modelId="{3FF6E03C-571B-4E13-A545-BF67B5C7452B}" type="presParOf" srcId="{43C3F192-5EBA-4EB6-812B-D0D5C9468793}" destId="{C4CEF0C2-4E39-406F-ADC4-3D0F079F6650}" srcOrd="1" destOrd="0" presId="urn:microsoft.com/office/officeart/2005/8/layout/orgChart1"/>
    <dgm:cxn modelId="{C33C97A3-A6BE-421C-8833-44C6F13A80E8}" type="presParOf" srcId="{31D815EF-451D-4514-8949-186DB427B66C}" destId="{EBE703F2-1696-4369-95B8-6B9BB4216129}" srcOrd="1" destOrd="0" presId="urn:microsoft.com/office/officeart/2005/8/layout/orgChart1"/>
    <dgm:cxn modelId="{7F9BE7A6-E55E-4487-AB19-16AEC4E55E29}" type="presParOf" srcId="{EBE703F2-1696-4369-95B8-6B9BB4216129}" destId="{90A13AEA-E168-43CE-93F8-E7E5D685468C}" srcOrd="0" destOrd="0" presId="urn:microsoft.com/office/officeart/2005/8/layout/orgChart1"/>
    <dgm:cxn modelId="{29E02411-5F00-4FEC-AA32-564E7FA5372D}" type="presParOf" srcId="{EBE703F2-1696-4369-95B8-6B9BB4216129}" destId="{290A2A1C-CB0D-4E66-8779-7D184508BB68}" srcOrd="1" destOrd="0" presId="urn:microsoft.com/office/officeart/2005/8/layout/orgChart1"/>
    <dgm:cxn modelId="{E60E73D9-D9CB-4FFE-B85C-4DDA91BC6507}" type="presParOf" srcId="{290A2A1C-CB0D-4E66-8779-7D184508BB68}" destId="{5710C315-0689-49E1-9E9C-DD9526D34B48}" srcOrd="0" destOrd="0" presId="urn:microsoft.com/office/officeart/2005/8/layout/orgChart1"/>
    <dgm:cxn modelId="{1AF1F888-9144-4169-BD82-59D675DA6678}" type="presParOf" srcId="{5710C315-0689-49E1-9E9C-DD9526D34B48}" destId="{C9ED688C-058D-4C21-9A43-6664BA491D42}" srcOrd="0" destOrd="0" presId="urn:microsoft.com/office/officeart/2005/8/layout/orgChart1"/>
    <dgm:cxn modelId="{CF922C29-8AB8-44F6-BD4F-8FDD3FEA3C3B}" type="presParOf" srcId="{5710C315-0689-49E1-9E9C-DD9526D34B48}" destId="{9241102A-9055-44BD-AB7C-853D955830CB}" srcOrd="1" destOrd="0" presId="urn:microsoft.com/office/officeart/2005/8/layout/orgChart1"/>
    <dgm:cxn modelId="{05612223-B205-4996-8FB0-69B3C9042248}" type="presParOf" srcId="{290A2A1C-CB0D-4E66-8779-7D184508BB68}" destId="{FEFC3860-3E6E-400C-9FF6-A02CCE000FA5}" srcOrd="1" destOrd="0" presId="urn:microsoft.com/office/officeart/2005/8/layout/orgChart1"/>
    <dgm:cxn modelId="{DCEEE34A-2B34-4A46-830F-1590E3D27C91}" type="presParOf" srcId="{290A2A1C-CB0D-4E66-8779-7D184508BB68}" destId="{A43B7D92-515C-4596-9BD2-1AB0D0511BF0}" srcOrd="2" destOrd="0" presId="urn:microsoft.com/office/officeart/2005/8/layout/orgChart1"/>
    <dgm:cxn modelId="{3D945D8D-B3FF-4E7D-93C5-D20FB606DF6B}" type="presParOf" srcId="{EBE703F2-1696-4369-95B8-6B9BB4216129}" destId="{36166F5B-5ED4-467D-98E6-56FCA6468D75}" srcOrd="2" destOrd="0" presId="urn:microsoft.com/office/officeart/2005/8/layout/orgChart1"/>
    <dgm:cxn modelId="{34EDD1AF-1CF8-41C6-8B4C-C27CD76498FC}" type="presParOf" srcId="{EBE703F2-1696-4369-95B8-6B9BB4216129}" destId="{DD22CBC3-A896-4497-A3B6-F0EA4D614F29}" srcOrd="3" destOrd="0" presId="urn:microsoft.com/office/officeart/2005/8/layout/orgChart1"/>
    <dgm:cxn modelId="{746C8E9A-9B1C-49E2-85C4-5B0D35DC94A7}" type="presParOf" srcId="{DD22CBC3-A896-4497-A3B6-F0EA4D614F29}" destId="{79D77DA2-472D-49E0-8687-941DE8D949EE}" srcOrd="0" destOrd="0" presId="urn:microsoft.com/office/officeart/2005/8/layout/orgChart1"/>
    <dgm:cxn modelId="{01121528-4F14-4F99-97C4-DEEBA8646107}" type="presParOf" srcId="{79D77DA2-472D-49E0-8687-941DE8D949EE}" destId="{FB282ABB-3539-4721-91D9-46A2B5E43E76}" srcOrd="0" destOrd="0" presId="urn:microsoft.com/office/officeart/2005/8/layout/orgChart1"/>
    <dgm:cxn modelId="{29352315-3F32-4B81-81CC-3C71A852821D}" type="presParOf" srcId="{79D77DA2-472D-49E0-8687-941DE8D949EE}" destId="{3466D2BA-C8CF-4F46-BA2D-25BD5C37F1B3}" srcOrd="1" destOrd="0" presId="urn:microsoft.com/office/officeart/2005/8/layout/orgChart1"/>
    <dgm:cxn modelId="{907387C2-9493-4078-875E-D60A27C19D2F}" type="presParOf" srcId="{DD22CBC3-A896-4497-A3B6-F0EA4D614F29}" destId="{46D7E12E-6D2F-4E1C-88EA-BCDAA32F6324}" srcOrd="1" destOrd="0" presId="urn:microsoft.com/office/officeart/2005/8/layout/orgChart1"/>
    <dgm:cxn modelId="{EC87EF82-BC44-487D-8944-D38A05159838}" type="presParOf" srcId="{DD22CBC3-A896-4497-A3B6-F0EA4D614F29}" destId="{5163BBF0-FA8D-4193-B2BC-E4AB57F37EEA}" srcOrd="2" destOrd="0" presId="urn:microsoft.com/office/officeart/2005/8/layout/orgChart1"/>
    <dgm:cxn modelId="{091A31C3-B78D-4415-9684-DFF54616D033}" type="presParOf" srcId="{EBE703F2-1696-4369-95B8-6B9BB4216129}" destId="{85FBEA7A-5395-4F1E-B76F-5A1964F8DCAE}" srcOrd="4" destOrd="0" presId="urn:microsoft.com/office/officeart/2005/8/layout/orgChart1"/>
    <dgm:cxn modelId="{FFC81E58-8E2A-4793-9AEF-A1B381B180EA}" type="presParOf" srcId="{EBE703F2-1696-4369-95B8-6B9BB4216129}" destId="{C3C6EBAA-802F-4C25-BB50-F03122BFB141}" srcOrd="5" destOrd="0" presId="urn:microsoft.com/office/officeart/2005/8/layout/orgChart1"/>
    <dgm:cxn modelId="{B0A68CEB-BCFD-4988-AE53-36355A875D1F}" type="presParOf" srcId="{C3C6EBAA-802F-4C25-BB50-F03122BFB141}" destId="{FF649420-88D1-47D5-ACFE-66F8359BF15D}" srcOrd="0" destOrd="0" presId="urn:microsoft.com/office/officeart/2005/8/layout/orgChart1"/>
    <dgm:cxn modelId="{F965EC72-D860-4E17-BB57-4187A89E08F0}" type="presParOf" srcId="{FF649420-88D1-47D5-ACFE-66F8359BF15D}" destId="{34F02D5F-B0F4-4C65-95FC-33A20F96594C}" srcOrd="0" destOrd="0" presId="urn:microsoft.com/office/officeart/2005/8/layout/orgChart1"/>
    <dgm:cxn modelId="{56D3E8E4-DC6F-4F4C-9087-5FEE70B9EA5B}" type="presParOf" srcId="{FF649420-88D1-47D5-ACFE-66F8359BF15D}" destId="{5E0EFB94-DC93-4AB2-BB58-5F4E1200068B}" srcOrd="1" destOrd="0" presId="urn:microsoft.com/office/officeart/2005/8/layout/orgChart1"/>
    <dgm:cxn modelId="{765C0C96-FA7F-48F3-9398-40C722AE7C75}" type="presParOf" srcId="{C3C6EBAA-802F-4C25-BB50-F03122BFB141}" destId="{6373580A-841C-4095-B5FF-4BCF552D482C}" srcOrd="1" destOrd="0" presId="urn:microsoft.com/office/officeart/2005/8/layout/orgChart1"/>
    <dgm:cxn modelId="{FF3AC9F7-2F82-412D-A5C4-30A30D86BBE3}" type="presParOf" srcId="{C3C6EBAA-802F-4C25-BB50-F03122BFB141}" destId="{5F374C83-5AB7-4FD8-80D7-1AE037A534C4}" srcOrd="2" destOrd="0" presId="urn:microsoft.com/office/officeart/2005/8/layout/orgChart1"/>
    <dgm:cxn modelId="{C47F7DD8-36BD-4DF0-B55A-077062E360B4}" type="presParOf" srcId="{31D815EF-451D-4514-8949-186DB427B66C}" destId="{62BAF897-A80F-45F7-A29F-2485F7CA70C8}" srcOrd="2" destOrd="0" presId="urn:microsoft.com/office/officeart/2005/8/layout/orgChart1"/>
    <dgm:cxn modelId="{7C0A597F-F254-462A-A4FF-C6BCB4D0E885}" type="presParOf" srcId="{CC46CFC6-0C4C-4BAA-A7EC-CB113147F2B3}" destId="{86ED55E5-DDDF-4FBA-9A8E-3B655D52F4BD}" srcOrd="16" destOrd="0" presId="urn:microsoft.com/office/officeart/2005/8/layout/orgChart1"/>
    <dgm:cxn modelId="{1E8C359C-65DD-4568-8CB0-D9F405D333FF}" type="presParOf" srcId="{CC46CFC6-0C4C-4BAA-A7EC-CB113147F2B3}" destId="{5549EF71-110A-43A2-8D27-232845EB5C84}" srcOrd="17" destOrd="0" presId="urn:microsoft.com/office/officeart/2005/8/layout/orgChart1"/>
    <dgm:cxn modelId="{BCD84BC6-2D69-4A76-8176-75884C8DACF5}" type="presParOf" srcId="{5549EF71-110A-43A2-8D27-232845EB5C84}" destId="{C4B9E9BA-205E-411F-A09A-BDC688759CD4}" srcOrd="0" destOrd="0" presId="urn:microsoft.com/office/officeart/2005/8/layout/orgChart1"/>
    <dgm:cxn modelId="{3C55B541-5489-4C2F-802F-A8F062CCC96C}" type="presParOf" srcId="{C4B9E9BA-205E-411F-A09A-BDC688759CD4}" destId="{5C48AB9E-58CB-4C70-A5AC-2B24AE5823E1}" srcOrd="0" destOrd="0" presId="urn:microsoft.com/office/officeart/2005/8/layout/orgChart1"/>
    <dgm:cxn modelId="{40AFA0AC-57FE-4B12-8024-F148E4150C88}" type="presParOf" srcId="{C4B9E9BA-205E-411F-A09A-BDC688759CD4}" destId="{90BC1DD4-9423-4E86-8F4D-9EB3F953B2FF}" srcOrd="1" destOrd="0" presId="urn:microsoft.com/office/officeart/2005/8/layout/orgChart1"/>
    <dgm:cxn modelId="{BF2AC582-777E-444E-A55E-383098D7B766}" type="presParOf" srcId="{5549EF71-110A-43A2-8D27-232845EB5C84}" destId="{37AFA073-BB18-4886-8879-8C2B5AAEA763}" srcOrd="1" destOrd="0" presId="urn:microsoft.com/office/officeart/2005/8/layout/orgChart1"/>
    <dgm:cxn modelId="{7FADF892-F5E7-4A4E-AFB3-CBBC04C848CF}" type="presParOf" srcId="{5549EF71-110A-43A2-8D27-232845EB5C84}" destId="{73F664D6-DA03-4102-8170-5A2E8FC3F63B}" srcOrd="2" destOrd="0" presId="urn:microsoft.com/office/officeart/2005/8/layout/orgChart1"/>
    <dgm:cxn modelId="{C0F9E0E7-8BDD-4547-BC0D-C489533D1E7A}" type="presParOf" srcId="{6D55334D-63B8-46CC-AA29-7ABE55A7313D}" destId="{CF1CE481-B7C6-4D32-AE99-B83D8444E90D}" srcOrd="2" destOrd="0" presId="urn:microsoft.com/office/officeart/2005/8/layout/orgChart1"/>
    <dgm:cxn modelId="{C532A099-A006-4806-82F6-7A6BEC9FB1A0}" type="presParOf" srcId="{D03A6692-E153-4A1C-8319-270A05358977}" destId="{94AFF881-B541-4793-A11C-9D086E00F0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D55E5-DDDF-4FBA-9A8E-3B655D52F4BD}">
      <dsp:nvSpPr>
        <dsp:cNvPr id="0" name=""/>
        <dsp:cNvSpPr/>
      </dsp:nvSpPr>
      <dsp:spPr>
        <a:xfrm>
          <a:off x="4633744" y="1642379"/>
          <a:ext cx="3867156" cy="118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5"/>
              </a:lnTo>
              <a:lnTo>
                <a:pt x="3867156" y="59255"/>
              </a:lnTo>
              <a:lnTo>
                <a:pt x="3867156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BEA7A-5395-4F1E-B76F-5A1964F8DCAE}">
      <dsp:nvSpPr>
        <dsp:cNvPr id="0" name=""/>
        <dsp:cNvSpPr/>
      </dsp:nvSpPr>
      <dsp:spPr>
        <a:xfrm>
          <a:off x="7913412" y="2043062"/>
          <a:ext cx="91440" cy="1060963"/>
        </a:xfrm>
        <a:custGeom>
          <a:avLst/>
          <a:gdLst/>
          <a:ahLst/>
          <a:cxnLst/>
          <a:rect l="0" t="0" r="0" b="0"/>
          <a:pathLst>
            <a:path>
              <a:moveTo>
                <a:pt x="130371" y="0"/>
              </a:moveTo>
              <a:lnTo>
                <a:pt x="130371" y="1060963"/>
              </a:lnTo>
              <a:lnTo>
                <a:pt x="45720" y="10609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66F5B-5ED4-467D-98E6-56FCA6468D75}">
      <dsp:nvSpPr>
        <dsp:cNvPr id="0" name=""/>
        <dsp:cNvSpPr/>
      </dsp:nvSpPr>
      <dsp:spPr>
        <a:xfrm>
          <a:off x="7913412" y="2043062"/>
          <a:ext cx="91440" cy="660280"/>
        </a:xfrm>
        <a:custGeom>
          <a:avLst/>
          <a:gdLst/>
          <a:ahLst/>
          <a:cxnLst/>
          <a:rect l="0" t="0" r="0" b="0"/>
          <a:pathLst>
            <a:path>
              <a:moveTo>
                <a:pt x="130371" y="0"/>
              </a:moveTo>
              <a:lnTo>
                <a:pt x="130371" y="660280"/>
              </a:lnTo>
              <a:lnTo>
                <a:pt x="45720" y="660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13AEA-E168-43CE-93F8-E7E5D685468C}">
      <dsp:nvSpPr>
        <dsp:cNvPr id="0" name=""/>
        <dsp:cNvSpPr/>
      </dsp:nvSpPr>
      <dsp:spPr>
        <a:xfrm>
          <a:off x="7913412" y="2043062"/>
          <a:ext cx="91440" cy="259597"/>
        </a:xfrm>
        <a:custGeom>
          <a:avLst/>
          <a:gdLst/>
          <a:ahLst/>
          <a:cxnLst/>
          <a:rect l="0" t="0" r="0" b="0"/>
          <a:pathLst>
            <a:path>
              <a:moveTo>
                <a:pt x="130371" y="0"/>
              </a:moveTo>
              <a:lnTo>
                <a:pt x="130371" y="259597"/>
              </a:lnTo>
              <a:lnTo>
                <a:pt x="45720" y="2595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9728C-E7F3-4D9B-AB53-93695B853517}">
      <dsp:nvSpPr>
        <dsp:cNvPr id="0" name=""/>
        <dsp:cNvSpPr/>
      </dsp:nvSpPr>
      <dsp:spPr>
        <a:xfrm>
          <a:off x="4633744" y="1642379"/>
          <a:ext cx="3184302" cy="118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5"/>
              </a:lnTo>
              <a:lnTo>
                <a:pt x="3184302" y="59255"/>
              </a:lnTo>
              <a:lnTo>
                <a:pt x="3184302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ACFA0-C33A-42C0-B3DE-2655D61B9A4B}">
      <dsp:nvSpPr>
        <dsp:cNvPr id="0" name=""/>
        <dsp:cNvSpPr/>
      </dsp:nvSpPr>
      <dsp:spPr>
        <a:xfrm>
          <a:off x="6948386" y="2443745"/>
          <a:ext cx="91440" cy="1185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46C02-AA34-46F1-AC7F-9DDAA8CE5D0D}">
      <dsp:nvSpPr>
        <dsp:cNvPr id="0" name=""/>
        <dsp:cNvSpPr/>
      </dsp:nvSpPr>
      <dsp:spPr>
        <a:xfrm>
          <a:off x="6948386" y="2043062"/>
          <a:ext cx="91440" cy="1185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ECCA9-5463-467D-A4C7-1E36B7E26DB0}">
      <dsp:nvSpPr>
        <dsp:cNvPr id="0" name=""/>
        <dsp:cNvSpPr/>
      </dsp:nvSpPr>
      <dsp:spPr>
        <a:xfrm>
          <a:off x="4633744" y="1642379"/>
          <a:ext cx="2360362" cy="118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5"/>
              </a:lnTo>
              <a:lnTo>
                <a:pt x="2360362" y="59255"/>
              </a:lnTo>
              <a:lnTo>
                <a:pt x="2360362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78B36-13A8-4C08-8E8C-99D4E426ABD7}">
      <dsp:nvSpPr>
        <dsp:cNvPr id="0" name=""/>
        <dsp:cNvSpPr/>
      </dsp:nvSpPr>
      <dsp:spPr>
        <a:xfrm>
          <a:off x="5969825" y="2043062"/>
          <a:ext cx="341427" cy="118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5"/>
              </a:lnTo>
              <a:lnTo>
                <a:pt x="341427" y="59255"/>
              </a:lnTo>
              <a:lnTo>
                <a:pt x="341427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50774-E910-4AB6-AC75-7C54BF68DCD0}">
      <dsp:nvSpPr>
        <dsp:cNvPr id="0" name=""/>
        <dsp:cNvSpPr/>
      </dsp:nvSpPr>
      <dsp:spPr>
        <a:xfrm>
          <a:off x="5628398" y="2043062"/>
          <a:ext cx="341427" cy="118511"/>
        </a:xfrm>
        <a:custGeom>
          <a:avLst/>
          <a:gdLst/>
          <a:ahLst/>
          <a:cxnLst/>
          <a:rect l="0" t="0" r="0" b="0"/>
          <a:pathLst>
            <a:path>
              <a:moveTo>
                <a:pt x="341427" y="0"/>
              </a:moveTo>
              <a:lnTo>
                <a:pt x="341427" y="59255"/>
              </a:lnTo>
              <a:lnTo>
                <a:pt x="0" y="59255"/>
              </a:lnTo>
              <a:lnTo>
                <a:pt x="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AB52A-E2CF-48D2-8F63-B02C3AAB4285}">
      <dsp:nvSpPr>
        <dsp:cNvPr id="0" name=""/>
        <dsp:cNvSpPr/>
      </dsp:nvSpPr>
      <dsp:spPr>
        <a:xfrm>
          <a:off x="4633744" y="1642379"/>
          <a:ext cx="1336080" cy="118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5"/>
              </a:lnTo>
              <a:lnTo>
                <a:pt x="1336080" y="59255"/>
              </a:lnTo>
              <a:lnTo>
                <a:pt x="133608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310920-16BB-40A9-AD5A-69727D957565}">
      <dsp:nvSpPr>
        <dsp:cNvPr id="0" name=""/>
        <dsp:cNvSpPr/>
      </dsp:nvSpPr>
      <dsp:spPr>
        <a:xfrm>
          <a:off x="4515463" y="2706178"/>
          <a:ext cx="430079" cy="285893"/>
        </a:xfrm>
        <a:custGeom>
          <a:avLst/>
          <a:gdLst/>
          <a:ahLst/>
          <a:cxnLst/>
          <a:rect l="0" t="0" r="0" b="0"/>
          <a:pathLst>
            <a:path>
              <a:moveTo>
                <a:pt x="430079" y="285893"/>
              </a:moveTo>
              <a:lnTo>
                <a:pt x="0" y="0"/>
              </a:lnTo>
            </a:path>
          </a:pathLst>
        </a:custGeom>
        <a:noFill/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F2049FE2-BA99-4846-AC61-2A7890726DC9}">
      <dsp:nvSpPr>
        <dsp:cNvPr id="0" name=""/>
        <dsp:cNvSpPr/>
      </dsp:nvSpPr>
      <dsp:spPr>
        <a:xfrm>
          <a:off x="3534252" y="3077468"/>
          <a:ext cx="699039" cy="111378"/>
        </a:xfrm>
        <a:custGeom>
          <a:avLst/>
          <a:gdLst/>
          <a:ahLst/>
          <a:cxnLst/>
          <a:rect l="0" t="0" r="0" b="0"/>
          <a:pathLst>
            <a:path>
              <a:moveTo>
                <a:pt x="699039" y="111378"/>
              </a:moveTo>
              <a:lnTo>
                <a:pt x="0" y="0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dsp:style>
    </dsp:sp>
    <dsp:sp modelId="{7A1652D5-6C70-4FB5-8C69-04800631FB40}">
      <dsp:nvSpPr>
        <dsp:cNvPr id="0" name=""/>
        <dsp:cNvSpPr/>
      </dsp:nvSpPr>
      <dsp:spPr>
        <a:xfrm>
          <a:off x="3534252" y="2735885"/>
          <a:ext cx="699039" cy="452961"/>
        </a:xfrm>
        <a:custGeom>
          <a:avLst/>
          <a:gdLst/>
          <a:ahLst/>
          <a:cxnLst/>
          <a:rect l="0" t="0" r="0" b="0"/>
          <a:pathLst>
            <a:path>
              <a:moveTo>
                <a:pt x="699039" y="452961"/>
              </a:moveTo>
              <a:lnTo>
                <a:pt x="0" y="0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dsp:style>
    </dsp:sp>
    <dsp:sp modelId="{10A9E536-E0E7-4842-843E-CCC6A77AB451}">
      <dsp:nvSpPr>
        <dsp:cNvPr id="0" name=""/>
        <dsp:cNvSpPr/>
      </dsp:nvSpPr>
      <dsp:spPr>
        <a:xfrm>
          <a:off x="4515463" y="2946351"/>
          <a:ext cx="430079" cy="91440"/>
        </a:xfrm>
        <a:custGeom>
          <a:avLst/>
          <a:gdLst/>
          <a:ahLst/>
          <a:cxnLst/>
          <a:rect l="0" t="0" r="0" b="0"/>
          <a:pathLst>
            <a:path>
              <a:moveTo>
                <a:pt x="430079" y="45720"/>
              </a:moveTo>
              <a:lnTo>
                <a:pt x="430079" y="101409"/>
              </a:lnTo>
              <a:lnTo>
                <a:pt x="0" y="101409"/>
              </a:lnTo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dsp:style>
    </dsp:sp>
    <dsp:sp modelId="{C6032F72-CE1E-44F6-9038-853E93034577}">
      <dsp:nvSpPr>
        <dsp:cNvPr id="0" name=""/>
        <dsp:cNvSpPr/>
      </dsp:nvSpPr>
      <dsp:spPr>
        <a:xfrm>
          <a:off x="4430067" y="3589685"/>
          <a:ext cx="509584" cy="138136"/>
        </a:xfrm>
        <a:custGeom>
          <a:avLst/>
          <a:gdLst/>
          <a:ahLst/>
          <a:cxnLst/>
          <a:rect l="0" t="0" r="0" b="0"/>
          <a:pathLst>
            <a:path>
              <a:moveTo>
                <a:pt x="509584" y="138136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B9F25-ED47-4FE9-86F6-42A132BC7937}">
      <dsp:nvSpPr>
        <dsp:cNvPr id="0" name=""/>
        <dsp:cNvSpPr/>
      </dsp:nvSpPr>
      <dsp:spPr>
        <a:xfrm>
          <a:off x="4444937" y="4131609"/>
          <a:ext cx="494713" cy="111533"/>
        </a:xfrm>
        <a:custGeom>
          <a:avLst/>
          <a:gdLst/>
          <a:ahLst/>
          <a:cxnLst/>
          <a:rect l="0" t="0" r="0" b="0"/>
          <a:pathLst>
            <a:path>
              <a:moveTo>
                <a:pt x="494713" y="111533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F291E-D6E0-43B5-87EF-402A5589230D}">
      <dsp:nvSpPr>
        <dsp:cNvPr id="0" name=""/>
        <dsp:cNvSpPr/>
      </dsp:nvSpPr>
      <dsp:spPr>
        <a:xfrm>
          <a:off x="4893119" y="4243142"/>
          <a:ext cx="91440" cy="259758"/>
        </a:xfrm>
        <a:custGeom>
          <a:avLst/>
          <a:gdLst/>
          <a:ahLst/>
          <a:cxnLst/>
          <a:rect l="0" t="0" r="0" b="0"/>
          <a:pathLst>
            <a:path>
              <a:moveTo>
                <a:pt x="46532" y="0"/>
              </a:moveTo>
              <a:lnTo>
                <a:pt x="46532" y="200502"/>
              </a:lnTo>
              <a:lnTo>
                <a:pt x="45720" y="200502"/>
              </a:lnTo>
              <a:lnTo>
                <a:pt x="45720" y="2597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45C51E-28D5-4B74-8E81-295D2B576748}">
      <dsp:nvSpPr>
        <dsp:cNvPr id="0" name=""/>
        <dsp:cNvSpPr/>
      </dsp:nvSpPr>
      <dsp:spPr>
        <a:xfrm>
          <a:off x="4893931" y="3727822"/>
          <a:ext cx="91440" cy="2331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1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30491-132B-4274-BFD8-58EFB73A029C}">
      <dsp:nvSpPr>
        <dsp:cNvPr id="0" name=""/>
        <dsp:cNvSpPr/>
      </dsp:nvSpPr>
      <dsp:spPr>
        <a:xfrm>
          <a:off x="4893931" y="2992071"/>
          <a:ext cx="91440" cy="453578"/>
        </a:xfrm>
        <a:custGeom>
          <a:avLst/>
          <a:gdLst/>
          <a:ahLst/>
          <a:cxnLst/>
          <a:rect l="0" t="0" r="0" b="0"/>
          <a:pathLst>
            <a:path>
              <a:moveTo>
                <a:pt x="51611" y="0"/>
              </a:moveTo>
              <a:lnTo>
                <a:pt x="51611" y="394323"/>
              </a:lnTo>
              <a:lnTo>
                <a:pt x="45720" y="394323"/>
              </a:lnTo>
              <a:lnTo>
                <a:pt x="45720" y="453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0BC21-E707-41BA-91E1-845FA2379163}">
      <dsp:nvSpPr>
        <dsp:cNvPr id="0" name=""/>
        <dsp:cNvSpPr/>
      </dsp:nvSpPr>
      <dsp:spPr>
        <a:xfrm>
          <a:off x="4899823" y="2443745"/>
          <a:ext cx="91440" cy="266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6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86540-BE71-4CA8-B1D2-4AED465A27DE}">
      <dsp:nvSpPr>
        <dsp:cNvPr id="0" name=""/>
        <dsp:cNvSpPr/>
      </dsp:nvSpPr>
      <dsp:spPr>
        <a:xfrm>
          <a:off x="4899823" y="2043062"/>
          <a:ext cx="91440" cy="1185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0E498-719B-4F15-B188-F55CD2F1F33D}">
      <dsp:nvSpPr>
        <dsp:cNvPr id="0" name=""/>
        <dsp:cNvSpPr/>
      </dsp:nvSpPr>
      <dsp:spPr>
        <a:xfrm>
          <a:off x="4633744" y="1642379"/>
          <a:ext cx="311799" cy="118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5"/>
              </a:lnTo>
              <a:lnTo>
                <a:pt x="311799" y="59255"/>
              </a:lnTo>
              <a:lnTo>
                <a:pt x="311799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297336-6800-4C47-9894-A867C6CAA73E}">
      <dsp:nvSpPr>
        <dsp:cNvPr id="0" name=""/>
        <dsp:cNvSpPr/>
      </dsp:nvSpPr>
      <dsp:spPr>
        <a:xfrm>
          <a:off x="3921262" y="2043062"/>
          <a:ext cx="341427" cy="118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5"/>
              </a:lnTo>
              <a:lnTo>
                <a:pt x="341427" y="59255"/>
              </a:lnTo>
              <a:lnTo>
                <a:pt x="341427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89B51-E379-44C1-9276-DB10D86A2320}">
      <dsp:nvSpPr>
        <dsp:cNvPr id="0" name=""/>
        <dsp:cNvSpPr/>
      </dsp:nvSpPr>
      <dsp:spPr>
        <a:xfrm>
          <a:off x="3579834" y="2043062"/>
          <a:ext cx="341427" cy="118511"/>
        </a:xfrm>
        <a:custGeom>
          <a:avLst/>
          <a:gdLst/>
          <a:ahLst/>
          <a:cxnLst/>
          <a:rect l="0" t="0" r="0" b="0"/>
          <a:pathLst>
            <a:path>
              <a:moveTo>
                <a:pt x="341427" y="0"/>
              </a:moveTo>
              <a:lnTo>
                <a:pt x="341427" y="59255"/>
              </a:lnTo>
              <a:lnTo>
                <a:pt x="0" y="59255"/>
              </a:lnTo>
              <a:lnTo>
                <a:pt x="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441E5-A907-44BB-B103-D2E23252CDF0}">
      <dsp:nvSpPr>
        <dsp:cNvPr id="0" name=""/>
        <dsp:cNvSpPr/>
      </dsp:nvSpPr>
      <dsp:spPr>
        <a:xfrm>
          <a:off x="3921262" y="1642379"/>
          <a:ext cx="712482" cy="118511"/>
        </a:xfrm>
        <a:custGeom>
          <a:avLst/>
          <a:gdLst/>
          <a:ahLst/>
          <a:cxnLst/>
          <a:rect l="0" t="0" r="0" b="0"/>
          <a:pathLst>
            <a:path>
              <a:moveTo>
                <a:pt x="712482" y="0"/>
              </a:moveTo>
              <a:lnTo>
                <a:pt x="712482" y="59255"/>
              </a:lnTo>
              <a:lnTo>
                <a:pt x="0" y="59255"/>
              </a:lnTo>
              <a:lnTo>
                <a:pt x="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4509F-5D15-463E-9E20-14E648496B9D}">
      <dsp:nvSpPr>
        <dsp:cNvPr id="0" name=""/>
        <dsp:cNvSpPr/>
      </dsp:nvSpPr>
      <dsp:spPr>
        <a:xfrm>
          <a:off x="2484437" y="2043062"/>
          <a:ext cx="91440" cy="1060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0963"/>
              </a:lnTo>
              <a:lnTo>
                <a:pt x="130371" y="10609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F8C5D-7EE1-400E-99CD-E91399DB73F3}">
      <dsp:nvSpPr>
        <dsp:cNvPr id="0" name=""/>
        <dsp:cNvSpPr/>
      </dsp:nvSpPr>
      <dsp:spPr>
        <a:xfrm>
          <a:off x="2484437" y="2043062"/>
          <a:ext cx="91440" cy="660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0280"/>
              </a:lnTo>
              <a:lnTo>
                <a:pt x="130371" y="660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B2FBF-48CE-4FC9-A620-2125A7FCE9BE}">
      <dsp:nvSpPr>
        <dsp:cNvPr id="0" name=""/>
        <dsp:cNvSpPr/>
      </dsp:nvSpPr>
      <dsp:spPr>
        <a:xfrm>
          <a:off x="2484437" y="2043062"/>
          <a:ext cx="91440" cy="2595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597"/>
              </a:lnTo>
              <a:lnTo>
                <a:pt x="130371" y="2595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1C538-537D-4048-B1DD-BE0149D3AF6A}">
      <dsp:nvSpPr>
        <dsp:cNvPr id="0" name=""/>
        <dsp:cNvSpPr/>
      </dsp:nvSpPr>
      <dsp:spPr>
        <a:xfrm>
          <a:off x="2755894" y="1642379"/>
          <a:ext cx="1877849" cy="118511"/>
        </a:xfrm>
        <a:custGeom>
          <a:avLst/>
          <a:gdLst/>
          <a:ahLst/>
          <a:cxnLst/>
          <a:rect l="0" t="0" r="0" b="0"/>
          <a:pathLst>
            <a:path>
              <a:moveTo>
                <a:pt x="1877849" y="0"/>
              </a:moveTo>
              <a:lnTo>
                <a:pt x="1877849" y="59255"/>
              </a:lnTo>
              <a:lnTo>
                <a:pt x="0" y="59255"/>
              </a:lnTo>
              <a:lnTo>
                <a:pt x="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87489-0A6C-42FF-861D-91CE9C3B5208}">
      <dsp:nvSpPr>
        <dsp:cNvPr id="0" name=""/>
        <dsp:cNvSpPr/>
      </dsp:nvSpPr>
      <dsp:spPr>
        <a:xfrm>
          <a:off x="2168406" y="2043062"/>
          <a:ext cx="91440" cy="660280"/>
        </a:xfrm>
        <a:custGeom>
          <a:avLst/>
          <a:gdLst/>
          <a:ahLst/>
          <a:cxnLst/>
          <a:rect l="0" t="0" r="0" b="0"/>
          <a:pathLst>
            <a:path>
              <a:moveTo>
                <a:pt x="130371" y="0"/>
              </a:moveTo>
              <a:lnTo>
                <a:pt x="130371" y="660280"/>
              </a:lnTo>
              <a:lnTo>
                <a:pt x="45720" y="660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BBE2A-5ACC-4F02-8657-D2D414A0C1E4}">
      <dsp:nvSpPr>
        <dsp:cNvPr id="0" name=""/>
        <dsp:cNvSpPr/>
      </dsp:nvSpPr>
      <dsp:spPr>
        <a:xfrm>
          <a:off x="2168406" y="2043062"/>
          <a:ext cx="91440" cy="259597"/>
        </a:xfrm>
        <a:custGeom>
          <a:avLst/>
          <a:gdLst/>
          <a:ahLst/>
          <a:cxnLst/>
          <a:rect l="0" t="0" r="0" b="0"/>
          <a:pathLst>
            <a:path>
              <a:moveTo>
                <a:pt x="130371" y="0"/>
              </a:moveTo>
              <a:lnTo>
                <a:pt x="130371" y="259597"/>
              </a:lnTo>
              <a:lnTo>
                <a:pt x="45720" y="2595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A9535-2F6E-4F65-A294-1AD05040E64D}">
      <dsp:nvSpPr>
        <dsp:cNvPr id="0" name=""/>
        <dsp:cNvSpPr/>
      </dsp:nvSpPr>
      <dsp:spPr>
        <a:xfrm>
          <a:off x="2073040" y="1642379"/>
          <a:ext cx="2560704" cy="118511"/>
        </a:xfrm>
        <a:custGeom>
          <a:avLst/>
          <a:gdLst/>
          <a:ahLst/>
          <a:cxnLst/>
          <a:rect l="0" t="0" r="0" b="0"/>
          <a:pathLst>
            <a:path>
              <a:moveTo>
                <a:pt x="2560704" y="0"/>
              </a:moveTo>
              <a:lnTo>
                <a:pt x="2560704" y="59255"/>
              </a:lnTo>
              <a:lnTo>
                <a:pt x="0" y="59255"/>
              </a:lnTo>
              <a:lnTo>
                <a:pt x="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E94FE8-D203-43E5-9E31-F835D7E34D0C}">
      <dsp:nvSpPr>
        <dsp:cNvPr id="0" name=""/>
        <dsp:cNvSpPr/>
      </dsp:nvSpPr>
      <dsp:spPr>
        <a:xfrm>
          <a:off x="1344465" y="2443745"/>
          <a:ext cx="91440" cy="1060963"/>
        </a:xfrm>
        <a:custGeom>
          <a:avLst/>
          <a:gdLst/>
          <a:ahLst/>
          <a:cxnLst/>
          <a:rect l="0" t="0" r="0" b="0"/>
          <a:pathLst>
            <a:path>
              <a:moveTo>
                <a:pt x="130371" y="0"/>
              </a:moveTo>
              <a:lnTo>
                <a:pt x="130371" y="1060963"/>
              </a:lnTo>
              <a:lnTo>
                <a:pt x="45720" y="10609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226F5D-67AA-4D5F-9FF8-87A6A090FC21}">
      <dsp:nvSpPr>
        <dsp:cNvPr id="0" name=""/>
        <dsp:cNvSpPr/>
      </dsp:nvSpPr>
      <dsp:spPr>
        <a:xfrm>
          <a:off x="1344465" y="2443745"/>
          <a:ext cx="91440" cy="660280"/>
        </a:xfrm>
        <a:custGeom>
          <a:avLst/>
          <a:gdLst/>
          <a:ahLst/>
          <a:cxnLst/>
          <a:rect l="0" t="0" r="0" b="0"/>
          <a:pathLst>
            <a:path>
              <a:moveTo>
                <a:pt x="130371" y="0"/>
              </a:moveTo>
              <a:lnTo>
                <a:pt x="130371" y="660280"/>
              </a:lnTo>
              <a:lnTo>
                <a:pt x="45720" y="660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CBF8E-E936-46B7-8E93-15D977AAB25F}">
      <dsp:nvSpPr>
        <dsp:cNvPr id="0" name=""/>
        <dsp:cNvSpPr/>
      </dsp:nvSpPr>
      <dsp:spPr>
        <a:xfrm>
          <a:off x="1344465" y="2443745"/>
          <a:ext cx="91440" cy="259597"/>
        </a:xfrm>
        <a:custGeom>
          <a:avLst/>
          <a:gdLst/>
          <a:ahLst/>
          <a:cxnLst/>
          <a:rect l="0" t="0" r="0" b="0"/>
          <a:pathLst>
            <a:path>
              <a:moveTo>
                <a:pt x="130371" y="0"/>
              </a:moveTo>
              <a:lnTo>
                <a:pt x="130371" y="259597"/>
              </a:lnTo>
              <a:lnTo>
                <a:pt x="45720" y="2595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A8A96-C8FA-42C8-9E23-660646338497}">
      <dsp:nvSpPr>
        <dsp:cNvPr id="0" name=""/>
        <dsp:cNvSpPr/>
      </dsp:nvSpPr>
      <dsp:spPr>
        <a:xfrm>
          <a:off x="766587" y="2043062"/>
          <a:ext cx="482512" cy="118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5"/>
              </a:lnTo>
              <a:lnTo>
                <a:pt x="482512" y="59255"/>
              </a:lnTo>
              <a:lnTo>
                <a:pt x="482512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AB8562-394A-47C0-841A-5EFDD6A61199}">
      <dsp:nvSpPr>
        <dsp:cNvPr id="0" name=""/>
        <dsp:cNvSpPr/>
      </dsp:nvSpPr>
      <dsp:spPr>
        <a:xfrm>
          <a:off x="12617" y="2443745"/>
          <a:ext cx="91440" cy="660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0280"/>
              </a:lnTo>
              <a:lnTo>
                <a:pt x="130371" y="6602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5143E-36A4-4C5B-BFDB-1EDA49CE9E0A}">
      <dsp:nvSpPr>
        <dsp:cNvPr id="0" name=""/>
        <dsp:cNvSpPr/>
      </dsp:nvSpPr>
      <dsp:spPr>
        <a:xfrm>
          <a:off x="12617" y="2443745"/>
          <a:ext cx="91440" cy="2595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597"/>
              </a:lnTo>
              <a:lnTo>
                <a:pt x="130371" y="2595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B8659-A475-4F27-BCDA-F88EFD1E6A0E}">
      <dsp:nvSpPr>
        <dsp:cNvPr id="0" name=""/>
        <dsp:cNvSpPr/>
      </dsp:nvSpPr>
      <dsp:spPr>
        <a:xfrm>
          <a:off x="284074" y="2043062"/>
          <a:ext cx="482512" cy="118511"/>
        </a:xfrm>
        <a:custGeom>
          <a:avLst/>
          <a:gdLst/>
          <a:ahLst/>
          <a:cxnLst/>
          <a:rect l="0" t="0" r="0" b="0"/>
          <a:pathLst>
            <a:path>
              <a:moveTo>
                <a:pt x="482512" y="0"/>
              </a:moveTo>
              <a:lnTo>
                <a:pt x="482512" y="59255"/>
              </a:lnTo>
              <a:lnTo>
                <a:pt x="0" y="59255"/>
              </a:lnTo>
              <a:lnTo>
                <a:pt x="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47F16-6EC3-46BB-B8D1-285AA7845BA6}">
      <dsp:nvSpPr>
        <dsp:cNvPr id="0" name=""/>
        <dsp:cNvSpPr/>
      </dsp:nvSpPr>
      <dsp:spPr>
        <a:xfrm>
          <a:off x="766587" y="1642379"/>
          <a:ext cx="3867156" cy="118511"/>
        </a:xfrm>
        <a:custGeom>
          <a:avLst/>
          <a:gdLst/>
          <a:ahLst/>
          <a:cxnLst/>
          <a:rect l="0" t="0" r="0" b="0"/>
          <a:pathLst>
            <a:path>
              <a:moveTo>
                <a:pt x="3867156" y="0"/>
              </a:moveTo>
              <a:lnTo>
                <a:pt x="3867156" y="59255"/>
              </a:lnTo>
              <a:lnTo>
                <a:pt x="0" y="59255"/>
              </a:lnTo>
              <a:lnTo>
                <a:pt x="0" y="118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A8839-E4D4-463B-A32F-009F30CC9667}">
      <dsp:nvSpPr>
        <dsp:cNvPr id="0" name=""/>
        <dsp:cNvSpPr/>
      </dsp:nvSpPr>
      <dsp:spPr>
        <a:xfrm>
          <a:off x="4588024" y="962165"/>
          <a:ext cx="91440" cy="189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9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A3421-00B4-43E8-B79E-304D594A4BE8}">
      <dsp:nvSpPr>
        <dsp:cNvPr id="0" name=""/>
        <dsp:cNvSpPr/>
      </dsp:nvSpPr>
      <dsp:spPr>
        <a:xfrm>
          <a:off x="3240360" y="472025"/>
          <a:ext cx="2786768" cy="49013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الجرائم المخلة بواجبات الوظيفة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40360" y="472025"/>
        <a:ext cx="2786768" cy="490139"/>
      </dsp:txXfrm>
    </dsp:sp>
    <dsp:sp modelId="{8655D07B-FA94-45E5-AE3A-A094CCAF3F1B}">
      <dsp:nvSpPr>
        <dsp:cNvPr id="0" name=""/>
        <dsp:cNvSpPr/>
      </dsp:nvSpPr>
      <dsp:spPr>
        <a:xfrm>
          <a:off x="3528392" y="1152129"/>
          <a:ext cx="2210704" cy="4902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الرشوة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28392" y="1152129"/>
        <a:ext cx="2210704" cy="490249"/>
      </dsp:txXfrm>
    </dsp:sp>
    <dsp:sp modelId="{39D81BC6-DB47-4A5F-B61C-584270AEDB1D}">
      <dsp:nvSpPr>
        <dsp:cNvPr id="0" name=""/>
        <dsp:cNvSpPr/>
      </dsp:nvSpPr>
      <dsp:spPr>
        <a:xfrm>
          <a:off x="484416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4416" y="1760891"/>
        <a:ext cx="564342" cy="282171"/>
      </dsp:txXfrm>
    </dsp:sp>
    <dsp:sp modelId="{01E48DC2-37B6-445B-AB4B-1E0382E5E3A7}">
      <dsp:nvSpPr>
        <dsp:cNvPr id="0" name=""/>
        <dsp:cNvSpPr/>
      </dsp:nvSpPr>
      <dsp:spPr>
        <a:xfrm>
          <a:off x="1903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الاعفاء من العقوبة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03" y="2161574"/>
        <a:ext cx="564342" cy="282171"/>
      </dsp:txXfrm>
    </dsp:sp>
    <dsp:sp modelId="{20AD5111-5A96-4EE4-9F1F-0ABD4F90428D}">
      <dsp:nvSpPr>
        <dsp:cNvPr id="0" name=""/>
        <dsp:cNvSpPr/>
      </dsp:nvSpPr>
      <dsp:spPr>
        <a:xfrm>
          <a:off x="142989" y="2562257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الاخبار عن الجريمة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989" y="2562257"/>
        <a:ext cx="564342" cy="282171"/>
      </dsp:txXfrm>
    </dsp:sp>
    <dsp:sp modelId="{E639DDBA-741B-4915-BE4C-4D392B50187D}">
      <dsp:nvSpPr>
        <dsp:cNvPr id="0" name=""/>
        <dsp:cNvSpPr/>
      </dsp:nvSpPr>
      <dsp:spPr>
        <a:xfrm>
          <a:off x="142989" y="2962940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الاعتراف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989" y="2962940"/>
        <a:ext cx="564342" cy="282171"/>
      </dsp:txXfrm>
    </dsp:sp>
    <dsp:sp modelId="{FD72CF0E-DB57-4CC2-B870-7EC3D23FD826}">
      <dsp:nvSpPr>
        <dsp:cNvPr id="0" name=""/>
        <dsp:cNvSpPr/>
      </dsp:nvSpPr>
      <dsp:spPr>
        <a:xfrm>
          <a:off x="966929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66929" y="2161574"/>
        <a:ext cx="564342" cy="282171"/>
      </dsp:txXfrm>
    </dsp:sp>
    <dsp:sp modelId="{24182035-4DA8-4B0B-9F67-DC08EF76278E}">
      <dsp:nvSpPr>
        <dsp:cNvPr id="0" name=""/>
        <dsp:cNvSpPr/>
      </dsp:nvSpPr>
      <dsp:spPr>
        <a:xfrm>
          <a:off x="825843" y="2562257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اصلية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25843" y="2562257"/>
        <a:ext cx="564342" cy="282171"/>
      </dsp:txXfrm>
    </dsp:sp>
    <dsp:sp modelId="{4103AA4E-3EAA-4333-BFEA-12241F5EEA15}">
      <dsp:nvSpPr>
        <dsp:cNvPr id="0" name=""/>
        <dsp:cNvSpPr/>
      </dsp:nvSpPr>
      <dsp:spPr>
        <a:xfrm>
          <a:off x="825843" y="2962940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تبعية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25843" y="2962940"/>
        <a:ext cx="564342" cy="282171"/>
      </dsp:txXfrm>
    </dsp:sp>
    <dsp:sp modelId="{8747AC16-8E00-45DC-876A-AB324AC5B88D}">
      <dsp:nvSpPr>
        <dsp:cNvPr id="0" name=""/>
        <dsp:cNvSpPr/>
      </dsp:nvSpPr>
      <dsp:spPr>
        <a:xfrm>
          <a:off x="825843" y="3363623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تكميلية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25843" y="3363623"/>
        <a:ext cx="564342" cy="282171"/>
      </dsp:txXfrm>
    </dsp:sp>
    <dsp:sp modelId="{9A884BD9-FB5F-4159-9DBD-DFF8663A6493}">
      <dsp:nvSpPr>
        <dsp:cNvPr id="0" name=""/>
        <dsp:cNvSpPr/>
      </dsp:nvSpPr>
      <dsp:spPr>
        <a:xfrm>
          <a:off x="1790869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90869" y="1760891"/>
        <a:ext cx="564342" cy="282171"/>
      </dsp:txXfrm>
    </dsp:sp>
    <dsp:sp modelId="{F8854B7E-D325-4B70-ADCF-EE53EBB129F9}">
      <dsp:nvSpPr>
        <dsp:cNvPr id="0" name=""/>
        <dsp:cNvSpPr/>
      </dsp:nvSpPr>
      <dsp:spPr>
        <a:xfrm>
          <a:off x="1649783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49783" y="2161574"/>
        <a:ext cx="564342" cy="282171"/>
      </dsp:txXfrm>
    </dsp:sp>
    <dsp:sp modelId="{C1FAEFE1-7FDC-4A32-B748-580412FCB546}">
      <dsp:nvSpPr>
        <dsp:cNvPr id="0" name=""/>
        <dsp:cNvSpPr/>
      </dsp:nvSpPr>
      <dsp:spPr>
        <a:xfrm>
          <a:off x="1649783" y="2562257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49783" y="2562257"/>
        <a:ext cx="564342" cy="282171"/>
      </dsp:txXfrm>
    </dsp:sp>
    <dsp:sp modelId="{0266659D-1FF8-4BCF-9DC5-8FFCC3C78E91}">
      <dsp:nvSpPr>
        <dsp:cNvPr id="0" name=""/>
        <dsp:cNvSpPr/>
      </dsp:nvSpPr>
      <dsp:spPr>
        <a:xfrm>
          <a:off x="2473723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الاختصاص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3723" y="1760891"/>
        <a:ext cx="564342" cy="282171"/>
      </dsp:txXfrm>
    </dsp:sp>
    <dsp:sp modelId="{332F3537-EFAB-4A5A-9422-E1662C031A36}">
      <dsp:nvSpPr>
        <dsp:cNvPr id="0" name=""/>
        <dsp:cNvSpPr/>
      </dsp:nvSpPr>
      <dsp:spPr>
        <a:xfrm>
          <a:off x="2614809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الاعتقاد الخاطئ بالاختصاص</a:t>
          </a:r>
          <a:endParaRPr lang="ar-SA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14809" y="2161574"/>
        <a:ext cx="564342" cy="282171"/>
      </dsp:txXfrm>
    </dsp:sp>
    <dsp:sp modelId="{7362E084-5B29-4C36-AA47-ABE25F869504}">
      <dsp:nvSpPr>
        <dsp:cNvPr id="0" name=""/>
        <dsp:cNvSpPr/>
      </dsp:nvSpPr>
      <dsp:spPr>
        <a:xfrm>
          <a:off x="2614809" y="2562257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الاختصاص المزعوم</a:t>
          </a:r>
          <a:endParaRPr lang="ar-SA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14809" y="2562257"/>
        <a:ext cx="564342" cy="282171"/>
      </dsp:txXfrm>
    </dsp:sp>
    <dsp:sp modelId="{4DDDFEBB-24D8-40B6-B16B-618DC2FBEA24}">
      <dsp:nvSpPr>
        <dsp:cNvPr id="0" name=""/>
        <dsp:cNvSpPr/>
      </dsp:nvSpPr>
      <dsp:spPr>
        <a:xfrm>
          <a:off x="2614809" y="2962940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الاختصاص الحقيقي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14809" y="2962940"/>
        <a:ext cx="564342" cy="282171"/>
      </dsp:txXfrm>
    </dsp:sp>
    <dsp:sp modelId="{384E4B9A-EE72-4312-88D6-81B93587BD5B}">
      <dsp:nvSpPr>
        <dsp:cNvPr id="0" name=""/>
        <dsp:cNvSpPr/>
      </dsp:nvSpPr>
      <dsp:spPr>
        <a:xfrm>
          <a:off x="3639090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حكم المحرض الصوري</a:t>
          </a:r>
          <a:endParaRPr lang="ar-SA" sz="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39090" y="1760891"/>
        <a:ext cx="564342" cy="282171"/>
      </dsp:txXfrm>
    </dsp:sp>
    <dsp:sp modelId="{1D4E71CC-C050-4AA3-A471-0C97CF765669}">
      <dsp:nvSpPr>
        <dsp:cNvPr id="0" name=""/>
        <dsp:cNvSpPr/>
      </dsp:nvSpPr>
      <dsp:spPr>
        <a:xfrm>
          <a:off x="3297663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أتجاه ثاني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97663" y="2161574"/>
        <a:ext cx="564342" cy="282171"/>
      </dsp:txXfrm>
    </dsp:sp>
    <dsp:sp modelId="{9A62D070-2151-431F-ADD9-0B5BDF239DE6}">
      <dsp:nvSpPr>
        <dsp:cNvPr id="0" name=""/>
        <dsp:cNvSpPr/>
      </dsp:nvSpPr>
      <dsp:spPr>
        <a:xfrm>
          <a:off x="3980517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اتجاه أول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0517" y="2161574"/>
        <a:ext cx="564342" cy="282171"/>
      </dsp:txXfrm>
    </dsp:sp>
    <dsp:sp modelId="{E08CEE97-A1C0-45BB-A0AA-11F85665A2D8}">
      <dsp:nvSpPr>
        <dsp:cNvPr id="0" name=""/>
        <dsp:cNvSpPr/>
      </dsp:nvSpPr>
      <dsp:spPr>
        <a:xfrm>
          <a:off x="4663372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3372" y="1760891"/>
        <a:ext cx="564342" cy="282171"/>
      </dsp:txXfrm>
    </dsp:sp>
    <dsp:sp modelId="{19310089-F541-4002-9B0F-580171D95D8A}">
      <dsp:nvSpPr>
        <dsp:cNvPr id="0" name=""/>
        <dsp:cNvSpPr/>
      </dsp:nvSpPr>
      <dsp:spPr>
        <a:xfrm>
          <a:off x="4663372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صفة الفاعل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3372" y="2161574"/>
        <a:ext cx="564342" cy="282171"/>
      </dsp:txXfrm>
    </dsp:sp>
    <dsp:sp modelId="{14485D22-49FC-4118-9457-EE0E5A98F01C}">
      <dsp:nvSpPr>
        <dsp:cNvPr id="0" name=""/>
        <dsp:cNvSpPr/>
      </dsp:nvSpPr>
      <dsp:spPr>
        <a:xfrm>
          <a:off x="4663372" y="2709900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3372" y="2709900"/>
        <a:ext cx="564342" cy="282171"/>
      </dsp:txXfrm>
    </dsp:sp>
    <dsp:sp modelId="{46318BE8-3690-43EC-A129-0FEE4D5C1444}">
      <dsp:nvSpPr>
        <dsp:cNvPr id="0" name=""/>
        <dsp:cNvSpPr/>
      </dsp:nvSpPr>
      <dsp:spPr>
        <a:xfrm>
          <a:off x="4657480" y="3445650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موضوع النشاط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57480" y="3445650"/>
        <a:ext cx="564342" cy="282171"/>
      </dsp:txXfrm>
    </dsp:sp>
    <dsp:sp modelId="{66B1F6C1-ABF3-4FD9-B71E-5A64C73AC870}">
      <dsp:nvSpPr>
        <dsp:cNvPr id="0" name=""/>
        <dsp:cNvSpPr/>
      </dsp:nvSpPr>
      <dsp:spPr>
        <a:xfrm>
          <a:off x="4657480" y="396097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مقابل النشاط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57480" y="3960971"/>
        <a:ext cx="564342" cy="282171"/>
      </dsp:txXfrm>
    </dsp:sp>
    <dsp:sp modelId="{8A075BCB-22A4-4CCB-8E2F-6A22B005E703}">
      <dsp:nvSpPr>
        <dsp:cNvPr id="0" name=""/>
        <dsp:cNvSpPr/>
      </dsp:nvSpPr>
      <dsp:spPr>
        <a:xfrm>
          <a:off x="4656668" y="450290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56668" y="4502901"/>
        <a:ext cx="564342" cy="282171"/>
      </dsp:txXfrm>
    </dsp:sp>
    <dsp:sp modelId="{ED8B1E19-CEDA-4DFE-813D-FD3B607749EE}">
      <dsp:nvSpPr>
        <dsp:cNvPr id="0" name=""/>
        <dsp:cNvSpPr/>
      </dsp:nvSpPr>
      <dsp:spPr>
        <a:xfrm>
          <a:off x="2006741" y="3990523"/>
          <a:ext cx="2438196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القيام بعمل او الانتفاع عنه او الاخلال بواجبات الوظيفة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06741" y="3990523"/>
        <a:ext cx="2438196" cy="282171"/>
      </dsp:txXfrm>
    </dsp:sp>
    <dsp:sp modelId="{4682ADA6-C9E5-4400-B620-30D2AE920776}">
      <dsp:nvSpPr>
        <dsp:cNvPr id="0" name=""/>
        <dsp:cNvSpPr/>
      </dsp:nvSpPr>
      <dsp:spPr>
        <a:xfrm>
          <a:off x="2514378" y="3448599"/>
          <a:ext cx="1915688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عطية أو منفعة أو ميزة أو غير شيء من ذلك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14378" y="3448599"/>
        <a:ext cx="1915688" cy="282171"/>
      </dsp:txXfrm>
    </dsp:sp>
    <dsp:sp modelId="{7A9D04F5-2FD8-42D7-A438-34AE261FC97D}">
      <dsp:nvSpPr>
        <dsp:cNvPr id="0" name=""/>
        <dsp:cNvSpPr/>
      </dsp:nvSpPr>
      <dsp:spPr>
        <a:xfrm>
          <a:off x="3951121" y="2906675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النزوع في  الرشوة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51121" y="2906675"/>
        <a:ext cx="564342" cy="282171"/>
      </dsp:txXfrm>
    </dsp:sp>
    <dsp:sp modelId="{1DF2E6F2-12DE-4ED1-80DD-0BC102B13ADF}">
      <dsp:nvSpPr>
        <dsp:cNvPr id="0" name=""/>
        <dsp:cNvSpPr/>
      </dsp:nvSpPr>
      <dsp:spPr>
        <a:xfrm>
          <a:off x="3252081" y="2735885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الاتجاه الأول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2081" y="2735885"/>
        <a:ext cx="564342" cy="282171"/>
      </dsp:txXfrm>
    </dsp:sp>
    <dsp:sp modelId="{1C3BAEB7-27C3-4553-AC2F-59E040725EB1}">
      <dsp:nvSpPr>
        <dsp:cNvPr id="0" name=""/>
        <dsp:cNvSpPr/>
      </dsp:nvSpPr>
      <dsp:spPr>
        <a:xfrm>
          <a:off x="3252081" y="3077468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الأتجاه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الثاني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2081" y="3077468"/>
        <a:ext cx="564342" cy="282171"/>
      </dsp:txXfrm>
    </dsp:sp>
    <dsp:sp modelId="{2544D814-48D5-4F56-85E7-74CB03A1FDDA}">
      <dsp:nvSpPr>
        <dsp:cNvPr id="0" name=""/>
        <dsp:cNvSpPr/>
      </dsp:nvSpPr>
      <dsp:spPr>
        <a:xfrm>
          <a:off x="3951121" y="2565093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طلب أو قبول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51121" y="2565093"/>
        <a:ext cx="564342" cy="282171"/>
      </dsp:txXfrm>
    </dsp:sp>
    <dsp:sp modelId="{C6657DC8-EE99-4F48-B741-2AF80E2CE289}">
      <dsp:nvSpPr>
        <dsp:cNvPr id="0" name=""/>
        <dsp:cNvSpPr/>
      </dsp:nvSpPr>
      <dsp:spPr>
        <a:xfrm>
          <a:off x="5687653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تكييف جريمة الرشوة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87653" y="1760891"/>
        <a:ext cx="564342" cy="282171"/>
      </dsp:txXfrm>
    </dsp:sp>
    <dsp:sp modelId="{1A8622C5-5F5E-4968-863B-64643C215F90}">
      <dsp:nvSpPr>
        <dsp:cNvPr id="0" name=""/>
        <dsp:cNvSpPr/>
      </dsp:nvSpPr>
      <dsp:spPr>
        <a:xfrm>
          <a:off x="5346226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الاتجاه الثاني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46226" y="2161574"/>
        <a:ext cx="564342" cy="282171"/>
      </dsp:txXfrm>
    </dsp:sp>
    <dsp:sp modelId="{4805898A-A21D-4DCE-8E32-3C3A93313CF7}">
      <dsp:nvSpPr>
        <dsp:cNvPr id="0" name=""/>
        <dsp:cNvSpPr/>
      </dsp:nvSpPr>
      <dsp:spPr>
        <a:xfrm>
          <a:off x="6029081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الاتجاه الأول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29081" y="2161574"/>
        <a:ext cx="564342" cy="282171"/>
      </dsp:txXfrm>
    </dsp:sp>
    <dsp:sp modelId="{992178A2-2378-4FB3-A5DC-C1A6F84A1EFE}">
      <dsp:nvSpPr>
        <dsp:cNvPr id="0" name=""/>
        <dsp:cNvSpPr/>
      </dsp:nvSpPr>
      <dsp:spPr>
        <a:xfrm>
          <a:off x="6711935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تحريم الرشوة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11935" y="1760891"/>
        <a:ext cx="564342" cy="282171"/>
      </dsp:txXfrm>
    </dsp:sp>
    <dsp:sp modelId="{5669527E-67CF-4098-9E9C-2DA715E25BB9}">
      <dsp:nvSpPr>
        <dsp:cNvPr id="0" name=""/>
        <dsp:cNvSpPr/>
      </dsp:nvSpPr>
      <dsp:spPr>
        <a:xfrm>
          <a:off x="6711935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اخلال بالثقة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11935" y="2161574"/>
        <a:ext cx="564342" cy="282171"/>
      </dsp:txXfrm>
    </dsp:sp>
    <dsp:sp modelId="{6C41CE43-82DD-4D6A-AC86-6641C96CC6B4}">
      <dsp:nvSpPr>
        <dsp:cNvPr id="0" name=""/>
        <dsp:cNvSpPr/>
      </dsp:nvSpPr>
      <dsp:spPr>
        <a:xfrm>
          <a:off x="6711935" y="2562257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انتفاء العدالة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11935" y="2562257"/>
        <a:ext cx="564342" cy="282171"/>
      </dsp:txXfrm>
    </dsp:sp>
    <dsp:sp modelId="{C56741D3-1353-4B13-83EF-FD37BF0A3B1A}">
      <dsp:nvSpPr>
        <dsp:cNvPr id="0" name=""/>
        <dsp:cNvSpPr/>
      </dsp:nvSpPr>
      <dsp:spPr>
        <a:xfrm>
          <a:off x="7535875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اطراف الرشوة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35875" y="1760891"/>
        <a:ext cx="564342" cy="282171"/>
      </dsp:txXfrm>
    </dsp:sp>
    <dsp:sp modelId="{C9ED688C-058D-4C21-9A43-6664BA491D42}">
      <dsp:nvSpPr>
        <dsp:cNvPr id="0" name=""/>
        <dsp:cNvSpPr/>
      </dsp:nvSpPr>
      <dsp:spPr>
        <a:xfrm>
          <a:off x="7394790" y="2161574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مرتشي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94790" y="2161574"/>
        <a:ext cx="564342" cy="282171"/>
      </dsp:txXfrm>
    </dsp:sp>
    <dsp:sp modelId="{FB282ABB-3539-4721-91D9-46A2B5E43E76}">
      <dsp:nvSpPr>
        <dsp:cNvPr id="0" name=""/>
        <dsp:cNvSpPr/>
      </dsp:nvSpPr>
      <dsp:spPr>
        <a:xfrm>
          <a:off x="7394790" y="2562257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راشي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94790" y="2562257"/>
        <a:ext cx="564342" cy="282171"/>
      </dsp:txXfrm>
    </dsp:sp>
    <dsp:sp modelId="{34F02D5F-B0F4-4C65-95FC-33A20F96594C}">
      <dsp:nvSpPr>
        <dsp:cNvPr id="0" name=""/>
        <dsp:cNvSpPr/>
      </dsp:nvSpPr>
      <dsp:spPr>
        <a:xfrm>
          <a:off x="7394790" y="2962940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وسيط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94790" y="2962940"/>
        <a:ext cx="564342" cy="282171"/>
      </dsp:txXfrm>
    </dsp:sp>
    <dsp:sp modelId="{5C48AB9E-58CB-4C70-A5AC-2B24AE5823E1}">
      <dsp:nvSpPr>
        <dsp:cNvPr id="0" name=""/>
        <dsp:cNvSpPr/>
      </dsp:nvSpPr>
      <dsp:spPr>
        <a:xfrm>
          <a:off x="8218730" y="1760891"/>
          <a:ext cx="564342" cy="282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الرشوة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218730" y="1760891"/>
        <a:ext cx="564342" cy="282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1127847909"/>
              </p:ext>
            </p:extLst>
          </p:nvPr>
        </p:nvGraphicFramePr>
        <p:xfrm>
          <a:off x="560512" y="332656"/>
          <a:ext cx="878497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47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101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2018-07-18T17:32:29Z</dcterms:modified>
</cp:coreProperties>
</file>