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1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EBA22-C7DB-4249-85C3-D76772A305CD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11A6189-6DD0-40EE-A66D-EBE12E24B390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عرض الرشوة</a:t>
          </a:r>
          <a:endParaRPr lang="ar-SA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5CD16F-F478-4AEE-B177-C6C244503509}" type="parTrans" cxnId="{B7BF858A-467C-461F-8AAB-8AD41123AAD7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8C681C-A6AE-40A5-B61B-8DB823ADF052}" type="sibTrans" cxnId="{B7BF858A-467C-461F-8AAB-8AD41123AAD7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809CD8-DE48-462B-8187-16DDBF87AA4B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CEF088-8F09-4CE4-B004-5610177F4233}" type="parTrans" cxnId="{D051F1DF-3D53-481B-8138-7726A3426F13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EA3AB7-8356-4483-A5BC-1E9073B90F76}" type="sibTrans" cxnId="{D051F1DF-3D53-481B-8138-7726A3426F13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B99DE1-8C68-47A7-B070-88AF597C2A0C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الغرامة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52C34D-2996-4A28-B89F-ED0B2CA0E83F}" type="parTrans" cxnId="{D68569D9-134A-4F12-A1F7-F6417C33D4A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21CA7B-1CE7-43C3-ABFD-91BB1CAC31F0}" type="sibTrans" cxnId="{D68569D9-134A-4F12-A1F7-F6417C33D4A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253E06-9BB3-4087-9C81-CCA092335199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AC296-21C6-400E-BCEA-ECB8B5E999B5}" type="parTrans" cxnId="{3B915F4F-E3AD-4BE5-B64F-E9FAAB38542A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4EF617-6694-4855-9672-C683E8957E18}" type="sibTrans" cxnId="{3B915F4F-E3AD-4BE5-B64F-E9FAAB38542A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D8097A-F872-4A90-8611-240F4377F8A0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BE7140-0B57-42B7-B39C-A4956978FAA8}" type="parTrans" cxnId="{C8B0C327-913F-4984-A498-4A56DF374FB6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ED6151-3E47-4C58-934F-A49E9CB0252F}" type="sibTrans" cxnId="{C8B0C327-913F-4984-A498-4A56DF374FB6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0452D-E03F-4648-9060-5393A03F6EA7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DB54C-E0A1-448F-B8D5-A1CB04571A70}" type="parTrans" cxnId="{6C9E9B02-1090-4DE0-BA76-A659827DEB8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D87802-626F-4932-9A97-79BAECB824BB}" type="sibTrans" cxnId="{6C9E9B02-1090-4DE0-BA76-A659827DEB89}">
      <dgm:prSet/>
      <dgm:spPr/>
      <dgm:t>
        <a:bodyPr/>
        <a:lstStyle/>
        <a:p>
          <a:pPr rtl="1"/>
          <a:endParaRPr lang="ar-SA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B74E04-13B5-4C8A-AC75-3B791E62C635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5C96DC-F3E3-4802-A44C-56846F2D48F1}" type="parTrans" cxnId="{CFA485D7-F84B-483C-A7A5-E19CE9DEEECD}">
      <dgm:prSet/>
      <dgm:spPr/>
      <dgm:t>
        <a:bodyPr/>
        <a:lstStyle/>
        <a:p>
          <a:pPr rtl="1"/>
          <a:endParaRPr lang="ar-SA"/>
        </a:p>
      </dgm:t>
    </dgm:pt>
    <dgm:pt modelId="{FF7234DF-38D7-41D0-A7F3-B6C29BBBC31A}" type="sibTrans" cxnId="{CFA485D7-F84B-483C-A7A5-E19CE9DEEECD}">
      <dgm:prSet/>
      <dgm:spPr/>
      <dgm:t>
        <a:bodyPr/>
        <a:lstStyle/>
        <a:p>
          <a:pPr rtl="1"/>
          <a:endParaRPr lang="ar-SA"/>
        </a:p>
      </dgm:t>
    </dgm:pt>
    <dgm:pt modelId="{C153ABA0-BA7A-4DB2-8EEE-BCAA8E6F9377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A176B9-822A-40EC-9D69-2C852073E5F3}" type="parTrans" cxnId="{7E4B16B6-C4A9-4B30-8898-5F1106C723DD}">
      <dgm:prSet/>
      <dgm:spPr/>
      <dgm:t>
        <a:bodyPr/>
        <a:lstStyle/>
        <a:p>
          <a:pPr rtl="1"/>
          <a:endParaRPr lang="ar-SA"/>
        </a:p>
      </dgm:t>
    </dgm:pt>
    <dgm:pt modelId="{9C30AACB-6966-43D4-B6CE-0D391F944D69}" type="sibTrans" cxnId="{7E4B16B6-C4A9-4B30-8898-5F1106C723DD}">
      <dgm:prSet/>
      <dgm:spPr/>
      <dgm:t>
        <a:bodyPr/>
        <a:lstStyle/>
        <a:p>
          <a:pPr rtl="1"/>
          <a:endParaRPr lang="ar-SA"/>
        </a:p>
      </dgm:t>
    </dgm:pt>
    <dgm:pt modelId="{3129690B-633F-461B-98BF-41DEE3B8CCF8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F5EEE1-543C-4F65-8686-96D739EBA163}" type="parTrans" cxnId="{C80C4BED-8FDE-4DE9-B659-B64067A267EE}">
      <dgm:prSet/>
      <dgm:spPr/>
      <dgm:t>
        <a:bodyPr/>
        <a:lstStyle/>
        <a:p>
          <a:pPr rtl="1"/>
          <a:endParaRPr lang="ar-SA"/>
        </a:p>
      </dgm:t>
    </dgm:pt>
    <dgm:pt modelId="{7A8DD4E1-F3F4-404D-B7DE-DF08117B014F}" type="sibTrans" cxnId="{C80C4BED-8FDE-4DE9-B659-B64067A267EE}">
      <dgm:prSet/>
      <dgm:spPr/>
      <dgm:t>
        <a:bodyPr/>
        <a:lstStyle/>
        <a:p>
          <a:pPr rtl="1"/>
          <a:endParaRPr lang="ar-SA"/>
        </a:p>
      </dgm:t>
    </dgm:pt>
    <dgm:pt modelId="{1D0927FE-F480-41AF-8536-AD223B2434E4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الرشوة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8E6CBE-2BA9-426B-90F0-6A5DD3639D9B}" type="parTrans" cxnId="{E23D39B5-3108-4067-B07B-EA4C0B059A40}">
      <dgm:prSet/>
      <dgm:spPr/>
      <dgm:t>
        <a:bodyPr/>
        <a:lstStyle/>
        <a:p>
          <a:pPr rtl="1"/>
          <a:endParaRPr lang="ar-SA"/>
        </a:p>
      </dgm:t>
    </dgm:pt>
    <dgm:pt modelId="{5D3450F6-CBC4-43BB-A8BA-3800A7BB75FD}" type="sibTrans" cxnId="{E23D39B5-3108-4067-B07B-EA4C0B059A40}">
      <dgm:prSet/>
      <dgm:spPr/>
      <dgm:t>
        <a:bodyPr/>
        <a:lstStyle/>
        <a:p>
          <a:pPr rtl="1"/>
          <a:endParaRPr lang="ar-SA"/>
        </a:p>
      </dgm:t>
    </dgm:pt>
    <dgm:pt modelId="{0688B574-C808-442D-BEC1-C0244EF690A1}">
      <dgm:prSet custT="1"/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قبول الرشوة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0D4515-29A5-4ED7-8DFD-694E2A615F9C}" type="parTrans" cxnId="{EA6F1CF0-6D23-4BE5-80E8-61423CED2913}">
      <dgm:prSet/>
      <dgm:spPr/>
      <dgm:t>
        <a:bodyPr/>
        <a:lstStyle/>
        <a:p>
          <a:pPr rtl="1"/>
          <a:endParaRPr lang="ar-SA"/>
        </a:p>
      </dgm:t>
    </dgm:pt>
    <dgm:pt modelId="{C98ECAC4-886E-4EBB-802E-0EFDDB2EDE02}" type="sibTrans" cxnId="{EA6F1CF0-6D23-4BE5-80E8-61423CED2913}">
      <dgm:prSet/>
      <dgm:spPr/>
      <dgm:t>
        <a:bodyPr/>
        <a:lstStyle/>
        <a:p>
          <a:pPr rtl="1"/>
          <a:endParaRPr lang="ar-SA"/>
        </a:p>
      </dgm:t>
    </dgm:pt>
    <dgm:pt modelId="{E66C3BE3-5BA6-4F72-9C16-35E00D7867B4}" type="pres">
      <dgm:prSet presAssocID="{D52EBA22-C7DB-4249-85C3-D76772A305C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D03A6692-E153-4A1C-8319-270A05358977}" type="pres">
      <dgm:prSet presAssocID="{F11A6189-6DD0-40EE-A66D-EBE12E24B390}" presName="hierRoot1" presStyleCnt="0">
        <dgm:presLayoutVars>
          <dgm:hierBranch/>
        </dgm:presLayoutVars>
      </dgm:prSet>
      <dgm:spPr/>
    </dgm:pt>
    <dgm:pt modelId="{730A5778-42F0-431C-ABB2-49445E538A57}" type="pres">
      <dgm:prSet presAssocID="{F11A6189-6DD0-40EE-A66D-EBE12E24B390}" presName="rootComposite1" presStyleCnt="0"/>
      <dgm:spPr/>
    </dgm:pt>
    <dgm:pt modelId="{0DFA3421-00B4-43E8-B79E-304D594A4BE8}" type="pres">
      <dgm:prSet presAssocID="{F11A6189-6DD0-40EE-A66D-EBE12E24B390}" presName="rootText1" presStyleLbl="node0" presStyleIdx="0" presStyleCnt="1" custScaleX="277687" custScaleY="97880" custLinFactNeighborY="-253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5CF9340-12BF-4A17-811F-DF5709F6BCBE}" type="pres">
      <dgm:prSet presAssocID="{F11A6189-6DD0-40EE-A66D-EBE12E24B390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8D30E11D-4DA8-47A3-8ECF-F934965C592E}" type="pres">
      <dgm:prSet presAssocID="{F11A6189-6DD0-40EE-A66D-EBE12E24B390}" presName="hierChild2" presStyleCnt="0"/>
      <dgm:spPr/>
    </dgm:pt>
    <dgm:pt modelId="{A9EA8839-E4D4-463B-A32F-009F30CC9667}" type="pres">
      <dgm:prSet presAssocID="{B3CEF088-8F09-4CE4-B004-5610177F4233}" presName="Name35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6D55334D-63B8-46CC-AA29-7ABE55A7313D}" type="pres">
      <dgm:prSet presAssocID="{CF809CD8-DE48-462B-8187-16DDBF87AA4B}" presName="hierRoot2" presStyleCnt="0">
        <dgm:presLayoutVars>
          <dgm:hierBranch/>
        </dgm:presLayoutVars>
      </dgm:prSet>
      <dgm:spPr/>
    </dgm:pt>
    <dgm:pt modelId="{935CF9B1-86EF-4639-B049-D5054D9B130D}" type="pres">
      <dgm:prSet presAssocID="{CF809CD8-DE48-462B-8187-16DDBF87AA4B}" presName="rootComposite" presStyleCnt="0"/>
      <dgm:spPr/>
    </dgm:pt>
    <dgm:pt modelId="{8655D07B-FA94-45E5-AE3A-A094CCAF3F1B}" type="pres">
      <dgm:prSet presAssocID="{CF809CD8-DE48-462B-8187-16DDBF87AA4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5C2B467-0040-4290-861F-77E9BC1F0498}" type="pres">
      <dgm:prSet presAssocID="{CF809CD8-DE48-462B-8187-16DDBF87AA4B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CC46CFC6-0C4C-4BAA-A7EC-CB113147F2B3}" type="pres">
      <dgm:prSet presAssocID="{CF809CD8-DE48-462B-8187-16DDBF87AA4B}" presName="hierChild4" presStyleCnt="0"/>
      <dgm:spPr/>
    </dgm:pt>
    <dgm:pt modelId="{035403EA-6102-47FB-A0D3-36A60F20B3C4}" type="pres">
      <dgm:prSet presAssocID="{D852C34D-2996-4A28-B89F-ED0B2CA0E83F}" presName="Name35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330ECFBB-C779-41F3-B14F-4A880194B12D}" type="pres">
      <dgm:prSet presAssocID="{31B99DE1-8C68-47A7-B070-88AF597C2A0C}" presName="hierRoot2" presStyleCnt="0">
        <dgm:presLayoutVars>
          <dgm:hierBranch val="init"/>
        </dgm:presLayoutVars>
      </dgm:prSet>
      <dgm:spPr/>
    </dgm:pt>
    <dgm:pt modelId="{0191356E-3D43-4DD6-B4FD-D18A2A0890B9}" type="pres">
      <dgm:prSet presAssocID="{31B99DE1-8C68-47A7-B070-88AF597C2A0C}" presName="rootComposite" presStyleCnt="0"/>
      <dgm:spPr/>
    </dgm:pt>
    <dgm:pt modelId="{CFEEAA15-3F6A-4539-9189-FA72B9791D67}" type="pres">
      <dgm:prSet presAssocID="{31B99DE1-8C68-47A7-B070-88AF597C2A0C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5297A9E-2395-4AF5-9E17-712ACACAAF3E}" type="pres">
      <dgm:prSet presAssocID="{31B99DE1-8C68-47A7-B070-88AF597C2A0C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4D8E7786-B7B7-419F-A245-BCC636E47FFB}" type="pres">
      <dgm:prSet presAssocID="{31B99DE1-8C68-47A7-B070-88AF597C2A0C}" presName="hierChild4" presStyleCnt="0"/>
      <dgm:spPr/>
    </dgm:pt>
    <dgm:pt modelId="{984AAC6B-1FDA-43AA-8145-8F39AF48923B}" type="pres">
      <dgm:prSet presAssocID="{31B99DE1-8C68-47A7-B070-88AF597C2A0C}" presName="hierChild5" presStyleCnt="0"/>
      <dgm:spPr/>
    </dgm:pt>
    <dgm:pt modelId="{22C59769-FC58-4533-84CD-F8B26F40FB1E}" type="pres">
      <dgm:prSet presAssocID="{FC5C96DC-F3E3-4802-A44C-56846F2D48F1}" presName="Name35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2E9D7AAA-19A9-4F11-9698-4AC0C67F123D}" type="pres">
      <dgm:prSet presAssocID="{CDB74E04-13B5-4C8A-AC75-3B791E62C635}" presName="hierRoot2" presStyleCnt="0">
        <dgm:presLayoutVars>
          <dgm:hierBranch val="init"/>
        </dgm:presLayoutVars>
      </dgm:prSet>
      <dgm:spPr/>
    </dgm:pt>
    <dgm:pt modelId="{A8F35DBB-7FCC-4F53-8996-83F256EDB338}" type="pres">
      <dgm:prSet presAssocID="{CDB74E04-13B5-4C8A-AC75-3B791E62C635}" presName="rootComposite" presStyleCnt="0"/>
      <dgm:spPr/>
    </dgm:pt>
    <dgm:pt modelId="{6F064502-CE4C-47FA-A94F-C02649F9FFED}" type="pres">
      <dgm:prSet presAssocID="{CDB74E04-13B5-4C8A-AC75-3B791E62C635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935E68-B069-4F54-8781-19C31426582D}" type="pres">
      <dgm:prSet presAssocID="{CDB74E04-13B5-4C8A-AC75-3B791E62C635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A82CDA6D-E108-439E-AFD6-52EABA20B780}" type="pres">
      <dgm:prSet presAssocID="{CDB74E04-13B5-4C8A-AC75-3B791E62C635}" presName="hierChild4" presStyleCnt="0"/>
      <dgm:spPr/>
    </dgm:pt>
    <dgm:pt modelId="{FEECDCD0-C6ED-46C4-8D8B-F19CC38300F0}" type="pres">
      <dgm:prSet presAssocID="{CDB74E04-13B5-4C8A-AC75-3B791E62C635}" presName="hierChild5" presStyleCnt="0"/>
      <dgm:spPr/>
    </dgm:pt>
    <dgm:pt modelId="{CF1CE481-B7C6-4D32-AE99-B83D8444E90D}" type="pres">
      <dgm:prSet presAssocID="{CF809CD8-DE48-462B-8187-16DDBF87AA4B}" presName="hierChild5" presStyleCnt="0"/>
      <dgm:spPr/>
    </dgm:pt>
    <dgm:pt modelId="{5AC5BB7F-0AAD-475A-9625-111509738A2D}" type="pres">
      <dgm:prSet presAssocID="{1F9AC296-21C6-400E-BCEA-ECB8B5E999B5}" presName="Name35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B93FD70-1082-4004-9A7F-985734979674}" type="pres">
      <dgm:prSet presAssocID="{75253E06-9BB3-4087-9C81-CCA092335199}" presName="hierRoot2" presStyleCnt="0">
        <dgm:presLayoutVars>
          <dgm:hierBranch/>
        </dgm:presLayoutVars>
      </dgm:prSet>
      <dgm:spPr/>
    </dgm:pt>
    <dgm:pt modelId="{1A03C821-7488-4E96-BB1A-BAC973B2B07B}" type="pres">
      <dgm:prSet presAssocID="{75253E06-9BB3-4087-9C81-CCA092335199}" presName="rootComposite" presStyleCnt="0"/>
      <dgm:spPr/>
    </dgm:pt>
    <dgm:pt modelId="{8A6092F2-9862-4E6F-A647-6B3D8CE07D31}" type="pres">
      <dgm:prSet presAssocID="{75253E06-9BB3-4087-9C81-CCA092335199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D9B4501-FAB2-4557-8A35-CA55CE6545B2}" type="pres">
      <dgm:prSet presAssocID="{75253E06-9BB3-4087-9C81-CCA092335199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6AC45183-AF3F-4332-A4E8-F045BD86EC13}" type="pres">
      <dgm:prSet presAssocID="{75253E06-9BB3-4087-9C81-CCA092335199}" presName="hierChild4" presStyleCnt="0"/>
      <dgm:spPr/>
    </dgm:pt>
    <dgm:pt modelId="{B7EAA6E5-F9CD-43B7-95DC-2E8EF64191A4}" type="pres">
      <dgm:prSet presAssocID="{6CBE7140-0B57-42B7-B39C-A4956978FAA8}" presName="Name35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2898BE16-A6E1-4680-88B1-0FD1BE6D3C6F}" type="pres">
      <dgm:prSet presAssocID="{08D8097A-F872-4A90-8611-240F4377F8A0}" presName="hierRoot2" presStyleCnt="0">
        <dgm:presLayoutVars>
          <dgm:hierBranch val="init"/>
        </dgm:presLayoutVars>
      </dgm:prSet>
      <dgm:spPr/>
    </dgm:pt>
    <dgm:pt modelId="{2CC97D65-E516-4FD6-B072-A8BCBFB7668B}" type="pres">
      <dgm:prSet presAssocID="{08D8097A-F872-4A90-8611-240F4377F8A0}" presName="rootComposite" presStyleCnt="0"/>
      <dgm:spPr/>
    </dgm:pt>
    <dgm:pt modelId="{A7852806-0294-4F94-A334-5DF3161D0015}" type="pres">
      <dgm:prSet presAssocID="{08D8097A-F872-4A90-8611-240F4377F8A0}" presName="rootText" presStyleLbl="node3" presStyleIdx="2" presStyleCnt="4" custLinFactNeighborY="29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54BF8E5-1A85-4356-AE56-D3925731B1C4}" type="pres">
      <dgm:prSet presAssocID="{08D8097A-F872-4A90-8611-240F4377F8A0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614457D9-5CD7-40A0-9B77-86840CFCFF26}" type="pres">
      <dgm:prSet presAssocID="{08D8097A-F872-4A90-8611-240F4377F8A0}" presName="hierChild4" presStyleCnt="0"/>
      <dgm:spPr/>
    </dgm:pt>
    <dgm:pt modelId="{8C738B3E-2DB7-46BC-943E-ED97A04C9F6A}" type="pres">
      <dgm:prSet presAssocID="{A5A176B9-822A-40EC-9D69-2C852073E5F3}" presName="Name37" presStyleLbl="parChTrans1D4" presStyleIdx="0" presStyleCnt="4"/>
      <dgm:spPr/>
      <dgm:t>
        <a:bodyPr/>
        <a:lstStyle/>
        <a:p>
          <a:pPr rtl="1"/>
          <a:endParaRPr lang="ar-SA"/>
        </a:p>
      </dgm:t>
    </dgm:pt>
    <dgm:pt modelId="{CF6D9D29-3159-49FB-BE3A-F052C82899AD}" type="pres">
      <dgm:prSet presAssocID="{C153ABA0-BA7A-4DB2-8EEE-BCAA8E6F9377}" presName="hierRoot2" presStyleCnt="0">
        <dgm:presLayoutVars>
          <dgm:hierBranch val="init"/>
        </dgm:presLayoutVars>
      </dgm:prSet>
      <dgm:spPr/>
    </dgm:pt>
    <dgm:pt modelId="{BC32F051-A1BE-4521-928F-4F066EB7A2FE}" type="pres">
      <dgm:prSet presAssocID="{C153ABA0-BA7A-4DB2-8EEE-BCAA8E6F9377}" presName="rootComposite" presStyleCnt="0"/>
      <dgm:spPr/>
    </dgm:pt>
    <dgm:pt modelId="{BA545ADD-37C7-46AC-9BF0-AECAD6B91F19}" type="pres">
      <dgm:prSet presAssocID="{C153ABA0-BA7A-4DB2-8EEE-BCAA8E6F9377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801F81-50BC-4380-BFD2-92C28B57DE0E}" type="pres">
      <dgm:prSet presAssocID="{C153ABA0-BA7A-4DB2-8EEE-BCAA8E6F9377}" presName="rootConnector" presStyleLbl="node4" presStyleIdx="0" presStyleCnt="4"/>
      <dgm:spPr/>
      <dgm:t>
        <a:bodyPr/>
        <a:lstStyle/>
        <a:p>
          <a:pPr rtl="1"/>
          <a:endParaRPr lang="ar-SA"/>
        </a:p>
      </dgm:t>
    </dgm:pt>
    <dgm:pt modelId="{8347CDEA-CA13-453C-8097-2C07EA263384}" type="pres">
      <dgm:prSet presAssocID="{C153ABA0-BA7A-4DB2-8EEE-BCAA8E6F9377}" presName="hierChild4" presStyleCnt="0"/>
      <dgm:spPr/>
    </dgm:pt>
    <dgm:pt modelId="{A64B3AB3-8A2C-41B3-9E79-66D83892F60E}" type="pres">
      <dgm:prSet presAssocID="{C153ABA0-BA7A-4DB2-8EEE-BCAA8E6F9377}" presName="hierChild5" presStyleCnt="0"/>
      <dgm:spPr/>
    </dgm:pt>
    <dgm:pt modelId="{D3C551EE-E15F-4D89-A637-70143E2F1C38}" type="pres">
      <dgm:prSet presAssocID="{EDF5EEE1-543C-4F65-8686-96D739EBA163}" presName="Name37" presStyleLbl="parChTrans1D4" presStyleIdx="1" presStyleCnt="4"/>
      <dgm:spPr/>
      <dgm:t>
        <a:bodyPr/>
        <a:lstStyle/>
        <a:p>
          <a:pPr rtl="1"/>
          <a:endParaRPr lang="ar-SA"/>
        </a:p>
      </dgm:t>
    </dgm:pt>
    <dgm:pt modelId="{FB40FF3D-4F91-4AB3-8B27-ED67303E6458}" type="pres">
      <dgm:prSet presAssocID="{3129690B-633F-461B-98BF-41DEE3B8CCF8}" presName="hierRoot2" presStyleCnt="0">
        <dgm:presLayoutVars>
          <dgm:hierBranch val="init"/>
        </dgm:presLayoutVars>
      </dgm:prSet>
      <dgm:spPr/>
    </dgm:pt>
    <dgm:pt modelId="{802EF587-596C-4E39-83A1-8448B832E28E}" type="pres">
      <dgm:prSet presAssocID="{3129690B-633F-461B-98BF-41DEE3B8CCF8}" presName="rootComposite" presStyleCnt="0"/>
      <dgm:spPr/>
    </dgm:pt>
    <dgm:pt modelId="{A48A2291-8E77-4ACF-BE41-281772240F5F}" type="pres">
      <dgm:prSet presAssocID="{3129690B-633F-461B-98BF-41DEE3B8CCF8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944B02-DE5D-47A6-BE79-9A7FB04EF1B5}" type="pres">
      <dgm:prSet presAssocID="{3129690B-633F-461B-98BF-41DEE3B8CCF8}" presName="rootConnector" presStyleLbl="node4" presStyleIdx="1" presStyleCnt="4"/>
      <dgm:spPr/>
      <dgm:t>
        <a:bodyPr/>
        <a:lstStyle/>
        <a:p>
          <a:pPr rtl="1"/>
          <a:endParaRPr lang="ar-SA"/>
        </a:p>
      </dgm:t>
    </dgm:pt>
    <dgm:pt modelId="{95DFDF02-CB3F-4273-A0DE-662788AE4749}" type="pres">
      <dgm:prSet presAssocID="{3129690B-633F-461B-98BF-41DEE3B8CCF8}" presName="hierChild4" presStyleCnt="0"/>
      <dgm:spPr/>
    </dgm:pt>
    <dgm:pt modelId="{0D58FDDD-053B-4599-8836-F1E7D5B68D89}" type="pres">
      <dgm:prSet presAssocID="{3129690B-633F-461B-98BF-41DEE3B8CCF8}" presName="hierChild5" presStyleCnt="0"/>
      <dgm:spPr/>
    </dgm:pt>
    <dgm:pt modelId="{E8F31AD4-C072-4A48-842A-7BE120CA9C21}" type="pres">
      <dgm:prSet presAssocID="{08D8097A-F872-4A90-8611-240F4377F8A0}" presName="hierChild5" presStyleCnt="0"/>
      <dgm:spPr/>
    </dgm:pt>
    <dgm:pt modelId="{92016A14-1035-4763-A255-23B6119F3326}" type="pres">
      <dgm:prSet presAssocID="{574DB54C-E0A1-448F-B8D5-A1CB04571A70}" presName="Name35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A850DA68-645E-4AD9-9A75-16B37D80815C}" type="pres">
      <dgm:prSet presAssocID="{7D20452D-E03F-4648-9060-5393A03F6EA7}" presName="hierRoot2" presStyleCnt="0">
        <dgm:presLayoutVars>
          <dgm:hierBranch val="l"/>
        </dgm:presLayoutVars>
      </dgm:prSet>
      <dgm:spPr/>
    </dgm:pt>
    <dgm:pt modelId="{1168FB3D-4442-4BAA-9C79-913327BE6247}" type="pres">
      <dgm:prSet presAssocID="{7D20452D-E03F-4648-9060-5393A03F6EA7}" presName="rootComposite" presStyleCnt="0"/>
      <dgm:spPr/>
    </dgm:pt>
    <dgm:pt modelId="{5E02F016-5D38-40FB-92AE-6BC3611BACCF}" type="pres">
      <dgm:prSet presAssocID="{7D20452D-E03F-4648-9060-5393A03F6EA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459A62-00D7-4C6F-BE59-0C193101A212}" type="pres">
      <dgm:prSet presAssocID="{7D20452D-E03F-4648-9060-5393A03F6EA7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6A16A5E4-4561-4954-9ECB-22E27868269E}" type="pres">
      <dgm:prSet presAssocID="{7D20452D-E03F-4648-9060-5393A03F6EA7}" presName="hierChild4" presStyleCnt="0"/>
      <dgm:spPr/>
    </dgm:pt>
    <dgm:pt modelId="{DA65C6BB-BD66-4B7C-8123-229E94C97C0F}" type="pres">
      <dgm:prSet presAssocID="{848E6CBE-2BA9-426B-90F0-6A5DD3639D9B}" presName="Name50" presStyleLbl="parChTrans1D4" presStyleIdx="2" presStyleCnt="4"/>
      <dgm:spPr/>
      <dgm:t>
        <a:bodyPr/>
        <a:lstStyle/>
        <a:p>
          <a:pPr rtl="1"/>
          <a:endParaRPr lang="ar-SA"/>
        </a:p>
      </dgm:t>
    </dgm:pt>
    <dgm:pt modelId="{AB4629B7-FFD6-42CF-8C7E-6F5535D7EABD}" type="pres">
      <dgm:prSet presAssocID="{1D0927FE-F480-41AF-8536-AD223B2434E4}" presName="hierRoot2" presStyleCnt="0">
        <dgm:presLayoutVars>
          <dgm:hierBranch val="init"/>
        </dgm:presLayoutVars>
      </dgm:prSet>
      <dgm:spPr/>
    </dgm:pt>
    <dgm:pt modelId="{3BDF6C04-E2CE-4F12-AC79-DE114365B9EB}" type="pres">
      <dgm:prSet presAssocID="{1D0927FE-F480-41AF-8536-AD223B2434E4}" presName="rootComposite" presStyleCnt="0"/>
      <dgm:spPr/>
    </dgm:pt>
    <dgm:pt modelId="{8CD15A9D-E10B-4F21-9E6E-3F048E09AD55}" type="pres">
      <dgm:prSet presAssocID="{1D0927FE-F480-41AF-8536-AD223B2434E4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D2E56D8-6986-45C4-9E7D-678F1280ED4B}" type="pres">
      <dgm:prSet presAssocID="{1D0927FE-F480-41AF-8536-AD223B2434E4}" presName="rootConnector" presStyleLbl="node4" presStyleIdx="2" presStyleCnt="4"/>
      <dgm:spPr/>
      <dgm:t>
        <a:bodyPr/>
        <a:lstStyle/>
        <a:p>
          <a:pPr rtl="1"/>
          <a:endParaRPr lang="ar-SA"/>
        </a:p>
      </dgm:t>
    </dgm:pt>
    <dgm:pt modelId="{37A7C7F7-DEE2-4B5F-8479-1BC5785F0F81}" type="pres">
      <dgm:prSet presAssocID="{1D0927FE-F480-41AF-8536-AD223B2434E4}" presName="hierChild4" presStyleCnt="0"/>
      <dgm:spPr/>
    </dgm:pt>
    <dgm:pt modelId="{A74F6548-D797-46EC-AFE7-DBAAE6102830}" type="pres">
      <dgm:prSet presAssocID="{1D0927FE-F480-41AF-8536-AD223B2434E4}" presName="hierChild5" presStyleCnt="0"/>
      <dgm:spPr/>
    </dgm:pt>
    <dgm:pt modelId="{374AC3C1-7CDA-4F14-9A8E-086FA3183EE2}" type="pres">
      <dgm:prSet presAssocID="{5E0D4515-29A5-4ED7-8DFD-694E2A615F9C}" presName="Name50" presStyleLbl="parChTrans1D4" presStyleIdx="3" presStyleCnt="4"/>
      <dgm:spPr/>
      <dgm:t>
        <a:bodyPr/>
        <a:lstStyle/>
        <a:p>
          <a:pPr rtl="1"/>
          <a:endParaRPr lang="ar-SA"/>
        </a:p>
      </dgm:t>
    </dgm:pt>
    <dgm:pt modelId="{2E67E2DA-E0B5-4781-9DF0-A409EFA4C307}" type="pres">
      <dgm:prSet presAssocID="{0688B574-C808-442D-BEC1-C0244EF690A1}" presName="hierRoot2" presStyleCnt="0">
        <dgm:presLayoutVars>
          <dgm:hierBranch val="init"/>
        </dgm:presLayoutVars>
      </dgm:prSet>
      <dgm:spPr/>
    </dgm:pt>
    <dgm:pt modelId="{DDE222B2-1EBB-488C-A526-B82AE4B2C9CF}" type="pres">
      <dgm:prSet presAssocID="{0688B574-C808-442D-BEC1-C0244EF690A1}" presName="rootComposite" presStyleCnt="0"/>
      <dgm:spPr/>
    </dgm:pt>
    <dgm:pt modelId="{F7825FC0-5237-4943-9673-DEBADBF33524}" type="pres">
      <dgm:prSet presAssocID="{0688B574-C808-442D-BEC1-C0244EF690A1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EEA782-D1CF-44C2-ABC9-E35712EB9696}" type="pres">
      <dgm:prSet presAssocID="{0688B574-C808-442D-BEC1-C0244EF690A1}" presName="rootConnector" presStyleLbl="node4" presStyleIdx="3" presStyleCnt="4"/>
      <dgm:spPr/>
      <dgm:t>
        <a:bodyPr/>
        <a:lstStyle/>
        <a:p>
          <a:pPr rtl="1"/>
          <a:endParaRPr lang="ar-SA"/>
        </a:p>
      </dgm:t>
    </dgm:pt>
    <dgm:pt modelId="{BB4DF436-2720-4AFE-999D-F7E2382FAE72}" type="pres">
      <dgm:prSet presAssocID="{0688B574-C808-442D-BEC1-C0244EF690A1}" presName="hierChild4" presStyleCnt="0"/>
      <dgm:spPr/>
    </dgm:pt>
    <dgm:pt modelId="{CCF88275-0A6B-4783-8EDB-EAD5FB6D3881}" type="pres">
      <dgm:prSet presAssocID="{0688B574-C808-442D-BEC1-C0244EF690A1}" presName="hierChild5" presStyleCnt="0"/>
      <dgm:spPr/>
    </dgm:pt>
    <dgm:pt modelId="{E1C32273-EA1B-4A39-B44F-0E146E356EAC}" type="pres">
      <dgm:prSet presAssocID="{7D20452D-E03F-4648-9060-5393A03F6EA7}" presName="hierChild5" presStyleCnt="0"/>
      <dgm:spPr/>
    </dgm:pt>
    <dgm:pt modelId="{EBA85A8F-9652-4BE2-839A-C0DCC4102BD7}" type="pres">
      <dgm:prSet presAssocID="{75253E06-9BB3-4087-9C81-CCA092335199}" presName="hierChild5" presStyleCnt="0"/>
      <dgm:spPr/>
    </dgm:pt>
    <dgm:pt modelId="{94AFF881-B541-4793-A11C-9D086E00F0AC}" type="pres">
      <dgm:prSet presAssocID="{F11A6189-6DD0-40EE-A66D-EBE12E24B390}" presName="hierChild3" presStyleCnt="0"/>
      <dgm:spPr/>
    </dgm:pt>
  </dgm:ptLst>
  <dgm:cxnLst>
    <dgm:cxn modelId="{C80C4BED-8FDE-4DE9-B659-B64067A267EE}" srcId="{08D8097A-F872-4A90-8611-240F4377F8A0}" destId="{3129690B-633F-461B-98BF-41DEE3B8CCF8}" srcOrd="1" destOrd="0" parTransId="{EDF5EEE1-543C-4F65-8686-96D739EBA163}" sibTransId="{7A8DD4E1-F3F4-404D-B7DE-DF08117B014F}"/>
    <dgm:cxn modelId="{26061783-ACD9-485B-BF8C-BD9F3E42F9B5}" type="presOf" srcId="{0688B574-C808-442D-BEC1-C0244EF690A1}" destId="{F7825FC0-5237-4943-9673-DEBADBF33524}" srcOrd="0" destOrd="0" presId="urn:microsoft.com/office/officeart/2005/8/layout/orgChart1"/>
    <dgm:cxn modelId="{C1DB14B5-BED7-4C26-B322-8CA527DDDF59}" type="presOf" srcId="{6CBE7140-0B57-42B7-B39C-A4956978FAA8}" destId="{B7EAA6E5-F9CD-43B7-95DC-2E8EF64191A4}" srcOrd="0" destOrd="0" presId="urn:microsoft.com/office/officeart/2005/8/layout/orgChart1"/>
    <dgm:cxn modelId="{6EFA9AD7-5D88-4643-BABF-0EBA39AB9F20}" type="presOf" srcId="{F11A6189-6DD0-40EE-A66D-EBE12E24B390}" destId="{0DFA3421-00B4-43E8-B79E-304D594A4BE8}" srcOrd="0" destOrd="0" presId="urn:microsoft.com/office/officeart/2005/8/layout/orgChart1"/>
    <dgm:cxn modelId="{CF88E09B-0C98-4994-9B6A-E16E51C89686}" type="presOf" srcId="{08D8097A-F872-4A90-8611-240F4377F8A0}" destId="{A7852806-0294-4F94-A334-5DF3161D0015}" srcOrd="0" destOrd="0" presId="urn:microsoft.com/office/officeart/2005/8/layout/orgChart1"/>
    <dgm:cxn modelId="{5C9E0B2E-7C59-4FF6-A74B-29B3DB3C58FB}" type="presOf" srcId="{D52EBA22-C7DB-4249-85C3-D76772A305CD}" destId="{E66C3BE3-5BA6-4F72-9C16-35E00D7867B4}" srcOrd="0" destOrd="0" presId="urn:microsoft.com/office/officeart/2005/8/layout/orgChart1"/>
    <dgm:cxn modelId="{7E4B16B6-C4A9-4B30-8898-5F1106C723DD}" srcId="{08D8097A-F872-4A90-8611-240F4377F8A0}" destId="{C153ABA0-BA7A-4DB2-8EEE-BCAA8E6F9377}" srcOrd="0" destOrd="0" parTransId="{A5A176B9-822A-40EC-9D69-2C852073E5F3}" sibTransId="{9C30AACB-6966-43D4-B6CE-0D391F944D69}"/>
    <dgm:cxn modelId="{3B915F4F-E3AD-4BE5-B64F-E9FAAB38542A}" srcId="{F11A6189-6DD0-40EE-A66D-EBE12E24B390}" destId="{75253E06-9BB3-4087-9C81-CCA092335199}" srcOrd="1" destOrd="0" parTransId="{1F9AC296-21C6-400E-BCEA-ECB8B5E999B5}" sibTransId="{324EF617-6694-4855-9672-C683E8957E18}"/>
    <dgm:cxn modelId="{DC7C2D7A-8B6D-4F1E-B890-60C4C5673E77}" type="presOf" srcId="{08D8097A-F872-4A90-8611-240F4377F8A0}" destId="{954BF8E5-1A85-4356-AE56-D3925731B1C4}" srcOrd="1" destOrd="0" presId="urn:microsoft.com/office/officeart/2005/8/layout/orgChart1"/>
    <dgm:cxn modelId="{C8DAA895-3E83-4301-A7FA-FA902646A7CB}" type="presOf" srcId="{5E0D4515-29A5-4ED7-8DFD-694E2A615F9C}" destId="{374AC3C1-7CDA-4F14-9A8E-086FA3183EE2}" srcOrd="0" destOrd="0" presId="urn:microsoft.com/office/officeart/2005/8/layout/orgChart1"/>
    <dgm:cxn modelId="{7047F79F-14B3-4920-9F9C-5B9A8B9E1368}" type="presOf" srcId="{31B99DE1-8C68-47A7-B070-88AF597C2A0C}" destId="{CFEEAA15-3F6A-4539-9189-FA72B9791D67}" srcOrd="0" destOrd="0" presId="urn:microsoft.com/office/officeart/2005/8/layout/orgChart1"/>
    <dgm:cxn modelId="{CFA485D7-F84B-483C-A7A5-E19CE9DEEECD}" srcId="{CF809CD8-DE48-462B-8187-16DDBF87AA4B}" destId="{CDB74E04-13B5-4C8A-AC75-3B791E62C635}" srcOrd="1" destOrd="0" parTransId="{FC5C96DC-F3E3-4802-A44C-56846F2D48F1}" sibTransId="{FF7234DF-38D7-41D0-A7F3-B6C29BBBC31A}"/>
    <dgm:cxn modelId="{6C9E9B02-1090-4DE0-BA76-A659827DEB89}" srcId="{75253E06-9BB3-4087-9C81-CCA092335199}" destId="{7D20452D-E03F-4648-9060-5393A03F6EA7}" srcOrd="1" destOrd="0" parTransId="{574DB54C-E0A1-448F-B8D5-A1CB04571A70}" sibTransId="{B1D87802-626F-4932-9A97-79BAECB824BB}"/>
    <dgm:cxn modelId="{EA6F1CF0-6D23-4BE5-80E8-61423CED2913}" srcId="{7D20452D-E03F-4648-9060-5393A03F6EA7}" destId="{0688B574-C808-442D-BEC1-C0244EF690A1}" srcOrd="1" destOrd="0" parTransId="{5E0D4515-29A5-4ED7-8DFD-694E2A615F9C}" sibTransId="{C98ECAC4-886E-4EBB-802E-0EFDDB2EDE02}"/>
    <dgm:cxn modelId="{594DB604-D5E0-4C1F-8C25-D9D6AB8B33D0}" type="presOf" srcId="{A5A176B9-822A-40EC-9D69-2C852073E5F3}" destId="{8C738B3E-2DB7-46BC-943E-ED97A04C9F6A}" srcOrd="0" destOrd="0" presId="urn:microsoft.com/office/officeart/2005/8/layout/orgChart1"/>
    <dgm:cxn modelId="{D68569D9-134A-4F12-A1F7-F6417C33D4A9}" srcId="{CF809CD8-DE48-462B-8187-16DDBF87AA4B}" destId="{31B99DE1-8C68-47A7-B070-88AF597C2A0C}" srcOrd="0" destOrd="0" parTransId="{D852C34D-2996-4A28-B89F-ED0B2CA0E83F}" sibTransId="{9421CA7B-1CE7-43C3-ABFD-91BB1CAC31F0}"/>
    <dgm:cxn modelId="{A938CEC2-2C5D-416A-8804-9B3469F72CEB}" type="presOf" srcId="{D852C34D-2996-4A28-B89F-ED0B2CA0E83F}" destId="{035403EA-6102-47FB-A0D3-36A60F20B3C4}" srcOrd="0" destOrd="0" presId="urn:microsoft.com/office/officeart/2005/8/layout/orgChart1"/>
    <dgm:cxn modelId="{2CA112C5-E1F3-455B-BAFB-8050508F4C8B}" type="presOf" srcId="{CDB74E04-13B5-4C8A-AC75-3B791E62C635}" destId="{16935E68-B069-4F54-8781-19C31426582D}" srcOrd="1" destOrd="0" presId="urn:microsoft.com/office/officeart/2005/8/layout/orgChart1"/>
    <dgm:cxn modelId="{496EC94C-6C6A-4D81-BE63-E185577CEFBF}" type="presOf" srcId="{7D20452D-E03F-4648-9060-5393A03F6EA7}" destId="{D4459A62-00D7-4C6F-BE59-0C193101A212}" srcOrd="1" destOrd="0" presId="urn:microsoft.com/office/officeart/2005/8/layout/orgChart1"/>
    <dgm:cxn modelId="{C8B0C327-913F-4984-A498-4A56DF374FB6}" srcId="{75253E06-9BB3-4087-9C81-CCA092335199}" destId="{08D8097A-F872-4A90-8611-240F4377F8A0}" srcOrd="0" destOrd="0" parTransId="{6CBE7140-0B57-42B7-B39C-A4956978FAA8}" sibTransId="{05ED6151-3E47-4C58-934F-A49E9CB0252F}"/>
    <dgm:cxn modelId="{4C5067B5-46AE-49EC-A4EA-9C8FFFEAFEEF}" type="presOf" srcId="{C153ABA0-BA7A-4DB2-8EEE-BCAA8E6F9377}" destId="{61801F81-50BC-4380-BFD2-92C28B57DE0E}" srcOrd="1" destOrd="0" presId="urn:microsoft.com/office/officeart/2005/8/layout/orgChart1"/>
    <dgm:cxn modelId="{7ADD628F-92F6-402F-9A2C-AB55785FCFAA}" type="presOf" srcId="{75253E06-9BB3-4087-9C81-CCA092335199}" destId="{8A6092F2-9862-4E6F-A647-6B3D8CE07D31}" srcOrd="0" destOrd="0" presId="urn:microsoft.com/office/officeart/2005/8/layout/orgChart1"/>
    <dgm:cxn modelId="{82FAC093-CD95-493B-8743-8DB328CCE535}" type="presOf" srcId="{1D0927FE-F480-41AF-8536-AD223B2434E4}" destId="{DD2E56D8-6986-45C4-9E7D-678F1280ED4B}" srcOrd="1" destOrd="0" presId="urn:microsoft.com/office/officeart/2005/8/layout/orgChart1"/>
    <dgm:cxn modelId="{5B5F3FFB-7E17-4C7E-8195-9C006DE77467}" type="presOf" srcId="{CF809CD8-DE48-462B-8187-16DDBF87AA4B}" destId="{15C2B467-0040-4290-861F-77E9BC1F0498}" srcOrd="1" destOrd="0" presId="urn:microsoft.com/office/officeart/2005/8/layout/orgChart1"/>
    <dgm:cxn modelId="{37A51D09-2DBB-4959-A7A3-F5E43CDD04DF}" type="presOf" srcId="{0688B574-C808-442D-BEC1-C0244EF690A1}" destId="{C5EEA782-D1CF-44C2-ABC9-E35712EB9696}" srcOrd="1" destOrd="0" presId="urn:microsoft.com/office/officeart/2005/8/layout/orgChart1"/>
    <dgm:cxn modelId="{B7BF858A-467C-461F-8AAB-8AD41123AAD7}" srcId="{D52EBA22-C7DB-4249-85C3-D76772A305CD}" destId="{F11A6189-6DD0-40EE-A66D-EBE12E24B390}" srcOrd="0" destOrd="0" parTransId="{395CD16F-F478-4AEE-B177-C6C244503509}" sibTransId="{798C681C-A6AE-40A5-B61B-8DB823ADF052}"/>
    <dgm:cxn modelId="{18BC2644-1EEB-40A4-9283-ACB8F7553C14}" type="presOf" srcId="{75253E06-9BB3-4087-9C81-CCA092335199}" destId="{0D9B4501-FAB2-4557-8A35-CA55CE6545B2}" srcOrd="1" destOrd="0" presId="urn:microsoft.com/office/officeart/2005/8/layout/orgChart1"/>
    <dgm:cxn modelId="{F29CB830-5B30-4D9E-9392-8313F23FF59C}" type="presOf" srcId="{1D0927FE-F480-41AF-8536-AD223B2434E4}" destId="{8CD15A9D-E10B-4F21-9E6E-3F048E09AD55}" srcOrd="0" destOrd="0" presId="urn:microsoft.com/office/officeart/2005/8/layout/orgChart1"/>
    <dgm:cxn modelId="{D051F1DF-3D53-481B-8138-7726A3426F13}" srcId="{F11A6189-6DD0-40EE-A66D-EBE12E24B390}" destId="{CF809CD8-DE48-462B-8187-16DDBF87AA4B}" srcOrd="0" destOrd="0" parTransId="{B3CEF088-8F09-4CE4-B004-5610177F4233}" sibTransId="{E4EA3AB7-8356-4483-A5BC-1E9073B90F76}"/>
    <dgm:cxn modelId="{1E255B28-B019-436B-ABD2-5477E5E5359C}" type="presOf" srcId="{574DB54C-E0A1-448F-B8D5-A1CB04571A70}" destId="{92016A14-1035-4763-A255-23B6119F3326}" srcOrd="0" destOrd="0" presId="urn:microsoft.com/office/officeart/2005/8/layout/orgChart1"/>
    <dgm:cxn modelId="{C2DEE2CB-D046-458C-A54F-F1CC6A0FC557}" type="presOf" srcId="{C153ABA0-BA7A-4DB2-8EEE-BCAA8E6F9377}" destId="{BA545ADD-37C7-46AC-9BF0-AECAD6B91F19}" srcOrd="0" destOrd="0" presId="urn:microsoft.com/office/officeart/2005/8/layout/orgChart1"/>
    <dgm:cxn modelId="{E2C17A81-9CFE-478F-A0D3-1CA268A81262}" type="presOf" srcId="{FC5C96DC-F3E3-4802-A44C-56846F2D48F1}" destId="{22C59769-FC58-4533-84CD-F8B26F40FB1E}" srcOrd="0" destOrd="0" presId="urn:microsoft.com/office/officeart/2005/8/layout/orgChart1"/>
    <dgm:cxn modelId="{31F877A5-2A75-4845-AEC2-F387A3295FEE}" type="presOf" srcId="{EDF5EEE1-543C-4F65-8686-96D739EBA163}" destId="{D3C551EE-E15F-4D89-A637-70143E2F1C38}" srcOrd="0" destOrd="0" presId="urn:microsoft.com/office/officeart/2005/8/layout/orgChart1"/>
    <dgm:cxn modelId="{ECE39343-BC80-4167-AA82-5B98E8B91656}" type="presOf" srcId="{31B99DE1-8C68-47A7-B070-88AF597C2A0C}" destId="{65297A9E-2395-4AF5-9E17-712ACACAAF3E}" srcOrd="1" destOrd="0" presId="urn:microsoft.com/office/officeart/2005/8/layout/orgChart1"/>
    <dgm:cxn modelId="{59524CFC-DAAC-48EC-8C0D-27AD18DE5B7F}" type="presOf" srcId="{3129690B-633F-461B-98BF-41DEE3B8CCF8}" destId="{A48A2291-8E77-4ACF-BE41-281772240F5F}" srcOrd="0" destOrd="0" presId="urn:microsoft.com/office/officeart/2005/8/layout/orgChart1"/>
    <dgm:cxn modelId="{3D781F6D-7D32-4559-AA21-D91F428C3985}" type="presOf" srcId="{848E6CBE-2BA9-426B-90F0-6A5DD3639D9B}" destId="{DA65C6BB-BD66-4B7C-8123-229E94C97C0F}" srcOrd="0" destOrd="0" presId="urn:microsoft.com/office/officeart/2005/8/layout/orgChart1"/>
    <dgm:cxn modelId="{CD5C8F91-EFA7-40D0-999E-636C2E0CBFB0}" type="presOf" srcId="{F11A6189-6DD0-40EE-A66D-EBE12E24B390}" destId="{D5CF9340-12BF-4A17-811F-DF5709F6BCBE}" srcOrd="1" destOrd="0" presId="urn:microsoft.com/office/officeart/2005/8/layout/orgChart1"/>
    <dgm:cxn modelId="{5C091CDA-28FD-4B6C-86D0-B908F229F2AC}" type="presOf" srcId="{B3CEF088-8F09-4CE4-B004-5610177F4233}" destId="{A9EA8839-E4D4-463B-A32F-009F30CC9667}" srcOrd="0" destOrd="0" presId="urn:microsoft.com/office/officeart/2005/8/layout/orgChart1"/>
    <dgm:cxn modelId="{CDD1D070-D0F1-4A07-960C-E97FF159A038}" type="presOf" srcId="{1F9AC296-21C6-400E-BCEA-ECB8B5E999B5}" destId="{5AC5BB7F-0AAD-475A-9625-111509738A2D}" srcOrd="0" destOrd="0" presId="urn:microsoft.com/office/officeart/2005/8/layout/orgChart1"/>
    <dgm:cxn modelId="{E23D39B5-3108-4067-B07B-EA4C0B059A40}" srcId="{7D20452D-E03F-4648-9060-5393A03F6EA7}" destId="{1D0927FE-F480-41AF-8536-AD223B2434E4}" srcOrd="0" destOrd="0" parTransId="{848E6CBE-2BA9-426B-90F0-6A5DD3639D9B}" sibTransId="{5D3450F6-CBC4-43BB-A8BA-3800A7BB75FD}"/>
    <dgm:cxn modelId="{F21B19C7-95F1-4427-9E79-B222E432F1D2}" type="presOf" srcId="{CDB74E04-13B5-4C8A-AC75-3B791E62C635}" destId="{6F064502-CE4C-47FA-A94F-C02649F9FFED}" srcOrd="0" destOrd="0" presId="urn:microsoft.com/office/officeart/2005/8/layout/orgChart1"/>
    <dgm:cxn modelId="{203A0822-A7B9-4D70-967C-C0983622D733}" type="presOf" srcId="{3129690B-633F-461B-98BF-41DEE3B8CCF8}" destId="{FA944B02-DE5D-47A6-BE79-9A7FB04EF1B5}" srcOrd="1" destOrd="0" presId="urn:microsoft.com/office/officeart/2005/8/layout/orgChart1"/>
    <dgm:cxn modelId="{92F187B8-5DBF-4891-A3B0-1B122692328D}" type="presOf" srcId="{CF809CD8-DE48-462B-8187-16DDBF87AA4B}" destId="{8655D07B-FA94-45E5-AE3A-A094CCAF3F1B}" srcOrd="0" destOrd="0" presId="urn:microsoft.com/office/officeart/2005/8/layout/orgChart1"/>
    <dgm:cxn modelId="{9F096190-78EC-43E4-B7D5-8184E0DBFACA}" type="presOf" srcId="{7D20452D-E03F-4648-9060-5393A03F6EA7}" destId="{5E02F016-5D38-40FB-92AE-6BC3611BACCF}" srcOrd="0" destOrd="0" presId="urn:microsoft.com/office/officeart/2005/8/layout/orgChart1"/>
    <dgm:cxn modelId="{5D248A86-D35C-4127-867C-3727A9B0E5FA}" type="presParOf" srcId="{E66C3BE3-5BA6-4F72-9C16-35E00D7867B4}" destId="{D03A6692-E153-4A1C-8319-270A05358977}" srcOrd="0" destOrd="0" presId="urn:microsoft.com/office/officeart/2005/8/layout/orgChart1"/>
    <dgm:cxn modelId="{C85D54BC-8B92-40C9-ACD5-FACA1BA46232}" type="presParOf" srcId="{D03A6692-E153-4A1C-8319-270A05358977}" destId="{730A5778-42F0-431C-ABB2-49445E538A57}" srcOrd="0" destOrd="0" presId="urn:microsoft.com/office/officeart/2005/8/layout/orgChart1"/>
    <dgm:cxn modelId="{1782F523-925C-4DFC-80B8-3F729D08A854}" type="presParOf" srcId="{730A5778-42F0-431C-ABB2-49445E538A57}" destId="{0DFA3421-00B4-43E8-B79E-304D594A4BE8}" srcOrd="0" destOrd="0" presId="urn:microsoft.com/office/officeart/2005/8/layout/orgChart1"/>
    <dgm:cxn modelId="{2005F982-7895-414F-BDFC-A54C66FB3317}" type="presParOf" srcId="{730A5778-42F0-431C-ABB2-49445E538A57}" destId="{D5CF9340-12BF-4A17-811F-DF5709F6BCBE}" srcOrd="1" destOrd="0" presId="urn:microsoft.com/office/officeart/2005/8/layout/orgChart1"/>
    <dgm:cxn modelId="{68291C8A-0F87-4FAE-B392-2B6383017100}" type="presParOf" srcId="{D03A6692-E153-4A1C-8319-270A05358977}" destId="{8D30E11D-4DA8-47A3-8ECF-F934965C592E}" srcOrd="1" destOrd="0" presId="urn:microsoft.com/office/officeart/2005/8/layout/orgChart1"/>
    <dgm:cxn modelId="{EC776E35-AB13-4A81-B67F-FEA44978B76D}" type="presParOf" srcId="{8D30E11D-4DA8-47A3-8ECF-F934965C592E}" destId="{A9EA8839-E4D4-463B-A32F-009F30CC9667}" srcOrd="0" destOrd="0" presId="urn:microsoft.com/office/officeart/2005/8/layout/orgChart1"/>
    <dgm:cxn modelId="{FB174525-D68F-46A8-91AE-2F9CEA434E02}" type="presParOf" srcId="{8D30E11D-4DA8-47A3-8ECF-F934965C592E}" destId="{6D55334D-63B8-46CC-AA29-7ABE55A7313D}" srcOrd="1" destOrd="0" presId="urn:microsoft.com/office/officeart/2005/8/layout/orgChart1"/>
    <dgm:cxn modelId="{4507C40F-9F2F-4A7F-866D-C92FC2DE99E6}" type="presParOf" srcId="{6D55334D-63B8-46CC-AA29-7ABE55A7313D}" destId="{935CF9B1-86EF-4639-B049-D5054D9B130D}" srcOrd="0" destOrd="0" presId="urn:microsoft.com/office/officeart/2005/8/layout/orgChart1"/>
    <dgm:cxn modelId="{2684BD3B-DA01-40B5-AE9F-55912910FD0D}" type="presParOf" srcId="{935CF9B1-86EF-4639-B049-D5054D9B130D}" destId="{8655D07B-FA94-45E5-AE3A-A094CCAF3F1B}" srcOrd="0" destOrd="0" presId="urn:microsoft.com/office/officeart/2005/8/layout/orgChart1"/>
    <dgm:cxn modelId="{4250C0E0-F8F2-4203-965E-DDDD7A12232D}" type="presParOf" srcId="{935CF9B1-86EF-4639-B049-D5054D9B130D}" destId="{15C2B467-0040-4290-861F-77E9BC1F0498}" srcOrd="1" destOrd="0" presId="urn:microsoft.com/office/officeart/2005/8/layout/orgChart1"/>
    <dgm:cxn modelId="{47B38B60-B4B9-45B4-8169-4E0FCCD45652}" type="presParOf" srcId="{6D55334D-63B8-46CC-AA29-7ABE55A7313D}" destId="{CC46CFC6-0C4C-4BAA-A7EC-CB113147F2B3}" srcOrd="1" destOrd="0" presId="urn:microsoft.com/office/officeart/2005/8/layout/orgChart1"/>
    <dgm:cxn modelId="{EE65A11F-4757-4B73-A34A-3164750192AE}" type="presParOf" srcId="{CC46CFC6-0C4C-4BAA-A7EC-CB113147F2B3}" destId="{035403EA-6102-47FB-A0D3-36A60F20B3C4}" srcOrd="0" destOrd="0" presId="urn:microsoft.com/office/officeart/2005/8/layout/orgChart1"/>
    <dgm:cxn modelId="{297E5855-6EEE-43D0-9953-1C5961F1450B}" type="presParOf" srcId="{CC46CFC6-0C4C-4BAA-A7EC-CB113147F2B3}" destId="{330ECFBB-C779-41F3-B14F-4A880194B12D}" srcOrd="1" destOrd="0" presId="urn:microsoft.com/office/officeart/2005/8/layout/orgChart1"/>
    <dgm:cxn modelId="{2B8CEE96-DB5A-4793-A441-7567E0C19243}" type="presParOf" srcId="{330ECFBB-C779-41F3-B14F-4A880194B12D}" destId="{0191356E-3D43-4DD6-B4FD-D18A2A0890B9}" srcOrd="0" destOrd="0" presId="urn:microsoft.com/office/officeart/2005/8/layout/orgChart1"/>
    <dgm:cxn modelId="{62D00C14-52D4-41B2-8175-AA597E82C316}" type="presParOf" srcId="{0191356E-3D43-4DD6-B4FD-D18A2A0890B9}" destId="{CFEEAA15-3F6A-4539-9189-FA72B9791D67}" srcOrd="0" destOrd="0" presId="urn:microsoft.com/office/officeart/2005/8/layout/orgChart1"/>
    <dgm:cxn modelId="{2C3E3C45-3836-404C-A9AB-442196868B0C}" type="presParOf" srcId="{0191356E-3D43-4DD6-B4FD-D18A2A0890B9}" destId="{65297A9E-2395-4AF5-9E17-712ACACAAF3E}" srcOrd="1" destOrd="0" presId="urn:microsoft.com/office/officeart/2005/8/layout/orgChart1"/>
    <dgm:cxn modelId="{32B22673-4983-4FB0-A1E6-BB18EEFB824E}" type="presParOf" srcId="{330ECFBB-C779-41F3-B14F-4A880194B12D}" destId="{4D8E7786-B7B7-419F-A245-BCC636E47FFB}" srcOrd="1" destOrd="0" presId="urn:microsoft.com/office/officeart/2005/8/layout/orgChart1"/>
    <dgm:cxn modelId="{93F6921A-7325-4368-9B10-D4D8D2F14488}" type="presParOf" srcId="{330ECFBB-C779-41F3-B14F-4A880194B12D}" destId="{984AAC6B-1FDA-43AA-8145-8F39AF48923B}" srcOrd="2" destOrd="0" presId="urn:microsoft.com/office/officeart/2005/8/layout/orgChart1"/>
    <dgm:cxn modelId="{89185553-6164-4A43-802A-47E09BCC258D}" type="presParOf" srcId="{CC46CFC6-0C4C-4BAA-A7EC-CB113147F2B3}" destId="{22C59769-FC58-4533-84CD-F8B26F40FB1E}" srcOrd="2" destOrd="0" presId="urn:microsoft.com/office/officeart/2005/8/layout/orgChart1"/>
    <dgm:cxn modelId="{A03C8AA4-1BCF-4842-8937-448EC0993729}" type="presParOf" srcId="{CC46CFC6-0C4C-4BAA-A7EC-CB113147F2B3}" destId="{2E9D7AAA-19A9-4F11-9698-4AC0C67F123D}" srcOrd="3" destOrd="0" presId="urn:microsoft.com/office/officeart/2005/8/layout/orgChart1"/>
    <dgm:cxn modelId="{D562A2A1-5E88-428B-A3E9-6604A386BBD4}" type="presParOf" srcId="{2E9D7AAA-19A9-4F11-9698-4AC0C67F123D}" destId="{A8F35DBB-7FCC-4F53-8996-83F256EDB338}" srcOrd="0" destOrd="0" presId="urn:microsoft.com/office/officeart/2005/8/layout/orgChart1"/>
    <dgm:cxn modelId="{341CC46A-93EE-428E-BC25-BA889E4CA46D}" type="presParOf" srcId="{A8F35DBB-7FCC-4F53-8996-83F256EDB338}" destId="{6F064502-CE4C-47FA-A94F-C02649F9FFED}" srcOrd="0" destOrd="0" presId="urn:microsoft.com/office/officeart/2005/8/layout/orgChart1"/>
    <dgm:cxn modelId="{B6295EF6-DC34-48E6-92B4-A06C1FD65EB6}" type="presParOf" srcId="{A8F35DBB-7FCC-4F53-8996-83F256EDB338}" destId="{16935E68-B069-4F54-8781-19C31426582D}" srcOrd="1" destOrd="0" presId="urn:microsoft.com/office/officeart/2005/8/layout/orgChart1"/>
    <dgm:cxn modelId="{95999F0D-BD2A-494B-93DE-F7DA8C4605F4}" type="presParOf" srcId="{2E9D7AAA-19A9-4F11-9698-4AC0C67F123D}" destId="{A82CDA6D-E108-439E-AFD6-52EABA20B780}" srcOrd="1" destOrd="0" presId="urn:microsoft.com/office/officeart/2005/8/layout/orgChart1"/>
    <dgm:cxn modelId="{C1CF9F39-F52B-409E-8E3C-CD69B6F0B2B5}" type="presParOf" srcId="{2E9D7AAA-19A9-4F11-9698-4AC0C67F123D}" destId="{FEECDCD0-C6ED-46C4-8D8B-F19CC38300F0}" srcOrd="2" destOrd="0" presId="urn:microsoft.com/office/officeart/2005/8/layout/orgChart1"/>
    <dgm:cxn modelId="{7FF887E5-4A62-4D16-8A97-02E05F6DB463}" type="presParOf" srcId="{6D55334D-63B8-46CC-AA29-7ABE55A7313D}" destId="{CF1CE481-B7C6-4D32-AE99-B83D8444E90D}" srcOrd="2" destOrd="0" presId="urn:microsoft.com/office/officeart/2005/8/layout/orgChart1"/>
    <dgm:cxn modelId="{3007AA9B-5C7F-48EE-A7E5-903E3381527F}" type="presParOf" srcId="{8D30E11D-4DA8-47A3-8ECF-F934965C592E}" destId="{5AC5BB7F-0AAD-475A-9625-111509738A2D}" srcOrd="2" destOrd="0" presId="urn:microsoft.com/office/officeart/2005/8/layout/orgChart1"/>
    <dgm:cxn modelId="{6B8AE001-4265-4C4A-9862-5600CF1A2269}" type="presParOf" srcId="{8D30E11D-4DA8-47A3-8ECF-F934965C592E}" destId="{1B93FD70-1082-4004-9A7F-985734979674}" srcOrd="3" destOrd="0" presId="urn:microsoft.com/office/officeart/2005/8/layout/orgChart1"/>
    <dgm:cxn modelId="{E19DB842-2F96-4057-93B8-EB987019F20D}" type="presParOf" srcId="{1B93FD70-1082-4004-9A7F-985734979674}" destId="{1A03C821-7488-4E96-BB1A-BAC973B2B07B}" srcOrd="0" destOrd="0" presId="urn:microsoft.com/office/officeart/2005/8/layout/orgChart1"/>
    <dgm:cxn modelId="{79DF5949-2CF5-4472-9F2E-DE3A445899E6}" type="presParOf" srcId="{1A03C821-7488-4E96-BB1A-BAC973B2B07B}" destId="{8A6092F2-9862-4E6F-A647-6B3D8CE07D31}" srcOrd="0" destOrd="0" presId="urn:microsoft.com/office/officeart/2005/8/layout/orgChart1"/>
    <dgm:cxn modelId="{184B83AA-BFA6-4264-A9A1-783C1DB327DE}" type="presParOf" srcId="{1A03C821-7488-4E96-BB1A-BAC973B2B07B}" destId="{0D9B4501-FAB2-4557-8A35-CA55CE6545B2}" srcOrd="1" destOrd="0" presId="urn:microsoft.com/office/officeart/2005/8/layout/orgChart1"/>
    <dgm:cxn modelId="{7DD9BD64-26ED-460F-9A84-47F4AC7CA9CD}" type="presParOf" srcId="{1B93FD70-1082-4004-9A7F-985734979674}" destId="{6AC45183-AF3F-4332-A4E8-F045BD86EC13}" srcOrd="1" destOrd="0" presId="urn:microsoft.com/office/officeart/2005/8/layout/orgChart1"/>
    <dgm:cxn modelId="{39D0BD1C-8A2E-4FD1-963F-011F969C912A}" type="presParOf" srcId="{6AC45183-AF3F-4332-A4E8-F045BD86EC13}" destId="{B7EAA6E5-F9CD-43B7-95DC-2E8EF64191A4}" srcOrd="0" destOrd="0" presId="urn:microsoft.com/office/officeart/2005/8/layout/orgChart1"/>
    <dgm:cxn modelId="{1A1F38CE-B56D-4FCF-A662-F8B7FDAC6830}" type="presParOf" srcId="{6AC45183-AF3F-4332-A4E8-F045BD86EC13}" destId="{2898BE16-A6E1-4680-88B1-0FD1BE6D3C6F}" srcOrd="1" destOrd="0" presId="urn:microsoft.com/office/officeart/2005/8/layout/orgChart1"/>
    <dgm:cxn modelId="{6E94C6D8-FC98-4B81-8D6B-0B264E74948F}" type="presParOf" srcId="{2898BE16-A6E1-4680-88B1-0FD1BE6D3C6F}" destId="{2CC97D65-E516-4FD6-B072-A8BCBFB7668B}" srcOrd="0" destOrd="0" presId="urn:microsoft.com/office/officeart/2005/8/layout/orgChart1"/>
    <dgm:cxn modelId="{4E040ACB-02CA-49C8-A60D-6FB4C5E0D1B8}" type="presParOf" srcId="{2CC97D65-E516-4FD6-B072-A8BCBFB7668B}" destId="{A7852806-0294-4F94-A334-5DF3161D0015}" srcOrd="0" destOrd="0" presId="urn:microsoft.com/office/officeart/2005/8/layout/orgChart1"/>
    <dgm:cxn modelId="{CD1B8584-8C2E-4374-9FCD-127A2CCBAC52}" type="presParOf" srcId="{2CC97D65-E516-4FD6-B072-A8BCBFB7668B}" destId="{954BF8E5-1A85-4356-AE56-D3925731B1C4}" srcOrd="1" destOrd="0" presId="urn:microsoft.com/office/officeart/2005/8/layout/orgChart1"/>
    <dgm:cxn modelId="{B696ED40-FAB0-4CD8-9449-8E598353BB17}" type="presParOf" srcId="{2898BE16-A6E1-4680-88B1-0FD1BE6D3C6F}" destId="{614457D9-5CD7-40A0-9B77-86840CFCFF26}" srcOrd="1" destOrd="0" presId="urn:microsoft.com/office/officeart/2005/8/layout/orgChart1"/>
    <dgm:cxn modelId="{145BA48A-A6FC-417A-A951-C0C72A7544AE}" type="presParOf" srcId="{614457D9-5CD7-40A0-9B77-86840CFCFF26}" destId="{8C738B3E-2DB7-46BC-943E-ED97A04C9F6A}" srcOrd="0" destOrd="0" presId="urn:microsoft.com/office/officeart/2005/8/layout/orgChart1"/>
    <dgm:cxn modelId="{5D8338E5-CA7E-4163-AA87-25327A430831}" type="presParOf" srcId="{614457D9-5CD7-40A0-9B77-86840CFCFF26}" destId="{CF6D9D29-3159-49FB-BE3A-F052C82899AD}" srcOrd="1" destOrd="0" presId="urn:microsoft.com/office/officeart/2005/8/layout/orgChart1"/>
    <dgm:cxn modelId="{8C720917-7EB9-4440-BD88-D1F5310CD025}" type="presParOf" srcId="{CF6D9D29-3159-49FB-BE3A-F052C82899AD}" destId="{BC32F051-A1BE-4521-928F-4F066EB7A2FE}" srcOrd="0" destOrd="0" presId="urn:microsoft.com/office/officeart/2005/8/layout/orgChart1"/>
    <dgm:cxn modelId="{ACA74C33-CC4D-454D-B316-CB11470B97F2}" type="presParOf" srcId="{BC32F051-A1BE-4521-928F-4F066EB7A2FE}" destId="{BA545ADD-37C7-46AC-9BF0-AECAD6B91F19}" srcOrd="0" destOrd="0" presId="urn:microsoft.com/office/officeart/2005/8/layout/orgChart1"/>
    <dgm:cxn modelId="{6C0C7E6C-33C8-4C13-ABF9-3BCD3F3D8185}" type="presParOf" srcId="{BC32F051-A1BE-4521-928F-4F066EB7A2FE}" destId="{61801F81-50BC-4380-BFD2-92C28B57DE0E}" srcOrd="1" destOrd="0" presId="urn:microsoft.com/office/officeart/2005/8/layout/orgChart1"/>
    <dgm:cxn modelId="{7A3D9701-B7BB-4531-8516-9BAE5451EDBD}" type="presParOf" srcId="{CF6D9D29-3159-49FB-BE3A-F052C82899AD}" destId="{8347CDEA-CA13-453C-8097-2C07EA263384}" srcOrd="1" destOrd="0" presId="urn:microsoft.com/office/officeart/2005/8/layout/orgChart1"/>
    <dgm:cxn modelId="{0E6D01ED-05B6-4D0A-8AEE-A2A863826BE5}" type="presParOf" srcId="{CF6D9D29-3159-49FB-BE3A-F052C82899AD}" destId="{A64B3AB3-8A2C-41B3-9E79-66D83892F60E}" srcOrd="2" destOrd="0" presId="urn:microsoft.com/office/officeart/2005/8/layout/orgChart1"/>
    <dgm:cxn modelId="{9FD48962-65D9-4B2A-AD60-73224FD7570C}" type="presParOf" srcId="{614457D9-5CD7-40A0-9B77-86840CFCFF26}" destId="{D3C551EE-E15F-4D89-A637-70143E2F1C38}" srcOrd="2" destOrd="0" presId="urn:microsoft.com/office/officeart/2005/8/layout/orgChart1"/>
    <dgm:cxn modelId="{F24B745F-33D0-4756-814A-E16AA08AF480}" type="presParOf" srcId="{614457D9-5CD7-40A0-9B77-86840CFCFF26}" destId="{FB40FF3D-4F91-4AB3-8B27-ED67303E6458}" srcOrd="3" destOrd="0" presId="urn:microsoft.com/office/officeart/2005/8/layout/orgChart1"/>
    <dgm:cxn modelId="{478DB43A-6DAB-466D-85AD-10D47067BABE}" type="presParOf" srcId="{FB40FF3D-4F91-4AB3-8B27-ED67303E6458}" destId="{802EF587-596C-4E39-83A1-8448B832E28E}" srcOrd="0" destOrd="0" presId="urn:microsoft.com/office/officeart/2005/8/layout/orgChart1"/>
    <dgm:cxn modelId="{596AA66C-6E89-4582-AD6F-C211AB9B2937}" type="presParOf" srcId="{802EF587-596C-4E39-83A1-8448B832E28E}" destId="{A48A2291-8E77-4ACF-BE41-281772240F5F}" srcOrd="0" destOrd="0" presId="urn:microsoft.com/office/officeart/2005/8/layout/orgChart1"/>
    <dgm:cxn modelId="{60E575D4-7D10-4E94-946C-EFC0C2288414}" type="presParOf" srcId="{802EF587-596C-4E39-83A1-8448B832E28E}" destId="{FA944B02-DE5D-47A6-BE79-9A7FB04EF1B5}" srcOrd="1" destOrd="0" presId="urn:microsoft.com/office/officeart/2005/8/layout/orgChart1"/>
    <dgm:cxn modelId="{FB080350-9575-488F-80BA-2ADB4DBF3F15}" type="presParOf" srcId="{FB40FF3D-4F91-4AB3-8B27-ED67303E6458}" destId="{95DFDF02-CB3F-4273-A0DE-662788AE4749}" srcOrd="1" destOrd="0" presId="urn:microsoft.com/office/officeart/2005/8/layout/orgChart1"/>
    <dgm:cxn modelId="{3ACE6B88-269D-4DE7-A66F-AAC43927E317}" type="presParOf" srcId="{FB40FF3D-4F91-4AB3-8B27-ED67303E6458}" destId="{0D58FDDD-053B-4599-8836-F1E7D5B68D89}" srcOrd="2" destOrd="0" presId="urn:microsoft.com/office/officeart/2005/8/layout/orgChart1"/>
    <dgm:cxn modelId="{1D64E6B2-0596-46DB-9AD5-3AF31E9518B5}" type="presParOf" srcId="{2898BE16-A6E1-4680-88B1-0FD1BE6D3C6F}" destId="{E8F31AD4-C072-4A48-842A-7BE120CA9C21}" srcOrd="2" destOrd="0" presId="urn:microsoft.com/office/officeart/2005/8/layout/orgChart1"/>
    <dgm:cxn modelId="{70FCC097-E2F4-48A5-94C8-47970F16EBBE}" type="presParOf" srcId="{6AC45183-AF3F-4332-A4E8-F045BD86EC13}" destId="{92016A14-1035-4763-A255-23B6119F3326}" srcOrd="2" destOrd="0" presId="urn:microsoft.com/office/officeart/2005/8/layout/orgChart1"/>
    <dgm:cxn modelId="{02CF3A84-DFA5-4FA6-9C9F-DD1BF76E8B17}" type="presParOf" srcId="{6AC45183-AF3F-4332-A4E8-F045BD86EC13}" destId="{A850DA68-645E-4AD9-9A75-16B37D80815C}" srcOrd="3" destOrd="0" presId="urn:microsoft.com/office/officeart/2005/8/layout/orgChart1"/>
    <dgm:cxn modelId="{C83D8C31-F791-4D99-AEA2-297909C15F94}" type="presParOf" srcId="{A850DA68-645E-4AD9-9A75-16B37D80815C}" destId="{1168FB3D-4442-4BAA-9C79-913327BE6247}" srcOrd="0" destOrd="0" presId="urn:microsoft.com/office/officeart/2005/8/layout/orgChart1"/>
    <dgm:cxn modelId="{E881A5B5-CCBC-4369-9D70-FB6D633E67EB}" type="presParOf" srcId="{1168FB3D-4442-4BAA-9C79-913327BE6247}" destId="{5E02F016-5D38-40FB-92AE-6BC3611BACCF}" srcOrd="0" destOrd="0" presId="urn:microsoft.com/office/officeart/2005/8/layout/orgChart1"/>
    <dgm:cxn modelId="{28A06226-59AE-41CD-8B0D-C5154F59271C}" type="presParOf" srcId="{1168FB3D-4442-4BAA-9C79-913327BE6247}" destId="{D4459A62-00D7-4C6F-BE59-0C193101A212}" srcOrd="1" destOrd="0" presId="urn:microsoft.com/office/officeart/2005/8/layout/orgChart1"/>
    <dgm:cxn modelId="{EB250B1C-D2DD-4CA5-A460-0839AF356462}" type="presParOf" srcId="{A850DA68-645E-4AD9-9A75-16B37D80815C}" destId="{6A16A5E4-4561-4954-9ECB-22E27868269E}" srcOrd="1" destOrd="0" presId="urn:microsoft.com/office/officeart/2005/8/layout/orgChart1"/>
    <dgm:cxn modelId="{B612187B-1935-48D6-A371-31A19DFCD2A7}" type="presParOf" srcId="{6A16A5E4-4561-4954-9ECB-22E27868269E}" destId="{DA65C6BB-BD66-4B7C-8123-229E94C97C0F}" srcOrd="0" destOrd="0" presId="urn:microsoft.com/office/officeart/2005/8/layout/orgChart1"/>
    <dgm:cxn modelId="{8D9D4F0B-D22B-4C3D-85CB-1C81BCF01686}" type="presParOf" srcId="{6A16A5E4-4561-4954-9ECB-22E27868269E}" destId="{AB4629B7-FFD6-42CF-8C7E-6F5535D7EABD}" srcOrd="1" destOrd="0" presId="urn:microsoft.com/office/officeart/2005/8/layout/orgChart1"/>
    <dgm:cxn modelId="{80C909BE-C2BB-4900-B9A9-7E5F47EED0BF}" type="presParOf" srcId="{AB4629B7-FFD6-42CF-8C7E-6F5535D7EABD}" destId="{3BDF6C04-E2CE-4F12-AC79-DE114365B9EB}" srcOrd="0" destOrd="0" presId="urn:microsoft.com/office/officeart/2005/8/layout/orgChart1"/>
    <dgm:cxn modelId="{73F613E9-A188-4932-9A10-5ECCC618D02C}" type="presParOf" srcId="{3BDF6C04-E2CE-4F12-AC79-DE114365B9EB}" destId="{8CD15A9D-E10B-4F21-9E6E-3F048E09AD55}" srcOrd="0" destOrd="0" presId="urn:microsoft.com/office/officeart/2005/8/layout/orgChart1"/>
    <dgm:cxn modelId="{99935654-B7C9-45B9-B46E-DAF8E0FC1866}" type="presParOf" srcId="{3BDF6C04-E2CE-4F12-AC79-DE114365B9EB}" destId="{DD2E56D8-6986-45C4-9E7D-678F1280ED4B}" srcOrd="1" destOrd="0" presId="urn:microsoft.com/office/officeart/2005/8/layout/orgChart1"/>
    <dgm:cxn modelId="{306173EA-EFE8-46B3-9C5D-89F94CEF19E8}" type="presParOf" srcId="{AB4629B7-FFD6-42CF-8C7E-6F5535D7EABD}" destId="{37A7C7F7-DEE2-4B5F-8479-1BC5785F0F81}" srcOrd="1" destOrd="0" presId="urn:microsoft.com/office/officeart/2005/8/layout/orgChart1"/>
    <dgm:cxn modelId="{4254C18F-2B9D-48D1-9587-671145F59E35}" type="presParOf" srcId="{AB4629B7-FFD6-42CF-8C7E-6F5535D7EABD}" destId="{A74F6548-D797-46EC-AFE7-DBAAE6102830}" srcOrd="2" destOrd="0" presId="urn:microsoft.com/office/officeart/2005/8/layout/orgChart1"/>
    <dgm:cxn modelId="{D19AA8FC-794B-4ED9-89DD-42E3D7BB73AC}" type="presParOf" srcId="{6A16A5E4-4561-4954-9ECB-22E27868269E}" destId="{374AC3C1-7CDA-4F14-9A8E-086FA3183EE2}" srcOrd="2" destOrd="0" presId="urn:microsoft.com/office/officeart/2005/8/layout/orgChart1"/>
    <dgm:cxn modelId="{6BD8E833-08CD-4F4B-920E-9F9719993EC5}" type="presParOf" srcId="{6A16A5E4-4561-4954-9ECB-22E27868269E}" destId="{2E67E2DA-E0B5-4781-9DF0-A409EFA4C307}" srcOrd="3" destOrd="0" presId="urn:microsoft.com/office/officeart/2005/8/layout/orgChart1"/>
    <dgm:cxn modelId="{BF4463C9-9557-489C-A1D0-7920B5566697}" type="presParOf" srcId="{2E67E2DA-E0B5-4781-9DF0-A409EFA4C307}" destId="{DDE222B2-1EBB-488C-A526-B82AE4B2C9CF}" srcOrd="0" destOrd="0" presId="urn:microsoft.com/office/officeart/2005/8/layout/orgChart1"/>
    <dgm:cxn modelId="{56266FFE-5560-45EF-B26A-4ABEE2A80531}" type="presParOf" srcId="{DDE222B2-1EBB-488C-A526-B82AE4B2C9CF}" destId="{F7825FC0-5237-4943-9673-DEBADBF33524}" srcOrd="0" destOrd="0" presId="urn:microsoft.com/office/officeart/2005/8/layout/orgChart1"/>
    <dgm:cxn modelId="{2BDDC66F-AB4F-422D-86A0-12AEB7B552BE}" type="presParOf" srcId="{DDE222B2-1EBB-488C-A526-B82AE4B2C9CF}" destId="{C5EEA782-D1CF-44C2-ABC9-E35712EB9696}" srcOrd="1" destOrd="0" presId="urn:microsoft.com/office/officeart/2005/8/layout/orgChart1"/>
    <dgm:cxn modelId="{376B2D52-5F80-4DF9-A5AA-642A05675048}" type="presParOf" srcId="{2E67E2DA-E0B5-4781-9DF0-A409EFA4C307}" destId="{BB4DF436-2720-4AFE-999D-F7E2382FAE72}" srcOrd="1" destOrd="0" presId="urn:microsoft.com/office/officeart/2005/8/layout/orgChart1"/>
    <dgm:cxn modelId="{BA07CEFE-33FB-4708-94E5-6CC00B54DFFF}" type="presParOf" srcId="{2E67E2DA-E0B5-4781-9DF0-A409EFA4C307}" destId="{CCF88275-0A6B-4783-8EDB-EAD5FB6D3881}" srcOrd="2" destOrd="0" presId="urn:microsoft.com/office/officeart/2005/8/layout/orgChart1"/>
    <dgm:cxn modelId="{051047D6-4E91-4749-85EE-A06FAB3C041F}" type="presParOf" srcId="{A850DA68-645E-4AD9-9A75-16B37D80815C}" destId="{E1C32273-EA1B-4A39-B44F-0E146E356EAC}" srcOrd="2" destOrd="0" presId="urn:microsoft.com/office/officeart/2005/8/layout/orgChart1"/>
    <dgm:cxn modelId="{DF45C9A1-3D76-479F-B7BA-D1F1C117921D}" type="presParOf" srcId="{1B93FD70-1082-4004-9A7F-985734979674}" destId="{EBA85A8F-9652-4BE2-839A-C0DCC4102BD7}" srcOrd="2" destOrd="0" presId="urn:microsoft.com/office/officeart/2005/8/layout/orgChart1"/>
    <dgm:cxn modelId="{92A0888C-9ABF-4092-AD54-071809E75F31}" type="presParOf" srcId="{D03A6692-E153-4A1C-8319-270A05358977}" destId="{94AFF881-B541-4793-A11C-9D086E00F0A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AC3C1-7CDA-4F14-9A8E-086FA3183EE2}">
      <dsp:nvSpPr>
        <dsp:cNvPr id="0" name=""/>
        <dsp:cNvSpPr/>
      </dsp:nvSpPr>
      <dsp:spPr>
        <a:xfrm>
          <a:off x="8352188" y="3514892"/>
          <a:ext cx="256568" cy="2001230"/>
        </a:xfrm>
        <a:custGeom>
          <a:avLst/>
          <a:gdLst/>
          <a:ahLst/>
          <a:cxnLst/>
          <a:rect l="0" t="0" r="0" b="0"/>
          <a:pathLst>
            <a:path>
              <a:moveTo>
                <a:pt x="256568" y="0"/>
              </a:moveTo>
              <a:lnTo>
                <a:pt x="256568" y="2001230"/>
              </a:lnTo>
              <a:lnTo>
                <a:pt x="0" y="200123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5C6BB-BD66-4B7C-8123-229E94C97C0F}">
      <dsp:nvSpPr>
        <dsp:cNvPr id="0" name=""/>
        <dsp:cNvSpPr/>
      </dsp:nvSpPr>
      <dsp:spPr>
        <a:xfrm>
          <a:off x="8352188" y="3514892"/>
          <a:ext cx="256568" cy="786808"/>
        </a:xfrm>
        <a:custGeom>
          <a:avLst/>
          <a:gdLst/>
          <a:ahLst/>
          <a:cxnLst/>
          <a:rect l="0" t="0" r="0" b="0"/>
          <a:pathLst>
            <a:path>
              <a:moveTo>
                <a:pt x="256568" y="0"/>
              </a:moveTo>
              <a:lnTo>
                <a:pt x="256568" y="786808"/>
              </a:lnTo>
              <a:lnTo>
                <a:pt x="0" y="7868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16A14-1035-4763-A255-23B6119F3326}">
      <dsp:nvSpPr>
        <dsp:cNvPr id="0" name=""/>
        <dsp:cNvSpPr/>
      </dsp:nvSpPr>
      <dsp:spPr>
        <a:xfrm>
          <a:off x="6462136" y="2300469"/>
          <a:ext cx="1462437" cy="359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97"/>
              </a:lnTo>
              <a:lnTo>
                <a:pt x="1462437" y="179597"/>
              </a:lnTo>
              <a:lnTo>
                <a:pt x="1462437" y="3591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551EE-E15F-4D89-A637-70143E2F1C38}">
      <dsp:nvSpPr>
        <dsp:cNvPr id="0" name=""/>
        <dsp:cNvSpPr/>
      </dsp:nvSpPr>
      <dsp:spPr>
        <a:xfrm>
          <a:off x="4315517" y="3517440"/>
          <a:ext cx="256568" cy="1998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8682"/>
              </a:lnTo>
              <a:lnTo>
                <a:pt x="256568" y="199868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38B3E-2DB7-46BC-943E-ED97A04C9F6A}">
      <dsp:nvSpPr>
        <dsp:cNvPr id="0" name=""/>
        <dsp:cNvSpPr/>
      </dsp:nvSpPr>
      <dsp:spPr>
        <a:xfrm>
          <a:off x="4315517" y="3517440"/>
          <a:ext cx="256568" cy="7842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4260"/>
              </a:lnTo>
              <a:lnTo>
                <a:pt x="256568" y="78426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AA6E5-F9CD-43B7-95DC-2E8EF64191A4}">
      <dsp:nvSpPr>
        <dsp:cNvPr id="0" name=""/>
        <dsp:cNvSpPr/>
      </dsp:nvSpPr>
      <dsp:spPr>
        <a:xfrm>
          <a:off x="4999699" y="2300469"/>
          <a:ext cx="1462437" cy="361743"/>
        </a:xfrm>
        <a:custGeom>
          <a:avLst/>
          <a:gdLst/>
          <a:ahLst/>
          <a:cxnLst/>
          <a:rect l="0" t="0" r="0" b="0"/>
          <a:pathLst>
            <a:path>
              <a:moveTo>
                <a:pt x="1462437" y="0"/>
              </a:moveTo>
              <a:lnTo>
                <a:pt x="1462437" y="182146"/>
              </a:lnTo>
              <a:lnTo>
                <a:pt x="0" y="182146"/>
              </a:lnTo>
              <a:lnTo>
                <a:pt x="0" y="3617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5BB7F-0AAD-475A-9625-111509738A2D}">
      <dsp:nvSpPr>
        <dsp:cNvPr id="0" name=""/>
        <dsp:cNvSpPr/>
      </dsp:nvSpPr>
      <dsp:spPr>
        <a:xfrm>
          <a:off x="4178681" y="869487"/>
          <a:ext cx="2283455" cy="5757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6158"/>
              </a:lnTo>
              <a:lnTo>
                <a:pt x="2283455" y="396158"/>
              </a:lnTo>
              <a:lnTo>
                <a:pt x="2283455" y="575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59769-FC58-4533-84CD-F8B26F40FB1E}">
      <dsp:nvSpPr>
        <dsp:cNvPr id="0" name=""/>
        <dsp:cNvSpPr/>
      </dsp:nvSpPr>
      <dsp:spPr>
        <a:xfrm>
          <a:off x="1895225" y="2300469"/>
          <a:ext cx="1034824" cy="359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97"/>
              </a:lnTo>
              <a:lnTo>
                <a:pt x="1034824" y="179597"/>
              </a:lnTo>
              <a:lnTo>
                <a:pt x="1034824" y="3591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403EA-6102-47FB-A0D3-36A60F20B3C4}">
      <dsp:nvSpPr>
        <dsp:cNvPr id="0" name=""/>
        <dsp:cNvSpPr/>
      </dsp:nvSpPr>
      <dsp:spPr>
        <a:xfrm>
          <a:off x="860401" y="2300469"/>
          <a:ext cx="1034824" cy="359195"/>
        </a:xfrm>
        <a:custGeom>
          <a:avLst/>
          <a:gdLst/>
          <a:ahLst/>
          <a:cxnLst/>
          <a:rect l="0" t="0" r="0" b="0"/>
          <a:pathLst>
            <a:path>
              <a:moveTo>
                <a:pt x="1034824" y="0"/>
              </a:moveTo>
              <a:lnTo>
                <a:pt x="1034824" y="179597"/>
              </a:lnTo>
              <a:lnTo>
                <a:pt x="0" y="179597"/>
              </a:lnTo>
              <a:lnTo>
                <a:pt x="0" y="3591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A8839-E4D4-463B-A32F-009F30CC9667}">
      <dsp:nvSpPr>
        <dsp:cNvPr id="0" name=""/>
        <dsp:cNvSpPr/>
      </dsp:nvSpPr>
      <dsp:spPr>
        <a:xfrm>
          <a:off x="1895225" y="869487"/>
          <a:ext cx="2283455" cy="575755"/>
        </a:xfrm>
        <a:custGeom>
          <a:avLst/>
          <a:gdLst/>
          <a:ahLst/>
          <a:cxnLst/>
          <a:rect l="0" t="0" r="0" b="0"/>
          <a:pathLst>
            <a:path>
              <a:moveTo>
                <a:pt x="2283455" y="0"/>
              </a:moveTo>
              <a:lnTo>
                <a:pt x="2283455" y="396158"/>
              </a:lnTo>
              <a:lnTo>
                <a:pt x="0" y="396158"/>
              </a:lnTo>
              <a:lnTo>
                <a:pt x="0" y="5757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A3421-00B4-43E8-B79E-304D594A4BE8}">
      <dsp:nvSpPr>
        <dsp:cNvPr id="0" name=""/>
        <dsp:cNvSpPr/>
      </dsp:nvSpPr>
      <dsp:spPr>
        <a:xfrm>
          <a:off x="1803827" y="32391"/>
          <a:ext cx="4749707" cy="83709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عرض الرشوة</a:t>
          </a:r>
          <a:endParaRPr lang="ar-SA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3827" y="32391"/>
        <a:ext cx="4749707" cy="837096"/>
      </dsp:txXfrm>
    </dsp:sp>
    <dsp:sp modelId="{8655D07B-FA94-45E5-AE3A-A094CCAF3F1B}">
      <dsp:nvSpPr>
        <dsp:cNvPr id="0" name=""/>
        <dsp:cNvSpPr/>
      </dsp:nvSpPr>
      <dsp:spPr>
        <a:xfrm>
          <a:off x="1039998" y="1445243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39998" y="1445243"/>
        <a:ext cx="1710453" cy="855226"/>
      </dsp:txXfrm>
    </dsp:sp>
    <dsp:sp modelId="{CFEEAA15-3F6A-4539-9189-FA72B9791D67}">
      <dsp:nvSpPr>
        <dsp:cNvPr id="0" name=""/>
        <dsp:cNvSpPr/>
      </dsp:nvSpPr>
      <dsp:spPr>
        <a:xfrm>
          <a:off x="5174" y="2659665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الغرامة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74" y="2659665"/>
        <a:ext cx="1710453" cy="855226"/>
      </dsp:txXfrm>
    </dsp:sp>
    <dsp:sp modelId="{6F064502-CE4C-47FA-A94F-C02649F9FFED}">
      <dsp:nvSpPr>
        <dsp:cNvPr id="0" name=""/>
        <dsp:cNvSpPr/>
      </dsp:nvSpPr>
      <dsp:spPr>
        <a:xfrm>
          <a:off x="2074823" y="2659665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74823" y="2659665"/>
        <a:ext cx="1710453" cy="855226"/>
      </dsp:txXfrm>
    </dsp:sp>
    <dsp:sp modelId="{8A6092F2-9862-4E6F-A647-6B3D8CE07D31}">
      <dsp:nvSpPr>
        <dsp:cNvPr id="0" name=""/>
        <dsp:cNvSpPr/>
      </dsp:nvSpPr>
      <dsp:spPr>
        <a:xfrm>
          <a:off x="5606910" y="1445243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06910" y="1445243"/>
        <a:ext cx="1710453" cy="855226"/>
      </dsp:txXfrm>
    </dsp:sp>
    <dsp:sp modelId="{A7852806-0294-4F94-A334-5DF3161D0015}">
      <dsp:nvSpPr>
        <dsp:cNvPr id="0" name=""/>
        <dsp:cNvSpPr/>
      </dsp:nvSpPr>
      <dsp:spPr>
        <a:xfrm>
          <a:off x="4144472" y="2662213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44472" y="2662213"/>
        <a:ext cx="1710453" cy="855226"/>
      </dsp:txXfrm>
    </dsp:sp>
    <dsp:sp modelId="{BA545ADD-37C7-46AC-9BF0-AECAD6B91F19}">
      <dsp:nvSpPr>
        <dsp:cNvPr id="0" name=""/>
        <dsp:cNvSpPr/>
      </dsp:nvSpPr>
      <dsp:spPr>
        <a:xfrm>
          <a:off x="4572085" y="3874087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2085" y="3874087"/>
        <a:ext cx="1710453" cy="855226"/>
      </dsp:txXfrm>
    </dsp:sp>
    <dsp:sp modelId="{A48A2291-8E77-4ACF-BE41-281772240F5F}">
      <dsp:nvSpPr>
        <dsp:cNvPr id="0" name=""/>
        <dsp:cNvSpPr/>
      </dsp:nvSpPr>
      <dsp:spPr>
        <a:xfrm>
          <a:off x="4572085" y="5088509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72085" y="5088509"/>
        <a:ext cx="1710453" cy="855226"/>
      </dsp:txXfrm>
    </dsp:sp>
    <dsp:sp modelId="{5E02F016-5D38-40FB-92AE-6BC3611BACCF}">
      <dsp:nvSpPr>
        <dsp:cNvPr id="0" name=""/>
        <dsp:cNvSpPr/>
      </dsp:nvSpPr>
      <dsp:spPr>
        <a:xfrm>
          <a:off x="7069348" y="2659665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69348" y="2659665"/>
        <a:ext cx="1710453" cy="855226"/>
      </dsp:txXfrm>
    </dsp:sp>
    <dsp:sp modelId="{8CD15A9D-E10B-4F21-9E6E-3F048E09AD55}">
      <dsp:nvSpPr>
        <dsp:cNvPr id="0" name=""/>
        <dsp:cNvSpPr/>
      </dsp:nvSpPr>
      <dsp:spPr>
        <a:xfrm>
          <a:off x="6641734" y="3874087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الرشوة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1734" y="3874087"/>
        <a:ext cx="1710453" cy="855226"/>
      </dsp:txXfrm>
    </dsp:sp>
    <dsp:sp modelId="{F7825FC0-5237-4943-9673-DEBADBF33524}">
      <dsp:nvSpPr>
        <dsp:cNvPr id="0" name=""/>
        <dsp:cNvSpPr/>
      </dsp:nvSpPr>
      <dsp:spPr>
        <a:xfrm>
          <a:off x="6641734" y="5088509"/>
          <a:ext cx="1710453" cy="8552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قبول الرشوة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641734" y="5088509"/>
        <a:ext cx="1710453" cy="8552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433098011"/>
              </p:ext>
            </p:extLst>
          </p:nvPr>
        </p:nvGraphicFramePr>
        <p:xfrm>
          <a:off x="560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6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2018-07-18T17:33:15Z</dcterms:modified>
</cp:coreProperties>
</file>