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EBA22-C7DB-4249-85C3-D76772A305CD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F11A6189-6DD0-40EE-A66D-EBE12E24B390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>
            <a:lnSpc>
              <a:spcPct val="100000"/>
            </a:lnSpc>
          </a:pPr>
          <a:r>
            <a:rPr lang="ar-SA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جرائم الانتفاع المادي من نفوذ الوظيفة</a:t>
          </a:r>
          <a:endParaRPr lang="ar-SA" sz="2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5CD16F-F478-4AEE-B177-C6C244503509}" type="parTrans" cxnId="{B7BF858A-467C-461F-8AAB-8AD41123AAD7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8C681C-A6AE-40A5-B61B-8DB823ADF052}" type="sibTrans" cxnId="{B7BF858A-467C-461F-8AAB-8AD41123AAD7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809CD8-DE48-462B-8187-16DDBF87AA4B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الاختلاس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CEF088-8F09-4CE4-B004-5610177F4233}" type="parTrans" cxnId="{D051F1DF-3D53-481B-8138-7726A3426F1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EA3AB7-8356-4483-A5BC-1E9073B90F76}" type="sibTrans" cxnId="{D051F1DF-3D53-481B-8138-7726A3426F1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105D69-1ABB-4844-957B-DBF3B87A12E3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</a:t>
          </a:r>
        </a:p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الجريمة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B303E4-33DF-4D4C-BF46-CC2D5A0FE72A}" type="parTrans" cxnId="{498A257E-8C3A-4774-9673-9C58177B7649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860C48-DFC6-4C0C-BBB9-5125C8F4EC15}" type="sibTrans" cxnId="{498A257E-8C3A-4774-9673-9C58177B7649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8CC3A3-5E53-48D4-886C-FF69CCAB56C1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اركان جريمة الاختلاس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BEFCDB-044B-4FC7-99D6-A5FEC0E3668C}" type="parTrans" cxnId="{D63606B5-A350-43CA-B015-819CB6E75E0B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68FD10-56DB-49CC-912B-0F068CAC1EE0}" type="sibTrans" cxnId="{D63606B5-A350-43CA-B015-819CB6E75E0B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7088E3-7CD8-4314-A23D-60C89F3BB357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ذاتية</a:t>
          </a:r>
        </a:p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الاختلاس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7E5B0C-DECA-4A0F-BF23-A8964B079D95}" type="parTrans" cxnId="{58642A43-FEDF-458A-AECA-1D16D9850ACC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C58F35-E63D-42AA-8300-1A4390157C04}" type="sibTrans" cxnId="{58642A43-FEDF-458A-AECA-1D16D9850ACC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771D9A-AC3E-4777-B0C5-884A8DA651B9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الاختلاس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682F5D-60CF-4E46-9442-4C5CE938E87F}" type="parTrans" cxnId="{38466797-16BC-486F-B463-925D8A04E5F2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FCB2A7-3166-41B2-95F4-8D1E5640412F}" type="sibTrans" cxnId="{38466797-16BC-486F-B463-925D8A04E5F2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2EA700-C46F-462A-8330-22B383507AC1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تخفيف </a:t>
          </a:r>
        </a:p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العقوبة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6D272D-F613-4F96-8B80-B848C0F56DDC}" type="parTrans" cxnId="{E73B8F87-D99C-48E7-BD6A-DE765C4D6F18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725DBB-2CAF-43B3-B108-179F27BEF1A8}" type="sibTrans" cxnId="{E73B8F87-D99C-48E7-BD6A-DE765C4D6F18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A404D0-4BB1-46BC-BEF9-FC11C3C3A20A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أحكام أخرى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3282F3-2C0D-4F1E-AA3E-9EB3A1508493}" type="parTrans" cxnId="{D0787352-33E0-4F9C-B899-AE227D93D60C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268FA2-4952-4690-947E-1E3A359B2142}" type="sibTrans" cxnId="{D0787352-33E0-4F9C-B899-AE227D93D60C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2EEC3D-2825-48C0-8B87-EA58C7403AE0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العقوبة الأصلية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810040-65D6-4029-8961-A2B6BD6871D0}" type="parTrans" cxnId="{B2571758-F7AF-4C1C-B374-FEF10C8793C4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2A943C-476B-4777-BFFA-8E468BEA3965}" type="sibTrans" cxnId="{B2571758-F7AF-4C1C-B374-FEF10C8793C4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E005CA-823A-4FDB-82B9-D9972D0C2063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6A99F2-B77E-485D-A648-F2FFA055C0FD}" type="parTrans" cxnId="{951744F7-2BB7-4986-9EEA-A60BCBD64B49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43DA72-0F3B-46F1-A213-E4E71E22BFBE}" type="sibTrans" cxnId="{951744F7-2BB7-4986-9EEA-A60BCBD64B49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A44477-C729-4121-8BDC-E36E08A6E8A4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قيمة المال تقل عن خمسة دنانير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8DF9E7-B66E-4C14-91D8-45EF47AA635E}" type="parTrans" cxnId="{7EAD231E-0BD6-47C8-8672-AF27B0CD645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9B2349-EA9F-48FB-B180-13E01F95F727}" type="sibTrans" cxnId="{7EAD231E-0BD6-47C8-8672-AF27B0CD645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2F336E-1E95-4803-9862-B1E8CF254925}">
      <dgm:prSet custT="1"/>
      <dgm:spPr/>
      <dgm:t>
        <a:bodyPr/>
        <a:lstStyle/>
        <a:p>
          <a:pPr algn="justLow" rtl="1">
            <a:lnSpc>
              <a:spcPct val="100000"/>
            </a:lnSpc>
            <a:spcAft>
              <a:spcPts val="0"/>
            </a:spcAft>
          </a:pP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أولا : عدم شموله بأحكام الأفراج الشرطي.</a:t>
          </a:r>
        </a:p>
        <a:p>
          <a:pPr algn="justLow" rtl="1">
            <a:lnSpc>
              <a:spcPct val="100000"/>
            </a:lnSpc>
            <a:spcAft>
              <a:spcPts val="0"/>
            </a:spcAft>
          </a:pP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ثانيا : عدم شموله بقوانين العفو العام أو قرارات تخفيف العقوبة.</a:t>
          </a:r>
        </a:p>
        <a:p>
          <a:pPr algn="justLow" rtl="1">
            <a:lnSpc>
              <a:spcPct val="100000"/>
            </a:lnSpc>
            <a:spcAft>
              <a:spcPts val="0"/>
            </a:spcAft>
          </a:pP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ثالثاً : حرمان من الوظائف والخدمات التي كان يتولاها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21F445-7F22-4B28-AEA1-069C225C5B97}" type="parTrans" cxnId="{24A9013B-5937-46A8-86FE-144E6F37A75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038B33-9DA1-462D-B2EC-7D3A6F4200F0}" type="sibTrans" cxnId="{24A9013B-5937-46A8-86FE-144E6F37A75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574B2F-6B35-4F6E-89BF-B81F6F641AB3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</a:t>
          </a:r>
        </a:p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المؤقت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3A03FF-3CFF-4C52-BE82-981D3A274636}" type="parTrans" cxnId="{44827766-FC05-49BE-86C4-662D1D6890E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67D159-E61D-4EF8-9B12-114A2AA60757}" type="sibTrans" cxnId="{44827766-FC05-49BE-86C4-662D1D6890E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28EBEF-A29C-4266-8231-8665C0B74B4F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المؤبد أو المؤقت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B7D1BA-E292-4F6C-94AF-2B59EF6422BD}" type="parTrans" cxnId="{5AE2E368-780C-43D5-9838-32463099E5D6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BBFDED-EEE3-45C4-8C71-CA7D66C5AA14}" type="sibTrans" cxnId="{5AE2E368-780C-43D5-9838-32463099E5D6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9CEB2A-2576-4A2F-9208-3BD238A2AAF2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الجاني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AAFC6F-DDFB-42EF-AA3A-2CFB82668A2A}" type="parTrans" cxnId="{CB1133D1-2B97-40F6-A7A7-115436CAC8EF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36AB05-5B43-49D6-8435-2C8681D33902}" type="sibTrans" cxnId="{CB1133D1-2B97-40F6-A7A7-115436CAC8EF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880642-4EE1-4B6F-9B4E-9E22112171F2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الصيرفي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B0919A-9649-48B1-8FAF-CEFD66A64669}" type="parTrans" cxnId="{E1789F0C-D6E5-4CA5-9FB0-A8F6053F3A71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4E90B6-F2AF-4C7E-9240-84E1073D5765}" type="sibTrans" cxnId="{E1789F0C-D6E5-4CA5-9FB0-A8F6053F3A71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FB5EA3-902C-48DA-B22E-A48C636662C0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امين على الوديعة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272A05-5689-432E-AA0A-68D1366D9E07}" type="parTrans" cxnId="{890B1719-A5A9-4F87-BAB4-A16B6559D865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78F093-8858-4C80-AD40-FC056261DC00}" type="sibTrans" cxnId="{890B1719-A5A9-4F87-BAB4-A16B6559D865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307DC1-B4EC-41D4-8A92-20401DE8314F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مندوب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4D3631-504F-4CDF-9B4C-3E742F1BAEC9}" type="parTrans" cxnId="{FD6F5825-B61A-4006-BB56-FDEDB6DCA466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3851BB-AD1C-4273-B622-C8EF5BC79288}" type="sibTrans" cxnId="{FD6F5825-B61A-4006-BB56-FDEDB6DCA466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7CA026-65DE-40EF-B816-6A00A29CE3C4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مأمور تحصيل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2C46F8-0C70-4833-8FD8-567DA6F40DCC}" type="parTrans" cxnId="{39983FA4-2B16-43F2-9E9F-F0B5DD85288E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0732C5-B3DC-4F03-9172-000D35263D9D}" type="sibTrans" cxnId="{39983FA4-2B16-43F2-9E9F-F0B5DD85288E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FF90D1-CD9C-477D-9982-21C2DE729C7B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صفة الفاعل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676D9C-A283-4065-B0BD-5C58AFF4425D}" type="parTrans" cxnId="{0D6DA07A-08E9-439A-BED3-F1EE3EA6E22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0015B9-3425-4E18-921E-65ED1C351DEF}" type="sibTrans" cxnId="{0D6DA07A-08E9-439A-BED3-F1EE3EA6E22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1AD157-867C-4F5C-87B1-028D1DAFFA93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E5A588-3715-4A39-9057-9CDF429CD2DA}" type="parTrans" cxnId="{A7A902A2-408A-4F27-B7E0-A4635507F09D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357048-E970-499C-A59A-FC9F07E109BD}" type="sibTrans" cxnId="{A7A902A2-408A-4F27-B7E0-A4635507F09D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A40801-DD8B-4562-AB1E-A930652A0EFC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الاخفاء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2A537E-AA1A-488B-B553-53E79B224BCB}" type="parTrans" cxnId="{68B75791-F7E4-48EA-9EA1-F0F523B6B9EA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3B2D0CB-7933-47F3-B4C1-F94A23854FD1}" type="sibTrans" cxnId="{68B75791-F7E4-48EA-9EA1-F0F523B6B9EA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612180-A040-4BC0-99E8-FDA13123A43F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محل الاختلاس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01C738-D616-4F97-AC17-48630758AC5D}" type="parTrans" cxnId="{10FB1120-D5CB-49FA-9FAB-41F137CBCC78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86CDA0E-40A6-4A8A-8EE5-952BB5EEAE3D}" type="sibTrans" cxnId="{10FB1120-D5CB-49FA-9FAB-41F137CBCC78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663EE5-3EE5-4CC7-80B7-469F21704A8B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الاختلاس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ABDD96-AF03-4139-B1A5-3F4C2CF0F38E}" type="parTrans" cxnId="{28A4EF70-4426-4DBA-B692-9281C59505F8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E433DB-63A8-4427-8D2E-BB1D04CF9087}" type="sibTrans" cxnId="{28A4EF70-4426-4DBA-B692-9281C59505F8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D19E28-7DFD-49B8-A8DD-C75D850CD98C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A5FF9D-9F0B-4AE0-B3DB-FDE5196B23D5}" type="parTrans" cxnId="{F06F0616-9CF3-44F2-BECC-CE615E655442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8E084A-D0D3-44BB-A6A0-31FDDDA6C66A}" type="sibTrans" cxnId="{F06F0616-9CF3-44F2-BECC-CE615E655442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F82292-E021-4FA2-B479-C4B37C61ABC6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B78E92-F35D-4840-B650-88FDB9951F9A}" type="parTrans" cxnId="{63A9FCD0-5CA1-4A33-87BB-D3E6F511BC90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BD114D-54DD-49C0-8214-6CE9B5620784}" type="sibTrans" cxnId="{63A9FCD0-5CA1-4A33-87BB-D3E6F511BC90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A3BB34-4A92-4B7F-8FBB-52517DC14EE6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E1120F-0CDE-4114-9E69-A9B61FE6955D}" type="parTrans" cxnId="{A0EF234A-A355-4DCE-862F-EFD23C8B510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6A766F-5921-420E-9FE3-FC78E4E577C0}" type="sibTrans" cxnId="{A0EF234A-A355-4DCE-862F-EFD23C8B5103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FAB220-895D-4811-883E-CBB599CBF605}" type="asst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موظف عام أو مكلف بخدمة عامة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570934-83ED-4142-89DC-ECD7ECCAFFAC}" type="parTrans" cxnId="{0A67BBB9-3652-4882-B8B2-7230E490320A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04FADD-D1FE-4EE0-9323-A0A5E2683C86}" type="sibTrans" cxnId="{0A67BBB9-3652-4882-B8B2-7230E490320A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65DD81-AADD-40C3-92EF-F93CD81B399D}" type="asst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مال أو متاع أو ورقة مثبتة لحق أو غير ذلك مما وجد في حيازته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87162C-C8BA-4809-8462-CA50A2CBB7E7}" type="parTrans" cxnId="{C903A7CA-4226-4235-AC07-61A9A96160BF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973AE9-AEBD-463B-A5EC-3861E24D113C}" type="sibTrans" cxnId="{C903A7CA-4226-4235-AC07-61A9A96160BF}">
      <dgm:prSet/>
      <dgm:spPr/>
      <dgm:t>
        <a:bodyPr/>
        <a:lstStyle/>
        <a:p>
          <a:pPr rtl="1">
            <a:lnSpc>
              <a:spcPct val="100000"/>
            </a:lnSpc>
          </a:pPr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6C3BE3-5BA6-4F72-9C16-35E00D7867B4}" type="pres">
      <dgm:prSet presAssocID="{D52EBA22-C7DB-4249-85C3-D76772A305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D03A6692-E153-4A1C-8319-270A05358977}" type="pres">
      <dgm:prSet presAssocID="{F11A6189-6DD0-40EE-A66D-EBE12E24B390}" presName="hierRoot1" presStyleCnt="0">
        <dgm:presLayoutVars>
          <dgm:hierBranch/>
        </dgm:presLayoutVars>
      </dgm:prSet>
      <dgm:spPr/>
    </dgm:pt>
    <dgm:pt modelId="{730A5778-42F0-431C-ABB2-49445E538A57}" type="pres">
      <dgm:prSet presAssocID="{F11A6189-6DD0-40EE-A66D-EBE12E24B390}" presName="rootComposite1" presStyleCnt="0"/>
      <dgm:spPr/>
    </dgm:pt>
    <dgm:pt modelId="{0DFA3421-00B4-43E8-B79E-304D594A4BE8}" type="pres">
      <dgm:prSet presAssocID="{F11A6189-6DD0-40EE-A66D-EBE12E24B390}" presName="rootText1" presStyleLbl="node0" presStyleIdx="0" presStyleCnt="1" custScaleX="532948" custScaleY="97880" custLinFactNeighborX="-16478" custLinFactNeighborY="-2061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5CF9340-12BF-4A17-811F-DF5709F6BCBE}" type="pres">
      <dgm:prSet presAssocID="{F11A6189-6DD0-40EE-A66D-EBE12E24B390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8D30E11D-4DA8-47A3-8ECF-F934965C592E}" type="pres">
      <dgm:prSet presAssocID="{F11A6189-6DD0-40EE-A66D-EBE12E24B390}" presName="hierChild2" presStyleCnt="0"/>
      <dgm:spPr/>
    </dgm:pt>
    <dgm:pt modelId="{A9EA8839-E4D4-463B-A32F-009F30CC9667}" type="pres">
      <dgm:prSet presAssocID="{B3CEF088-8F09-4CE4-B004-5610177F4233}" presName="Name35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6D55334D-63B8-46CC-AA29-7ABE55A7313D}" type="pres">
      <dgm:prSet presAssocID="{CF809CD8-DE48-462B-8187-16DDBF87AA4B}" presName="hierRoot2" presStyleCnt="0">
        <dgm:presLayoutVars>
          <dgm:hierBranch/>
        </dgm:presLayoutVars>
      </dgm:prSet>
      <dgm:spPr/>
    </dgm:pt>
    <dgm:pt modelId="{935CF9B1-86EF-4639-B049-D5054D9B130D}" type="pres">
      <dgm:prSet presAssocID="{CF809CD8-DE48-462B-8187-16DDBF87AA4B}" presName="rootComposite" presStyleCnt="0"/>
      <dgm:spPr/>
    </dgm:pt>
    <dgm:pt modelId="{8655D07B-FA94-45E5-AE3A-A094CCAF3F1B}" type="pres">
      <dgm:prSet presAssocID="{CF809CD8-DE48-462B-8187-16DDBF87AA4B}" presName="rootText" presStyleLbl="node2" presStyleIdx="0" presStyleCnt="1" custScaleX="218675" custLinFactNeighborX="-1707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5C2B467-0040-4290-861F-77E9BC1F0498}" type="pres">
      <dgm:prSet presAssocID="{CF809CD8-DE48-462B-8187-16DDBF87AA4B}" presName="rootConnector" presStyleLbl="node2" presStyleIdx="0" presStyleCnt="1"/>
      <dgm:spPr/>
      <dgm:t>
        <a:bodyPr/>
        <a:lstStyle/>
        <a:p>
          <a:pPr rtl="1"/>
          <a:endParaRPr lang="ar-SA"/>
        </a:p>
      </dgm:t>
    </dgm:pt>
    <dgm:pt modelId="{CC46CFC6-0C4C-4BAA-A7EC-CB113147F2B3}" type="pres">
      <dgm:prSet presAssocID="{CF809CD8-DE48-462B-8187-16DDBF87AA4B}" presName="hierChild4" presStyleCnt="0"/>
      <dgm:spPr/>
    </dgm:pt>
    <dgm:pt modelId="{C95894C1-513B-4094-BB78-8207512BD3EB}" type="pres">
      <dgm:prSet presAssocID="{A5B303E4-33DF-4D4C-BF46-CC2D5A0FE72A}" presName="Name35" presStyleLbl="parChTrans1D3" presStyleIdx="0" presStyleCnt="4"/>
      <dgm:spPr/>
      <dgm:t>
        <a:bodyPr/>
        <a:lstStyle/>
        <a:p>
          <a:pPr rtl="1"/>
          <a:endParaRPr lang="ar-SA"/>
        </a:p>
      </dgm:t>
    </dgm:pt>
    <dgm:pt modelId="{88AF8891-0E70-4989-B45E-7DD3046E7EA8}" type="pres">
      <dgm:prSet presAssocID="{48105D69-1ABB-4844-957B-DBF3B87A12E3}" presName="hierRoot2" presStyleCnt="0">
        <dgm:presLayoutVars>
          <dgm:hierBranch/>
        </dgm:presLayoutVars>
      </dgm:prSet>
      <dgm:spPr/>
    </dgm:pt>
    <dgm:pt modelId="{134DB4F2-6B8B-4A74-851C-A5F08BA33F98}" type="pres">
      <dgm:prSet presAssocID="{48105D69-1ABB-4844-957B-DBF3B87A12E3}" presName="rootComposite" presStyleCnt="0"/>
      <dgm:spPr/>
    </dgm:pt>
    <dgm:pt modelId="{FC511889-3513-43F1-B78C-84FA7CD714E3}" type="pres">
      <dgm:prSet presAssocID="{48105D69-1ABB-4844-957B-DBF3B87A12E3}" presName="rootText" presStyleLbl="node3" presStyleIdx="0" presStyleCnt="4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A5A71BD-A350-4261-A110-06E745507604}" type="pres">
      <dgm:prSet presAssocID="{48105D69-1ABB-4844-957B-DBF3B87A12E3}" presName="rootConnector" presStyleLbl="node3" presStyleIdx="0" presStyleCnt="4"/>
      <dgm:spPr/>
      <dgm:t>
        <a:bodyPr/>
        <a:lstStyle/>
        <a:p>
          <a:pPr rtl="1"/>
          <a:endParaRPr lang="ar-SA"/>
        </a:p>
      </dgm:t>
    </dgm:pt>
    <dgm:pt modelId="{C885A6D8-A783-446B-A9FD-637A52978679}" type="pres">
      <dgm:prSet presAssocID="{48105D69-1ABB-4844-957B-DBF3B87A12E3}" presName="hierChild4" presStyleCnt="0"/>
      <dgm:spPr/>
    </dgm:pt>
    <dgm:pt modelId="{56ADAE43-DEAC-4272-A2B6-89D84CCAACC9}" type="pres">
      <dgm:prSet presAssocID="{B16D272D-F613-4F96-8B80-B848C0F56DDC}" presName="Name35" presStyleLbl="parChTrans1D4" presStyleIdx="0" presStyleCnt="23"/>
      <dgm:spPr/>
      <dgm:t>
        <a:bodyPr/>
        <a:lstStyle/>
        <a:p>
          <a:pPr rtl="1"/>
          <a:endParaRPr lang="ar-SA"/>
        </a:p>
      </dgm:t>
    </dgm:pt>
    <dgm:pt modelId="{48BD52EA-FEBD-4428-9508-448F3C1A5937}" type="pres">
      <dgm:prSet presAssocID="{FB2EA700-C46F-462A-8330-22B383507AC1}" presName="hierRoot2" presStyleCnt="0">
        <dgm:presLayoutVars>
          <dgm:hierBranch/>
        </dgm:presLayoutVars>
      </dgm:prSet>
      <dgm:spPr/>
    </dgm:pt>
    <dgm:pt modelId="{9C760D70-72E3-4C08-A649-8FAEAD4151D9}" type="pres">
      <dgm:prSet presAssocID="{FB2EA700-C46F-462A-8330-22B383507AC1}" presName="rootComposite" presStyleCnt="0"/>
      <dgm:spPr/>
    </dgm:pt>
    <dgm:pt modelId="{BF7376A6-0949-431C-9575-1A2BC42DED68}" type="pres">
      <dgm:prSet presAssocID="{FB2EA700-C46F-462A-8330-22B383507AC1}" presName="rootText" presStyleLbl="node4" presStyleIdx="0" presStyleCnt="21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ABF3379-484D-434F-A089-10F0785F4BAE}" type="pres">
      <dgm:prSet presAssocID="{FB2EA700-C46F-462A-8330-22B383507AC1}" presName="rootConnector" presStyleLbl="node4" presStyleIdx="0" presStyleCnt="21"/>
      <dgm:spPr/>
      <dgm:t>
        <a:bodyPr/>
        <a:lstStyle/>
        <a:p>
          <a:pPr rtl="1"/>
          <a:endParaRPr lang="ar-SA"/>
        </a:p>
      </dgm:t>
    </dgm:pt>
    <dgm:pt modelId="{79140AF3-7175-4D0C-BA19-7357374A2C03}" type="pres">
      <dgm:prSet presAssocID="{FB2EA700-C46F-462A-8330-22B383507AC1}" presName="hierChild4" presStyleCnt="0"/>
      <dgm:spPr/>
    </dgm:pt>
    <dgm:pt modelId="{3E5EBC58-AECA-4BA2-B889-70E5B51785BB}" type="pres">
      <dgm:prSet presAssocID="{946A99F2-B77E-485D-A648-F2FFA055C0FD}" presName="Name35" presStyleLbl="parChTrans1D4" presStyleIdx="1" presStyleCnt="23"/>
      <dgm:spPr/>
      <dgm:t>
        <a:bodyPr/>
        <a:lstStyle/>
        <a:p>
          <a:pPr rtl="1"/>
          <a:endParaRPr lang="ar-SA"/>
        </a:p>
      </dgm:t>
    </dgm:pt>
    <dgm:pt modelId="{5D647760-FB80-4C31-AB5E-391F9E7780C4}" type="pres">
      <dgm:prSet presAssocID="{05E005CA-823A-4FDB-82B9-D9972D0C2063}" presName="hierRoot2" presStyleCnt="0">
        <dgm:presLayoutVars>
          <dgm:hierBranch/>
        </dgm:presLayoutVars>
      </dgm:prSet>
      <dgm:spPr/>
    </dgm:pt>
    <dgm:pt modelId="{A7DADCAF-FF85-4D99-948A-33F2E3C48CE4}" type="pres">
      <dgm:prSet presAssocID="{05E005CA-823A-4FDB-82B9-D9972D0C2063}" presName="rootComposite" presStyleCnt="0"/>
      <dgm:spPr/>
    </dgm:pt>
    <dgm:pt modelId="{05D12AFB-1B69-4B33-951E-D5D7B8376F9F}" type="pres">
      <dgm:prSet presAssocID="{05E005CA-823A-4FDB-82B9-D9972D0C2063}" presName="rootText" presStyleLbl="node4" presStyleIdx="1" presStyleCnt="21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F23E929-C853-4AB2-8EE6-33F2C11B8838}" type="pres">
      <dgm:prSet presAssocID="{05E005CA-823A-4FDB-82B9-D9972D0C2063}" presName="rootConnector" presStyleLbl="node4" presStyleIdx="1" presStyleCnt="21"/>
      <dgm:spPr/>
      <dgm:t>
        <a:bodyPr/>
        <a:lstStyle/>
        <a:p>
          <a:pPr rtl="1"/>
          <a:endParaRPr lang="ar-SA"/>
        </a:p>
      </dgm:t>
    </dgm:pt>
    <dgm:pt modelId="{85A24024-E0F6-43BE-8D75-7040CD058144}" type="pres">
      <dgm:prSet presAssocID="{05E005CA-823A-4FDB-82B9-D9972D0C2063}" presName="hierChild4" presStyleCnt="0"/>
      <dgm:spPr/>
    </dgm:pt>
    <dgm:pt modelId="{D7D6BA46-DBB8-4342-BCDA-70552C60A872}" type="pres">
      <dgm:prSet presAssocID="{438DF9E7-B66E-4C14-91D8-45EF47AA635E}" presName="Name35" presStyleLbl="parChTrans1D4" presStyleIdx="2" presStyleCnt="23"/>
      <dgm:spPr/>
      <dgm:t>
        <a:bodyPr/>
        <a:lstStyle/>
        <a:p>
          <a:pPr rtl="1"/>
          <a:endParaRPr lang="ar-SA"/>
        </a:p>
      </dgm:t>
    </dgm:pt>
    <dgm:pt modelId="{E1A0E714-0823-4032-AD87-5698DB1E6E98}" type="pres">
      <dgm:prSet presAssocID="{FDA44477-C729-4121-8BDC-E36E08A6E8A4}" presName="hierRoot2" presStyleCnt="0">
        <dgm:presLayoutVars>
          <dgm:hierBranch val="init"/>
        </dgm:presLayoutVars>
      </dgm:prSet>
      <dgm:spPr/>
    </dgm:pt>
    <dgm:pt modelId="{A8B5B6B9-AFD3-4071-9595-BD41EA039690}" type="pres">
      <dgm:prSet presAssocID="{FDA44477-C729-4121-8BDC-E36E08A6E8A4}" presName="rootComposite" presStyleCnt="0"/>
      <dgm:spPr/>
    </dgm:pt>
    <dgm:pt modelId="{A59FA49F-435F-4F3C-81A3-3E70120793BB}" type="pres">
      <dgm:prSet presAssocID="{FDA44477-C729-4121-8BDC-E36E08A6E8A4}" presName="rootText" presStyleLbl="node4" presStyleIdx="2" presStyleCnt="21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CDC7888-4E8A-4F23-9E5A-12CDCD768D78}" type="pres">
      <dgm:prSet presAssocID="{FDA44477-C729-4121-8BDC-E36E08A6E8A4}" presName="rootConnector" presStyleLbl="node4" presStyleIdx="2" presStyleCnt="21"/>
      <dgm:spPr/>
      <dgm:t>
        <a:bodyPr/>
        <a:lstStyle/>
        <a:p>
          <a:pPr rtl="1"/>
          <a:endParaRPr lang="ar-SA"/>
        </a:p>
      </dgm:t>
    </dgm:pt>
    <dgm:pt modelId="{F47D6522-E17B-44A4-9FC8-72375C6D0A79}" type="pres">
      <dgm:prSet presAssocID="{FDA44477-C729-4121-8BDC-E36E08A6E8A4}" presName="hierChild4" presStyleCnt="0"/>
      <dgm:spPr/>
    </dgm:pt>
    <dgm:pt modelId="{9FCB8839-B73A-4F01-B04C-A6B08775ED73}" type="pres">
      <dgm:prSet presAssocID="{FDA44477-C729-4121-8BDC-E36E08A6E8A4}" presName="hierChild5" presStyleCnt="0"/>
      <dgm:spPr/>
    </dgm:pt>
    <dgm:pt modelId="{BA0C44CF-A936-454B-8020-8B05DA117BA7}" type="pres">
      <dgm:prSet presAssocID="{05E005CA-823A-4FDB-82B9-D9972D0C2063}" presName="hierChild5" presStyleCnt="0"/>
      <dgm:spPr/>
    </dgm:pt>
    <dgm:pt modelId="{BFF2A2FC-32C0-404B-8EE2-CDA28B694F37}" type="pres">
      <dgm:prSet presAssocID="{FB2EA700-C46F-462A-8330-22B383507AC1}" presName="hierChild5" presStyleCnt="0"/>
      <dgm:spPr/>
    </dgm:pt>
    <dgm:pt modelId="{A39D3CD3-FBAB-4BE4-A125-6DD327438995}" type="pres">
      <dgm:prSet presAssocID="{7B3282F3-2C0D-4F1E-AA3E-9EB3A1508493}" presName="Name35" presStyleLbl="parChTrans1D4" presStyleIdx="3" presStyleCnt="23"/>
      <dgm:spPr/>
      <dgm:t>
        <a:bodyPr/>
        <a:lstStyle/>
        <a:p>
          <a:pPr rtl="1"/>
          <a:endParaRPr lang="ar-SA"/>
        </a:p>
      </dgm:t>
    </dgm:pt>
    <dgm:pt modelId="{92863081-3B58-49A1-8788-3EF45371DD40}" type="pres">
      <dgm:prSet presAssocID="{1FA404D0-4BB1-46BC-BEF9-FC11C3C3A20A}" presName="hierRoot2" presStyleCnt="0">
        <dgm:presLayoutVars>
          <dgm:hierBranch/>
        </dgm:presLayoutVars>
      </dgm:prSet>
      <dgm:spPr/>
    </dgm:pt>
    <dgm:pt modelId="{AB552942-E480-4EE3-A6B1-675E04839746}" type="pres">
      <dgm:prSet presAssocID="{1FA404D0-4BB1-46BC-BEF9-FC11C3C3A20A}" presName="rootComposite" presStyleCnt="0"/>
      <dgm:spPr/>
    </dgm:pt>
    <dgm:pt modelId="{0E6B869A-EC49-42BB-87ED-347C645C6A1D}" type="pres">
      <dgm:prSet presAssocID="{1FA404D0-4BB1-46BC-BEF9-FC11C3C3A20A}" presName="rootText" presStyleLbl="node4" presStyleIdx="3" presStyleCnt="21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3C77702-24D9-4F4A-AD09-7A539CE81DD5}" type="pres">
      <dgm:prSet presAssocID="{1FA404D0-4BB1-46BC-BEF9-FC11C3C3A20A}" presName="rootConnector" presStyleLbl="node4" presStyleIdx="3" presStyleCnt="21"/>
      <dgm:spPr/>
      <dgm:t>
        <a:bodyPr/>
        <a:lstStyle/>
        <a:p>
          <a:pPr rtl="1"/>
          <a:endParaRPr lang="ar-SA"/>
        </a:p>
      </dgm:t>
    </dgm:pt>
    <dgm:pt modelId="{217D83BD-D4E4-4A47-864B-489FFE7DA8C1}" type="pres">
      <dgm:prSet presAssocID="{1FA404D0-4BB1-46BC-BEF9-FC11C3C3A20A}" presName="hierChild4" presStyleCnt="0"/>
      <dgm:spPr/>
    </dgm:pt>
    <dgm:pt modelId="{290F0D47-272B-47C9-B336-65C1C02A56B1}" type="pres">
      <dgm:prSet presAssocID="{8021F445-7F22-4B28-AEA1-069C225C5B97}" presName="Name35" presStyleLbl="parChTrans1D4" presStyleIdx="4" presStyleCnt="23"/>
      <dgm:spPr/>
      <dgm:t>
        <a:bodyPr/>
        <a:lstStyle/>
        <a:p>
          <a:pPr rtl="1"/>
          <a:endParaRPr lang="ar-SA"/>
        </a:p>
      </dgm:t>
    </dgm:pt>
    <dgm:pt modelId="{C303763D-ADA2-4E7A-BF8C-94B809D8167B}" type="pres">
      <dgm:prSet presAssocID="{012F336E-1E95-4803-9862-B1E8CF254925}" presName="hierRoot2" presStyleCnt="0">
        <dgm:presLayoutVars>
          <dgm:hierBranch val="init"/>
        </dgm:presLayoutVars>
      </dgm:prSet>
      <dgm:spPr/>
    </dgm:pt>
    <dgm:pt modelId="{0763E40A-D137-4BB9-AFF5-F52998A57710}" type="pres">
      <dgm:prSet presAssocID="{012F336E-1E95-4803-9862-B1E8CF254925}" presName="rootComposite" presStyleCnt="0"/>
      <dgm:spPr/>
    </dgm:pt>
    <dgm:pt modelId="{6525AC6E-B424-4FF1-AB11-63AAC3CFE8EF}" type="pres">
      <dgm:prSet presAssocID="{012F336E-1E95-4803-9862-B1E8CF254925}" presName="rootText" presStyleLbl="node4" presStyleIdx="4" presStyleCnt="21" custScaleY="329522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54978ED-BDD3-474C-A527-0BFABC9BDEB6}" type="pres">
      <dgm:prSet presAssocID="{012F336E-1E95-4803-9862-B1E8CF254925}" presName="rootConnector" presStyleLbl="node4" presStyleIdx="4" presStyleCnt="21"/>
      <dgm:spPr/>
      <dgm:t>
        <a:bodyPr/>
        <a:lstStyle/>
        <a:p>
          <a:pPr rtl="1"/>
          <a:endParaRPr lang="ar-SA"/>
        </a:p>
      </dgm:t>
    </dgm:pt>
    <dgm:pt modelId="{BD35343A-8BFD-4769-9D50-3FBD743523A3}" type="pres">
      <dgm:prSet presAssocID="{012F336E-1E95-4803-9862-B1E8CF254925}" presName="hierChild4" presStyleCnt="0"/>
      <dgm:spPr/>
    </dgm:pt>
    <dgm:pt modelId="{660B2D73-1D96-4BA0-985B-E37AA6E5CCCC}" type="pres">
      <dgm:prSet presAssocID="{012F336E-1E95-4803-9862-B1E8CF254925}" presName="hierChild5" presStyleCnt="0"/>
      <dgm:spPr/>
    </dgm:pt>
    <dgm:pt modelId="{F5C1B91A-7562-4D3D-947D-C01A6EF2B81A}" type="pres">
      <dgm:prSet presAssocID="{1FA404D0-4BB1-46BC-BEF9-FC11C3C3A20A}" presName="hierChild5" presStyleCnt="0"/>
      <dgm:spPr/>
    </dgm:pt>
    <dgm:pt modelId="{C8FE6774-284C-4CAD-AB63-C5351C7EEEE7}" type="pres">
      <dgm:prSet presAssocID="{65810040-65D6-4029-8961-A2B6BD6871D0}" presName="Name35" presStyleLbl="parChTrans1D4" presStyleIdx="5" presStyleCnt="23"/>
      <dgm:spPr/>
      <dgm:t>
        <a:bodyPr/>
        <a:lstStyle/>
        <a:p>
          <a:pPr rtl="1"/>
          <a:endParaRPr lang="ar-SA"/>
        </a:p>
      </dgm:t>
    </dgm:pt>
    <dgm:pt modelId="{B0823261-FD4E-40AE-BCB6-C0824103AC56}" type="pres">
      <dgm:prSet presAssocID="{042EEC3D-2825-48C0-8B87-EA58C7403AE0}" presName="hierRoot2" presStyleCnt="0">
        <dgm:presLayoutVars>
          <dgm:hierBranch val="init"/>
        </dgm:presLayoutVars>
      </dgm:prSet>
      <dgm:spPr/>
    </dgm:pt>
    <dgm:pt modelId="{BD17E1E3-60B3-48BA-942B-F89254C717A6}" type="pres">
      <dgm:prSet presAssocID="{042EEC3D-2825-48C0-8B87-EA58C7403AE0}" presName="rootComposite" presStyleCnt="0"/>
      <dgm:spPr/>
    </dgm:pt>
    <dgm:pt modelId="{770CCECE-EBF5-471F-9138-C134BF7BBCEE}" type="pres">
      <dgm:prSet presAssocID="{042EEC3D-2825-48C0-8B87-EA58C7403AE0}" presName="rootText" presStyleLbl="node4" presStyleIdx="5" presStyleCnt="21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858C6A6-A546-4943-A1F0-6167B3CB3F1E}" type="pres">
      <dgm:prSet presAssocID="{042EEC3D-2825-48C0-8B87-EA58C7403AE0}" presName="rootConnector" presStyleLbl="node4" presStyleIdx="5" presStyleCnt="21"/>
      <dgm:spPr/>
      <dgm:t>
        <a:bodyPr/>
        <a:lstStyle/>
        <a:p>
          <a:pPr rtl="1"/>
          <a:endParaRPr lang="ar-SA"/>
        </a:p>
      </dgm:t>
    </dgm:pt>
    <dgm:pt modelId="{0789AAAB-D234-4C76-B9A0-5FDDFFA3BD30}" type="pres">
      <dgm:prSet presAssocID="{042EEC3D-2825-48C0-8B87-EA58C7403AE0}" presName="hierChild4" presStyleCnt="0"/>
      <dgm:spPr/>
    </dgm:pt>
    <dgm:pt modelId="{2943EC2F-C1D8-44BF-AA1F-3559C954F8EB}" type="pres">
      <dgm:prSet presAssocID="{B03A03FF-3CFF-4C52-BE82-981D3A274636}" presName="Name37" presStyleLbl="parChTrans1D4" presStyleIdx="6" presStyleCnt="23"/>
      <dgm:spPr/>
      <dgm:t>
        <a:bodyPr/>
        <a:lstStyle/>
        <a:p>
          <a:pPr rtl="1"/>
          <a:endParaRPr lang="ar-SA"/>
        </a:p>
      </dgm:t>
    </dgm:pt>
    <dgm:pt modelId="{1AB0BC3A-A19B-489B-9D30-40763E263B98}" type="pres">
      <dgm:prSet presAssocID="{C6574B2F-6B35-4F6E-89BF-B81F6F641AB3}" presName="hierRoot2" presStyleCnt="0">
        <dgm:presLayoutVars>
          <dgm:hierBranch val="init"/>
        </dgm:presLayoutVars>
      </dgm:prSet>
      <dgm:spPr/>
    </dgm:pt>
    <dgm:pt modelId="{30B3C21E-E882-4ED9-A8D9-0A89B7DC9509}" type="pres">
      <dgm:prSet presAssocID="{C6574B2F-6B35-4F6E-89BF-B81F6F641AB3}" presName="rootComposite" presStyleCnt="0"/>
      <dgm:spPr/>
    </dgm:pt>
    <dgm:pt modelId="{BC2E82B9-DD7D-458C-882F-D04F68BD1AF4}" type="pres">
      <dgm:prSet presAssocID="{C6574B2F-6B35-4F6E-89BF-B81F6F641AB3}" presName="rootText" presStyleLbl="node4" presStyleIdx="6" presStyleCnt="21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4EAF4AC-4774-42A4-8F0F-15E396E2561B}" type="pres">
      <dgm:prSet presAssocID="{C6574B2F-6B35-4F6E-89BF-B81F6F641AB3}" presName="rootConnector" presStyleLbl="node4" presStyleIdx="6" presStyleCnt="21"/>
      <dgm:spPr/>
      <dgm:t>
        <a:bodyPr/>
        <a:lstStyle/>
        <a:p>
          <a:pPr rtl="1"/>
          <a:endParaRPr lang="ar-SA"/>
        </a:p>
      </dgm:t>
    </dgm:pt>
    <dgm:pt modelId="{410FE81A-A8C6-42A0-9D56-4CC356215736}" type="pres">
      <dgm:prSet presAssocID="{C6574B2F-6B35-4F6E-89BF-B81F6F641AB3}" presName="hierChild4" presStyleCnt="0"/>
      <dgm:spPr/>
    </dgm:pt>
    <dgm:pt modelId="{1308796B-9928-4B4A-AC5B-E42EE4B08D1F}" type="pres">
      <dgm:prSet presAssocID="{3AB7D1BA-E292-4F6C-94AF-2B59EF6422BD}" presName="Name37" presStyleLbl="parChTrans1D4" presStyleIdx="7" presStyleCnt="23"/>
      <dgm:spPr/>
      <dgm:t>
        <a:bodyPr/>
        <a:lstStyle/>
        <a:p>
          <a:pPr rtl="1"/>
          <a:endParaRPr lang="ar-SA"/>
        </a:p>
      </dgm:t>
    </dgm:pt>
    <dgm:pt modelId="{864AF50A-3CA0-48D9-96A5-947FBD3B0509}" type="pres">
      <dgm:prSet presAssocID="{3E28EBEF-A29C-4266-8231-8665C0B74B4F}" presName="hierRoot2" presStyleCnt="0">
        <dgm:presLayoutVars>
          <dgm:hierBranch val="init"/>
        </dgm:presLayoutVars>
      </dgm:prSet>
      <dgm:spPr/>
    </dgm:pt>
    <dgm:pt modelId="{D47D63DB-1CD8-4425-AAB1-D48BB26F4724}" type="pres">
      <dgm:prSet presAssocID="{3E28EBEF-A29C-4266-8231-8665C0B74B4F}" presName="rootComposite" presStyleCnt="0"/>
      <dgm:spPr/>
    </dgm:pt>
    <dgm:pt modelId="{42834FD8-562A-4C6F-9F36-276B067483E9}" type="pres">
      <dgm:prSet presAssocID="{3E28EBEF-A29C-4266-8231-8665C0B74B4F}" presName="rootText" presStyleLbl="node4" presStyleIdx="7" presStyleCnt="21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FE4E0CE-3416-4CDA-A750-344C4823050F}" type="pres">
      <dgm:prSet presAssocID="{3E28EBEF-A29C-4266-8231-8665C0B74B4F}" presName="rootConnector" presStyleLbl="node4" presStyleIdx="7" presStyleCnt="21"/>
      <dgm:spPr/>
      <dgm:t>
        <a:bodyPr/>
        <a:lstStyle/>
        <a:p>
          <a:pPr rtl="1"/>
          <a:endParaRPr lang="ar-SA"/>
        </a:p>
      </dgm:t>
    </dgm:pt>
    <dgm:pt modelId="{CF5AA95C-EC88-4E1E-AE65-80A98353D496}" type="pres">
      <dgm:prSet presAssocID="{3E28EBEF-A29C-4266-8231-8665C0B74B4F}" presName="hierChild4" presStyleCnt="0"/>
      <dgm:spPr/>
    </dgm:pt>
    <dgm:pt modelId="{C4362647-83FE-439C-9D69-27A805813DAF}" type="pres">
      <dgm:prSet presAssocID="{73AAFC6F-DDFB-42EF-AA3A-2CFB82668A2A}" presName="Name37" presStyleLbl="parChTrans1D4" presStyleIdx="8" presStyleCnt="23"/>
      <dgm:spPr/>
      <dgm:t>
        <a:bodyPr/>
        <a:lstStyle/>
        <a:p>
          <a:pPr rtl="1"/>
          <a:endParaRPr lang="ar-SA"/>
        </a:p>
      </dgm:t>
    </dgm:pt>
    <dgm:pt modelId="{F11E3DDE-603C-45F7-83E9-D273D7D49FA8}" type="pres">
      <dgm:prSet presAssocID="{0D9CEB2A-2576-4A2F-9208-3BD238A2AAF2}" presName="hierRoot2" presStyleCnt="0">
        <dgm:presLayoutVars>
          <dgm:hierBranch/>
        </dgm:presLayoutVars>
      </dgm:prSet>
      <dgm:spPr/>
    </dgm:pt>
    <dgm:pt modelId="{8FE71DC4-5F0C-4786-A89A-2680B26BF327}" type="pres">
      <dgm:prSet presAssocID="{0D9CEB2A-2576-4A2F-9208-3BD238A2AAF2}" presName="rootComposite" presStyleCnt="0"/>
      <dgm:spPr/>
    </dgm:pt>
    <dgm:pt modelId="{44D627EA-6B71-44F7-9B06-EF1DAB17DD3F}" type="pres">
      <dgm:prSet presAssocID="{0D9CEB2A-2576-4A2F-9208-3BD238A2AAF2}" presName="rootText" presStyleLbl="node4" presStyleIdx="8" presStyleCnt="21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09C73EA-7A71-47FD-A972-EABA9EB85CE4}" type="pres">
      <dgm:prSet presAssocID="{0D9CEB2A-2576-4A2F-9208-3BD238A2AAF2}" presName="rootConnector" presStyleLbl="node4" presStyleIdx="8" presStyleCnt="21"/>
      <dgm:spPr/>
      <dgm:t>
        <a:bodyPr/>
        <a:lstStyle/>
        <a:p>
          <a:pPr rtl="1"/>
          <a:endParaRPr lang="ar-SA"/>
        </a:p>
      </dgm:t>
    </dgm:pt>
    <dgm:pt modelId="{D057B2DB-FC47-4366-B851-6791492CA01E}" type="pres">
      <dgm:prSet presAssocID="{0D9CEB2A-2576-4A2F-9208-3BD238A2AAF2}" presName="hierChild4" presStyleCnt="0"/>
      <dgm:spPr/>
    </dgm:pt>
    <dgm:pt modelId="{5B11FC4A-F679-44B1-9AD1-E7FDCF76A031}" type="pres">
      <dgm:prSet presAssocID="{12B0919A-9649-48B1-8FAF-CEFD66A64669}" presName="Name35" presStyleLbl="parChTrans1D4" presStyleIdx="9" presStyleCnt="23"/>
      <dgm:spPr/>
      <dgm:t>
        <a:bodyPr/>
        <a:lstStyle/>
        <a:p>
          <a:pPr rtl="1"/>
          <a:endParaRPr lang="ar-SA"/>
        </a:p>
      </dgm:t>
    </dgm:pt>
    <dgm:pt modelId="{EC8F7693-493B-417D-AC65-F84DFAC35313}" type="pres">
      <dgm:prSet presAssocID="{E6880642-4EE1-4B6F-9B4E-9E22112171F2}" presName="hierRoot2" presStyleCnt="0">
        <dgm:presLayoutVars>
          <dgm:hierBranch val="init"/>
        </dgm:presLayoutVars>
      </dgm:prSet>
      <dgm:spPr/>
    </dgm:pt>
    <dgm:pt modelId="{D19350F4-27AA-4686-9AD6-E392A8888D60}" type="pres">
      <dgm:prSet presAssocID="{E6880642-4EE1-4B6F-9B4E-9E22112171F2}" presName="rootComposite" presStyleCnt="0"/>
      <dgm:spPr/>
    </dgm:pt>
    <dgm:pt modelId="{8ED5B160-9E94-47C3-AB5F-2A4E15585261}" type="pres">
      <dgm:prSet presAssocID="{E6880642-4EE1-4B6F-9B4E-9E22112171F2}" presName="rootText" presStyleLbl="node4" presStyleIdx="9" presStyleCnt="21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44C8ADD-D0A6-4672-951A-5C7F62D9392A}" type="pres">
      <dgm:prSet presAssocID="{E6880642-4EE1-4B6F-9B4E-9E22112171F2}" presName="rootConnector" presStyleLbl="node4" presStyleIdx="9" presStyleCnt="21"/>
      <dgm:spPr/>
      <dgm:t>
        <a:bodyPr/>
        <a:lstStyle/>
        <a:p>
          <a:pPr rtl="1"/>
          <a:endParaRPr lang="ar-SA"/>
        </a:p>
      </dgm:t>
    </dgm:pt>
    <dgm:pt modelId="{93770FAF-DE7D-4826-8E8C-B6B0E7ADFC74}" type="pres">
      <dgm:prSet presAssocID="{E6880642-4EE1-4B6F-9B4E-9E22112171F2}" presName="hierChild4" presStyleCnt="0"/>
      <dgm:spPr/>
    </dgm:pt>
    <dgm:pt modelId="{E06E1244-5468-42E6-880C-E4A6E4383332}" type="pres">
      <dgm:prSet presAssocID="{E6880642-4EE1-4B6F-9B4E-9E22112171F2}" presName="hierChild5" presStyleCnt="0"/>
      <dgm:spPr/>
    </dgm:pt>
    <dgm:pt modelId="{AB4A5D70-35F2-44F8-91D6-54AB3543269B}" type="pres">
      <dgm:prSet presAssocID="{C5272A05-5689-432E-AA0A-68D1366D9E07}" presName="Name35" presStyleLbl="parChTrans1D4" presStyleIdx="10" presStyleCnt="23"/>
      <dgm:spPr/>
      <dgm:t>
        <a:bodyPr/>
        <a:lstStyle/>
        <a:p>
          <a:pPr rtl="1"/>
          <a:endParaRPr lang="ar-SA"/>
        </a:p>
      </dgm:t>
    </dgm:pt>
    <dgm:pt modelId="{581A4DA7-AFA1-4F25-8506-AF0E0529D1FF}" type="pres">
      <dgm:prSet presAssocID="{03FB5EA3-902C-48DA-B22E-A48C636662C0}" presName="hierRoot2" presStyleCnt="0">
        <dgm:presLayoutVars>
          <dgm:hierBranch val="init"/>
        </dgm:presLayoutVars>
      </dgm:prSet>
      <dgm:spPr/>
    </dgm:pt>
    <dgm:pt modelId="{6F3BC699-EB2D-4BC9-BBA4-5E6A040E8C3A}" type="pres">
      <dgm:prSet presAssocID="{03FB5EA3-902C-48DA-B22E-A48C636662C0}" presName="rootComposite" presStyleCnt="0"/>
      <dgm:spPr/>
    </dgm:pt>
    <dgm:pt modelId="{39C1D35A-A5E3-4B3B-A172-B43A7AEC4A48}" type="pres">
      <dgm:prSet presAssocID="{03FB5EA3-902C-48DA-B22E-A48C636662C0}" presName="rootText" presStyleLbl="node4" presStyleIdx="10" presStyleCnt="21" custLinFactNeighborX="1620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DB11211-D349-4B77-A227-9728E2A999D5}" type="pres">
      <dgm:prSet presAssocID="{03FB5EA3-902C-48DA-B22E-A48C636662C0}" presName="rootConnector" presStyleLbl="node4" presStyleIdx="10" presStyleCnt="21"/>
      <dgm:spPr/>
      <dgm:t>
        <a:bodyPr/>
        <a:lstStyle/>
        <a:p>
          <a:pPr rtl="1"/>
          <a:endParaRPr lang="ar-SA"/>
        </a:p>
      </dgm:t>
    </dgm:pt>
    <dgm:pt modelId="{AB459B50-3443-4A70-91E0-E1580E4BDB72}" type="pres">
      <dgm:prSet presAssocID="{03FB5EA3-902C-48DA-B22E-A48C636662C0}" presName="hierChild4" presStyleCnt="0"/>
      <dgm:spPr/>
    </dgm:pt>
    <dgm:pt modelId="{718E8264-E774-40C2-9EB3-D56BC62384A5}" type="pres">
      <dgm:prSet presAssocID="{03FB5EA3-902C-48DA-B22E-A48C636662C0}" presName="hierChild5" presStyleCnt="0"/>
      <dgm:spPr/>
    </dgm:pt>
    <dgm:pt modelId="{00CA06EF-C89E-41AF-BEE9-0A8D22529185}" type="pres">
      <dgm:prSet presAssocID="{A14D3631-504F-4CDF-9B4C-3E742F1BAEC9}" presName="Name35" presStyleLbl="parChTrans1D4" presStyleIdx="11" presStyleCnt="23"/>
      <dgm:spPr/>
      <dgm:t>
        <a:bodyPr/>
        <a:lstStyle/>
        <a:p>
          <a:pPr rtl="1"/>
          <a:endParaRPr lang="ar-SA"/>
        </a:p>
      </dgm:t>
    </dgm:pt>
    <dgm:pt modelId="{A361DB2F-0B4A-4A60-A551-57A38ED70DE6}" type="pres">
      <dgm:prSet presAssocID="{45307DC1-B4EC-41D4-8A92-20401DE8314F}" presName="hierRoot2" presStyleCnt="0">
        <dgm:presLayoutVars>
          <dgm:hierBranch val="init"/>
        </dgm:presLayoutVars>
      </dgm:prSet>
      <dgm:spPr/>
    </dgm:pt>
    <dgm:pt modelId="{94B2F886-F53B-4960-A5EC-23C8150F8BD7}" type="pres">
      <dgm:prSet presAssocID="{45307DC1-B4EC-41D4-8A92-20401DE8314F}" presName="rootComposite" presStyleCnt="0"/>
      <dgm:spPr/>
    </dgm:pt>
    <dgm:pt modelId="{79B2A9A7-198F-4625-A082-69D249F917F3}" type="pres">
      <dgm:prSet presAssocID="{45307DC1-B4EC-41D4-8A92-20401DE8314F}" presName="rootText" presStyleLbl="node4" presStyleIdx="11" presStyleCnt="21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02EF87F-F037-4CB7-866B-89F79C94D130}" type="pres">
      <dgm:prSet presAssocID="{45307DC1-B4EC-41D4-8A92-20401DE8314F}" presName="rootConnector" presStyleLbl="node4" presStyleIdx="11" presStyleCnt="21"/>
      <dgm:spPr/>
      <dgm:t>
        <a:bodyPr/>
        <a:lstStyle/>
        <a:p>
          <a:pPr rtl="1"/>
          <a:endParaRPr lang="ar-SA"/>
        </a:p>
      </dgm:t>
    </dgm:pt>
    <dgm:pt modelId="{48B0C4B7-4C45-4C0A-BDB3-5073D588D007}" type="pres">
      <dgm:prSet presAssocID="{45307DC1-B4EC-41D4-8A92-20401DE8314F}" presName="hierChild4" presStyleCnt="0"/>
      <dgm:spPr/>
    </dgm:pt>
    <dgm:pt modelId="{79C0BAA0-5F87-425A-8C77-14B268620B96}" type="pres">
      <dgm:prSet presAssocID="{45307DC1-B4EC-41D4-8A92-20401DE8314F}" presName="hierChild5" presStyleCnt="0"/>
      <dgm:spPr/>
    </dgm:pt>
    <dgm:pt modelId="{90E08DD4-1BFF-4212-A58B-F2ACB89D0529}" type="pres">
      <dgm:prSet presAssocID="{C22C46F8-0C70-4833-8FD8-567DA6F40DCC}" presName="Name35" presStyleLbl="parChTrans1D4" presStyleIdx="12" presStyleCnt="23"/>
      <dgm:spPr/>
      <dgm:t>
        <a:bodyPr/>
        <a:lstStyle/>
        <a:p>
          <a:pPr rtl="1"/>
          <a:endParaRPr lang="ar-SA"/>
        </a:p>
      </dgm:t>
    </dgm:pt>
    <dgm:pt modelId="{70416FD1-08FD-432A-9587-E48AFEF8585C}" type="pres">
      <dgm:prSet presAssocID="{8D7CA026-65DE-40EF-B816-6A00A29CE3C4}" presName="hierRoot2" presStyleCnt="0">
        <dgm:presLayoutVars>
          <dgm:hierBranch val="init"/>
        </dgm:presLayoutVars>
      </dgm:prSet>
      <dgm:spPr/>
    </dgm:pt>
    <dgm:pt modelId="{7898D8E3-BBD8-44FE-9683-A0A97D879E59}" type="pres">
      <dgm:prSet presAssocID="{8D7CA026-65DE-40EF-B816-6A00A29CE3C4}" presName="rootComposite" presStyleCnt="0"/>
      <dgm:spPr/>
    </dgm:pt>
    <dgm:pt modelId="{ED43ECD3-1E58-4961-823A-9E91AE1FCF5C}" type="pres">
      <dgm:prSet presAssocID="{8D7CA026-65DE-40EF-B816-6A00A29CE3C4}" presName="rootText" presStyleLbl="node4" presStyleIdx="12" presStyleCnt="21" custLinFactNeighborX="82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83F1527-29C4-4BA8-A8DE-89B202BB1BF3}" type="pres">
      <dgm:prSet presAssocID="{8D7CA026-65DE-40EF-B816-6A00A29CE3C4}" presName="rootConnector" presStyleLbl="node4" presStyleIdx="12" presStyleCnt="21"/>
      <dgm:spPr/>
      <dgm:t>
        <a:bodyPr/>
        <a:lstStyle/>
        <a:p>
          <a:pPr rtl="1"/>
          <a:endParaRPr lang="ar-SA"/>
        </a:p>
      </dgm:t>
    </dgm:pt>
    <dgm:pt modelId="{7DC00AB3-F12F-49DA-801D-40C17B6B6B7B}" type="pres">
      <dgm:prSet presAssocID="{8D7CA026-65DE-40EF-B816-6A00A29CE3C4}" presName="hierChild4" presStyleCnt="0"/>
      <dgm:spPr/>
    </dgm:pt>
    <dgm:pt modelId="{AAFD96B2-F6E1-4E6F-A7F8-B3A379A62556}" type="pres">
      <dgm:prSet presAssocID="{8D7CA026-65DE-40EF-B816-6A00A29CE3C4}" presName="hierChild5" presStyleCnt="0"/>
      <dgm:spPr/>
    </dgm:pt>
    <dgm:pt modelId="{49933A1C-6FB5-489C-8EDD-767A405CB421}" type="pres">
      <dgm:prSet presAssocID="{0D9CEB2A-2576-4A2F-9208-3BD238A2AAF2}" presName="hierChild5" presStyleCnt="0"/>
      <dgm:spPr/>
    </dgm:pt>
    <dgm:pt modelId="{A2DFA153-C314-4D62-A54C-CE5CEADE25FF}" type="pres">
      <dgm:prSet presAssocID="{3E28EBEF-A29C-4266-8231-8665C0B74B4F}" presName="hierChild5" presStyleCnt="0"/>
      <dgm:spPr/>
    </dgm:pt>
    <dgm:pt modelId="{505D474D-586C-4968-81EB-5FF5C0269B41}" type="pres">
      <dgm:prSet presAssocID="{C6574B2F-6B35-4F6E-89BF-B81F6F641AB3}" presName="hierChild5" presStyleCnt="0"/>
      <dgm:spPr/>
    </dgm:pt>
    <dgm:pt modelId="{57657880-918E-42F2-8FBD-0872EBA182D6}" type="pres">
      <dgm:prSet presAssocID="{042EEC3D-2825-48C0-8B87-EA58C7403AE0}" presName="hierChild5" presStyleCnt="0"/>
      <dgm:spPr/>
    </dgm:pt>
    <dgm:pt modelId="{7349A683-DA06-40DD-9EE7-3C064E71AFC0}" type="pres">
      <dgm:prSet presAssocID="{48105D69-1ABB-4844-957B-DBF3B87A12E3}" presName="hierChild5" presStyleCnt="0"/>
      <dgm:spPr/>
    </dgm:pt>
    <dgm:pt modelId="{931747B9-BBD3-486B-9F40-1DEB82F6BA83}" type="pres">
      <dgm:prSet presAssocID="{C7BEFCDB-044B-4FC7-99D6-A5FEC0E3668C}" presName="Name35" presStyleLbl="parChTrans1D3" presStyleIdx="1" presStyleCnt="4"/>
      <dgm:spPr/>
      <dgm:t>
        <a:bodyPr/>
        <a:lstStyle/>
        <a:p>
          <a:pPr rtl="1"/>
          <a:endParaRPr lang="ar-SA"/>
        </a:p>
      </dgm:t>
    </dgm:pt>
    <dgm:pt modelId="{1CD917FB-6657-45D0-9EA4-C38208DBB57C}" type="pres">
      <dgm:prSet presAssocID="{1D8CC3A3-5E53-48D4-886C-FF69CCAB56C1}" presName="hierRoot2" presStyleCnt="0">
        <dgm:presLayoutVars>
          <dgm:hierBranch/>
        </dgm:presLayoutVars>
      </dgm:prSet>
      <dgm:spPr/>
    </dgm:pt>
    <dgm:pt modelId="{AF4ACD71-0225-46D8-B850-6E5C3FE96665}" type="pres">
      <dgm:prSet presAssocID="{1D8CC3A3-5E53-48D4-886C-FF69CCAB56C1}" presName="rootComposite" presStyleCnt="0"/>
      <dgm:spPr/>
    </dgm:pt>
    <dgm:pt modelId="{FAF645AE-5786-4672-B945-4A14DF258302}" type="pres">
      <dgm:prSet presAssocID="{1D8CC3A3-5E53-48D4-886C-FF69CCAB56C1}" presName="rootText" presStyleLbl="node3" presStyleIdx="1" presStyleCnt="4" custLinFactNeighborX="-7250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7A054FA-F177-4E83-B011-5765AE7FC0B9}" type="pres">
      <dgm:prSet presAssocID="{1D8CC3A3-5E53-48D4-886C-FF69CCAB56C1}" presName="rootConnector" presStyleLbl="node3" presStyleIdx="1" presStyleCnt="4"/>
      <dgm:spPr/>
      <dgm:t>
        <a:bodyPr/>
        <a:lstStyle/>
        <a:p>
          <a:pPr rtl="1"/>
          <a:endParaRPr lang="ar-SA"/>
        </a:p>
      </dgm:t>
    </dgm:pt>
    <dgm:pt modelId="{4BF28B65-218D-4563-848F-8F4054BA8304}" type="pres">
      <dgm:prSet presAssocID="{1D8CC3A3-5E53-48D4-886C-FF69CCAB56C1}" presName="hierChild4" presStyleCnt="0"/>
      <dgm:spPr/>
    </dgm:pt>
    <dgm:pt modelId="{A1494290-4197-4ECE-8E74-EC3A09331914}" type="pres">
      <dgm:prSet presAssocID="{27676D9C-A283-4065-B0BD-5C58AFF4425D}" presName="Name35" presStyleLbl="parChTrans1D4" presStyleIdx="13" presStyleCnt="23"/>
      <dgm:spPr/>
      <dgm:t>
        <a:bodyPr/>
        <a:lstStyle/>
        <a:p>
          <a:pPr rtl="1"/>
          <a:endParaRPr lang="ar-SA"/>
        </a:p>
      </dgm:t>
    </dgm:pt>
    <dgm:pt modelId="{37440F39-3AF6-47F3-8381-142B13888024}" type="pres">
      <dgm:prSet presAssocID="{AFFF90D1-CD9C-477D-9982-21C2DE729C7B}" presName="hierRoot2" presStyleCnt="0">
        <dgm:presLayoutVars>
          <dgm:hierBranch/>
        </dgm:presLayoutVars>
      </dgm:prSet>
      <dgm:spPr/>
    </dgm:pt>
    <dgm:pt modelId="{9929ECAB-50B5-4D49-B9B0-223C2719E040}" type="pres">
      <dgm:prSet presAssocID="{AFFF90D1-CD9C-477D-9982-21C2DE729C7B}" presName="rootComposite" presStyleCnt="0"/>
      <dgm:spPr/>
    </dgm:pt>
    <dgm:pt modelId="{4A4DB563-C232-4B08-A65F-F0463E966A89}" type="pres">
      <dgm:prSet presAssocID="{AFFF90D1-CD9C-477D-9982-21C2DE729C7B}" presName="rootText" presStyleLbl="node4" presStyleIdx="13" presStyleCnt="21" custLinFactNeighborX="-7250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01DB213-6606-4A35-B73B-91E99AFCAC21}" type="pres">
      <dgm:prSet presAssocID="{AFFF90D1-CD9C-477D-9982-21C2DE729C7B}" presName="rootConnector" presStyleLbl="node4" presStyleIdx="13" presStyleCnt="21"/>
      <dgm:spPr/>
      <dgm:t>
        <a:bodyPr/>
        <a:lstStyle/>
        <a:p>
          <a:pPr rtl="1"/>
          <a:endParaRPr lang="ar-SA"/>
        </a:p>
      </dgm:t>
    </dgm:pt>
    <dgm:pt modelId="{A3B7E8B7-8CEC-4102-91B8-397973BD0F41}" type="pres">
      <dgm:prSet presAssocID="{AFFF90D1-CD9C-477D-9982-21C2DE729C7B}" presName="hierChild4" presStyleCnt="0"/>
      <dgm:spPr/>
    </dgm:pt>
    <dgm:pt modelId="{63733843-2447-4595-ABC5-0AB8A862D256}" type="pres">
      <dgm:prSet presAssocID="{95E5A588-3715-4A39-9057-9CDF429CD2DA}" presName="Name35" presStyleLbl="parChTrans1D4" presStyleIdx="14" presStyleCnt="23"/>
      <dgm:spPr/>
      <dgm:t>
        <a:bodyPr/>
        <a:lstStyle/>
        <a:p>
          <a:pPr rtl="1"/>
          <a:endParaRPr lang="ar-SA"/>
        </a:p>
      </dgm:t>
    </dgm:pt>
    <dgm:pt modelId="{773C8B68-74B7-4271-A790-7BB1C9E2494B}" type="pres">
      <dgm:prSet presAssocID="{241AD157-867C-4F5C-87B1-028D1DAFFA93}" presName="hierRoot2" presStyleCnt="0">
        <dgm:presLayoutVars>
          <dgm:hierBranch/>
        </dgm:presLayoutVars>
      </dgm:prSet>
      <dgm:spPr/>
    </dgm:pt>
    <dgm:pt modelId="{64DAE196-EB37-4EC1-9752-D3BB232FAE74}" type="pres">
      <dgm:prSet presAssocID="{241AD157-867C-4F5C-87B1-028D1DAFFA93}" presName="rootComposite" presStyleCnt="0"/>
      <dgm:spPr/>
    </dgm:pt>
    <dgm:pt modelId="{D9F722F7-DB61-4A92-9CD1-519837569E63}" type="pres">
      <dgm:prSet presAssocID="{241AD157-867C-4F5C-87B1-028D1DAFFA93}" presName="rootText" presStyleLbl="node4" presStyleIdx="14" presStyleCnt="21" custLinFactY="-68241" custLinFactNeighborX="-72503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57FBBDA-D15F-4D37-8B2B-5AE5CAFC6E71}" type="pres">
      <dgm:prSet presAssocID="{241AD157-867C-4F5C-87B1-028D1DAFFA93}" presName="rootConnector" presStyleLbl="node4" presStyleIdx="14" presStyleCnt="21"/>
      <dgm:spPr/>
      <dgm:t>
        <a:bodyPr/>
        <a:lstStyle/>
        <a:p>
          <a:pPr rtl="1"/>
          <a:endParaRPr lang="ar-SA"/>
        </a:p>
      </dgm:t>
    </dgm:pt>
    <dgm:pt modelId="{CA08490B-A064-4FDC-94A5-A8A4A8813CA1}" type="pres">
      <dgm:prSet presAssocID="{241AD157-867C-4F5C-87B1-028D1DAFFA93}" presName="hierChild4" presStyleCnt="0"/>
      <dgm:spPr/>
    </dgm:pt>
    <dgm:pt modelId="{CC591ED7-D69A-4BF7-BF8B-96B00C76F936}" type="pres">
      <dgm:prSet presAssocID="{3A2A537E-AA1A-488B-B553-53E79B224BCB}" presName="Name35" presStyleLbl="parChTrans1D4" presStyleIdx="15" presStyleCnt="23"/>
      <dgm:spPr/>
      <dgm:t>
        <a:bodyPr/>
        <a:lstStyle/>
        <a:p>
          <a:pPr rtl="1"/>
          <a:endParaRPr lang="ar-SA"/>
        </a:p>
      </dgm:t>
    </dgm:pt>
    <dgm:pt modelId="{A34DD7B6-C26C-4D38-8BDD-69296B22ACFB}" type="pres">
      <dgm:prSet presAssocID="{70A40801-DD8B-4562-AB1E-A930652A0EFC}" presName="hierRoot2" presStyleCnt="0">
        <dgm:presLayoutVars>
          <dgm:hierBranch val="init"/>
        </dgm:presLayoutVars>
      </dgm:prSet>
      <dgm:spPr/>
    </dgm:pt>
    <dgm:pt modelId="{2EBE4D70-DF87-4434-B4AD-C5E84F50ACC3}" type="pres">
      <dgm:prSet presAssocID="{70A40801-DD8B-4562-AB1E-A930652A0EFC}" presName="rootComposite" presStyleCnt="0"/>
      <dgm:spPr/>
    </dgm:pt>
    <dgm:pt modelId="{70E697E4-59EA-45A9-AA84-79C4575A6042}" type="pres">
      <dgm:prSet presAssocID="{70A40801-DD8B-4562-AB1E-A930652A0EFC}" presName="rootText" presStyleLbl="node4" presStyleIdx="15" presStyleCnt="21" custLinFactY="-34554" custLinFactNeighborX="-72503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246F666-FBE4-4647-9F11-BEC4A6005752}" type="pres">
      <dgm:prSet presAssocID="{70A40801-DD8B-4562-AB1E-A930652A0EFC}" presName="rootConnector" presStyleLbl="node4" presStyleIdx="15" presStyleCnt="21"/>
      <dgm:spPr/>
      <dgm:t>
        <a:bodyPr/>
        <a:lstStyle/>
        <a:p>
          <a:pPr rtl="1"/>
          <a:endParaRPr lang="ar-SA"/>
        </a:p>
      </dgm:t>
    </dgm:pt>
    <dgm:pt modelId="{648A569E-9140-46A2-BEDF-67E3608747DE}" type="pres">
      <dgm:prSet presAssocID="{70A40801-DD8B-4562-AB1E-A930652A0EFC}" presName="hierChild4" presStyleCnt="0"/>
      <dgm:spPr/>
    </dgm:pt>
    <dgm:pt modelId="{ADDAC04C-1422-4B52-9C8C-7B5CB790D1A1}" type="pres">
      <dgm:prSet presAssocID="{70A40801-DD8B-4562-AB1E-A930652A0EFC}" presName="hierChild5" presStyleCnt="0"/>
      <dgm:spPr/>
    </dgm:pt>
    <dgm:pt modelId="{8A75A265-9AAF-4AEB-AC35-B482EBA4F4EB}" type="pres">
      <dgm:prSet presAssocID="{3801C738-D616-4F97-AC17-48630758AC5D}" presName="Name35" presStyleLbl="parChTrans1D4" presStyleIdx="16" presStyleCnt="23"/>
      <dgm:spPr/>
      <dgm:t>
        <a:bodyPr/>
        <a:lstStyle/>
        <a:p>
          <a:pPr rtl="1"/>
          <a:endParaRPr lang="ar-SA"/>
        </a:p>
      </dgm:t>
    </dgm:pt>
    <dgm:pt modelId="{201AB0DC-2FEC-4F8D-B085-CD777F2CB918}" type="pres">
      <dgm:prSet presAssocID="{54612180-A040-4BC0-99E8-FDA13123A43F}" presName="hierRoot2" presStyleCnt="0">
        <dgm:presLayoutVars>
          <dgm:hierBranch/>
        </dgm:presLayoutVars>
      </dgm:prSet>
      <dgm:spPr/>
    </dgm:pt>
    <dgm:pt modelId="{D29786DA-DD01-4932-A5BD-368E1DED14C7}" type="pres">
      <dgm:prSet presAssocID="{54612180-A040-4BC0-99E8-FDA13123A43F}" presName="rootComposite" presStyleCnt="0"/>
      <dgm:spPr/>
    </dgm:pt>
    <dgm:pt modelId="{7A1FB050-D115-427A-8D34-124FE300FADB}" type="pres">
      <dgm:prSet presAssocID="{54612180-A040-4BC0-99E8-FDA13123A43F}" presName="rootText" presStyleLbl="node4" presStyleIdx="16" presStyleCnt="21" custLinFactNeighborX="-72503" custLinFactNeighborY="-2764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806BCA0-A709-4313-947C-7AEA11F60338}" type="pres">
      <dgm:prSet presAssocID="{54612180-A040-4BC0-99E8-FDA13123A43F}" presName="rootConnector" presStyleLbl="node4" presStyleIdx="16" presStyleCnt="21"/>
      <dgm:spPr/>
      <dgm:t>
        <a:bodyPr/>
        <a:lstStyle/>
        <a:p>
          <a:pPr rtl="1"/>
          <a:endParaRPr lang="ar-SA"/>
        </a:p>
      </dgm:t>
    </dgm:pt>
    <dgm:pt modelId="{3F56F24B-ED41-408A-95B5-9CC2BE389F1F}" type="pres">
      <dgm:prSet presAssocID="{54612180-A040-4BC0-99E8-FDA13123A43F}" presName="hierChild4" presStyleCnt="0"/>
      <dgm:spPr/>
    </dgm:pt>
    <dgm:pt modelId="{AED7FA55-5E25-41DB-849D-6E0EAE2ABD67}" type="pres">
      <dgm:prSet presAssocID="{9CA5FF9D-9F0B-4AE0-B3DB-FDE5196B23D5}" presName="Name35" presStyleLbl="parChTrans1D4" presStyleIdx="17" presStyleCnt="23"/>
      <dgm:spPr/>
      <dgm:t>
        <a:bodyPr/>
        <a:lstStyle/>
        <a:p>
          <a:pPr rtl="1"/>
          <a:endParaRPr lang="ar-SA"/>
        </a:p>
      </dgm:t>
    </dgm:pt>
    <dgm:pt modelId="{67DFA541-8138-4EBA-ACD1-19292E8A8F0C}" type="pres">
      <dgm:prSet presAssocID="{3AD19E28-7DFD-49B8-A8DD-C75D850CD98C}" presName="hierRoot2" presStyleCnt="0">
        <dgm:presLayoutVars>
          <dgm:hierBranch/>
        </dgm:presLayoutVars>
      </dgm:prSet>
      <dgm:spPr/>
    </dgm:pt>
    <dgm:pt modelId="{63F450E9-A5C2-4F9C-9377-58FDD694ABF7}" type="pres">
      <dgm:prSet presAssocID="{3AD19E28-7DFD-49B8-A8DD-C75D850CD98C}" presName="rootComposite" presStyleCnt="0"/>
      <dgm:spPr/>
    </dgm:pt>
    <dgm:pt modelId="{14BED530-B66B-4FB9-BA9C-F4DB5B6AB7A9}" type="pres">
      <dgm:prSet presAssocID="{3AD19E28-7DFD-49B8-A8DD-C75D850CD98C}" presName="rootText" presStyleLbl="node4" presStyleIdx="17" presStyleCnt="21" custLinFactY="-57736" custLinFactNeighborX="-72503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6F192D1-44AA-4689-945D-9EB4D0863451}" type="pres">
      <dgm:prSet presAssocID="{3AD19E28-7DFD-49B8-A8DD-C75D850CD98C}" presName="rootConnector" presStyleLbl="node4" presStyleIdx="17" presStyleCnt="21"/>
      <dgm:spPr/>
      <dgm:t>
        <a:bodyPr/>
        <a:lstStyle/>
        <a:p>
          <a:pPr rtl="1"/>
          <a:endParaRPr lang="ar-SA"/>
        </a:p>
      </dgm:t>
    </dgm:pt>
    <dgm:pt modelId="{8FE05281-98DF-477D-935A-0DC371D6BF01}" type="pres">
      <dgm:prSet presAssocID="{3AD19E28-7DFD-49B8-A8DD-C75D850CD98C}" presName="hierChild4" presStyleCnt="0"/>
      <dgm:spPr/>
    </dgm:pt>
    <dgm:pt modelId="{86AAD2A5-5DF1-49FA-AC98-F7CB29F9BB06}" type="pres">
      <dgm:prSet presAssocID="{38B78E92-F35D-4840-B650-88FDB9951F9A}" presName="Name35" presStyleLbl="parChTrans1D4" presStyleIdx="18" presStyleCnt="23"/>
      <dgm:spPr/>
      <dgm:t>
        <a:bodyPr/>
        <a:lstStyle/>
        <a:p>
          <a:pPr rtl="1"/>
          <a:endParaRPr lang="ar-SA"/>
        </a:p>
      </dgm:t>
    </dgm:pt>
    <dgm:pt modelId="{657C0741-13C7-4C6E-B830-A994C788502F}" type="pres">
      <dgm:prSet presAssocID="{F0F82292-E021-4FA2-B479-C4B37C61ABC6}" presName="hierRoot2" presStyleCnt="0">
        <dgm:presLayoutVars>
          <dgm:hierBranch val="init"/>
        </dgm:presLayoutVars>
      </dgm:prSet>
      <dgm:spPr/>
    </dgm:pt>
    <dgm:pt modelId="{0EBCD71D-CCD1-4F8E-8791-283629A4E9CF}" type="pres">
      <dgm:prSet presAssocID="{F0F82292-E021-4FA2-B479-C4B37C61ABC6}" presName="rootComposite" presStyleCnt="0"/>
      <dgm:spPr/>
    </dgm:pt>
    <dgm:pt modelId="{49F72119-C24B-48DA-8DD5-09969D226579}" type="pres">
      <dgm:prSet presAssocID="{F0F82292-E021-4FA2-B479-C4B37C61ABC6}" presName="rootText" presStyleLbl="node4" presStyleIdx="18" presStyleCnt="21" custLinFactY="-33475" custLinFactNeighborX="-72503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E3B17E9-7B38-4895-9FA4-B0DE28146927}" type="pres">
      <dgm:prSet presAssocID="{F0F82292-E021-4FA2-B479-C4B37C61ABC6}" presName="rootConnector" presStyleLbl="node4" presStyleIdx="18" presStyleCnt="21"/>
      <dgm:spPr/>
      <dgm:t>
        <a:bodyPr/>
        <a:lstStyle/>
        <a:p>
          <a:pPr rtl="1"/>
          <a:endParaRPr lang="ar-SA"/>
        </a:p>
      </dgm:t>
    </dgm:pt>
    <dgm:pt modelId="{AA332C71-E439-42AA-8C18-A983FE6EE860}" type="pres">
      <dgm:prSet presAssocID="{F0F82292-E021-4FA2-B479-C4B37C61ABC6}" presName="hierChild4" presStyleCnt="0"/>
      <dgm:spPr/>
    </dgm:pt>
    <dgm:pt modelId="{E8B42899-BEF2-4EE8-8C17-FD69CA5B42A2}" type="pres">
      <dgm:prSet presAssocID="{F0F82292-E021-4FA2-B479-C4B37C61ABC6}" presName="hierChild5" presStyleCnt="0"/>
      <dgm:spPr/>
    </dgm:pt>
    <dgm:pt modelId="{88D2E121-3862-4FD8-A0DF-7740F555CD95}" type="pres">
      <dgm:prSet presAssocID="{14E1120F-0CDE-4114-9E69-A9B61FE6955D}" presName="Name35" presStyleLbl="parChTrans1D4" presStyleIdx="19" presStyleCnt="23"/>
      <dgm:spPr/>
      <dgm:t>
        <a:bodyPr/>
        <a:lstStyle/>
        <a:p>
          <a:pPr rtl="1"/>
          <a:endParaRPr lang="ar-SA"/>
        </a:p>
      </dgm:t>
    </dgm:pt>
    <dgm:pt modelId="{5E6E969B-95CE-4587-B5F7-CBB9F5FDF7DE}" type="pres">
      <dgm:prSet presAssocID="{BBA3BB34-4A92-4B7F-8FBB-52517DC14EE6}" presName="hierRoot2" presStyleCnt="0">
        <dgm:presLayoutVars>
          <dgm:hierBranch val="init"/>
        </dgm:presLayoutVars>
      </dgm:prSet>
      <dgm:spPr/>
    </dgm:pt>
    <dgm:pt modelId="{C7DA4969-684C-46EC-AD31-C2F6E452D4AE}" type="pres">
      <dgm:prSet presAssocID="{BBA3BB34-4A92-4B7F-8FBB-52517DC14EE6}" presName="rootComposite" presStyleCnt="0"/>
      <dgm:spPr/>
    </dgm:pt>
    <dgm:pt modelId="{901DE3B8-DA12-4D32-BFF2-556BD6B30D94}" type="pres">
      <dgm:prSet presAssocID="{BBA3BB34-4A92-4B7F-8FBB-52517DC14EE6}" presName="rootText" presStyleLbl="node4" presStyleIdx="19" presStyleCnt="21" custLinFactY="-33269" custLinFactNeighborX="-72503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0B1F295-8F20-4E16-B378-FF93F0559155}" type="pres">
      <dgm:prSet presAssocID="{BBA3BB34-4A92-4B7F-8FBB-52517DC14EE6}" presName="rootConnector" presStyleLbl="node4" presStyleIdx="19" presStyleCnt="21"/>
      <dgm:spPr/>
      <dgm:t>
        <a:bodyPr/>
        <a:lstStyle/>
        <a:p>
          <a:pPr rtl="1"/>
          <a:endParaRPr lang="ar-SA"/>
        </a:p>
      </dgm:t>
    </dgm:pt>
    <dgm:pt modelId="{97B27197-1B63-4537-99CD-6B3F0E0D14E1}" type="pres">
      <dgm:prSet presAssocID="{BBA3BB34-4A92-4B7F-8FBB-52517DC14EE6}" presName="hierChild4" presStyleCnt="0"/>
      <dgm:spPr/>
    </dgm:pt>
    <dgm:pt modelId="{B67CF993-A364-4B07-BDA3-938D3C970431}" type="pres">
      <dgm:prSet presAssocID="{BBA3BB34-4A92-4B7F-8FBB-52517DC14EE6}" presName="hierChild5" presStyleCnt="0"/>
      <dgm:spPr/>
    </dgm:pt>
    <dgm:pt modelId="{7AE5C813-A1FD-44A8-9C3D-9903E14B4A68}" type="pres">
      <dgm:prSet presAssocID="{3AD19E28-7DFD-49B8-A8DD-C75D850CD98C}" presName="hierChild5" presStyleCnt="0"/>
      <dgm:spPr/>
    </dgm:pt>
    <dgm:pt modelId="{AE9E8AE7-65B6-4B5D-90F9-FC17A290660D}" type="pres">
      <dgm:prSet presAssocID="{54612180-A040-4BC0-99E8-FDA13123A43F}" presName="hierChild5" presStyleCnt="0"/>
      <dgm:spPr/>
    </dgm:pt>
    <dgm:pt modelId="{3C108AC7-4879-4798-8109-2335BD86294F}" type="pres">
      <dgm:prSet presAssocID="{EF87162C-C8BA-4809-8462-CA50A2CBB7E7}" presName="Name111" presStyleLbl="parChTrans1D4" presStyleIdx="20" presStyleCnt="23"/>
      <dgm:spPr/>
      <dgm:t>
        <a:bodyPr/>
        <a:lstStyle/>
        <a:p>
          <a:pPr rtl="1"/>
          <a:endParaRPr lang="ar-SA"/>
        </a:p>
      </dgm:t>
    </dgm:pt>
    <dgm:pt modelId="{A9E74982-5126-47E4-8896-F0ECBD70949D}" type="pres">
      <dgm:prSet presAssocID="{F565DD81-AADD-40C3-92EF-F93CD81B399D}" presName="hierRoot3" presStyleCnt="0">
        <dgm:presLayoutVars>
          <dgm:hierBranch val="init"/>
        </dgm:presLayoutVars>
      </dgm:prSet>
      <dgm:spPr/>
    </dgm:pt>
    <dgm:pt modelId="{8C45B227-DB93-4AE1-9CBD-AFEF07C6EEDB}" type="pres">
      <dgm:prSet presAssocID="{F565DD81-AADD-40C3-92EF-F93CD81B399D}" presName="rootComposite3" presStyleCnt="0"/>
      <dgm:spPr/>
    </dgm:pt>
    <dgm:pt modelId="{13483E59-5910-451B-979D-17132938F43F}" type="pres">
      <dgm:prSet presAssocID="{F565DD81-AADD-40C3-92EF-F93CD81B399D}" presName="rootText3" presStyleLbl="asst4" presStyleIdx="0" presStyleCnt="2" custScaleX="158094" custLinFactX="72354" custLinFactY="-43826" custLinFactNeighborX="10000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B397171-A2F6-49B7-90F9-910733F8A82F}" type="pres">
      <dgm:prSet presAssocID="{F565DD81-AADD-40C3-92EF-F93CD81B399D}" presName="rootConnector3" presStyleLbl="asst4" presStyleIdx="0" presStyleCnt="2"/>
      <dgm:spPr/>
      <dgm:t>
        <a:bodyPr/>
        <a:lstStyle/>
        <a:p>
          <a:pPr rtl="1"/>
          <a:endParaRPr lang="ar-SA"/>
        </a:p>
      </dgm:t>
    </dgm:pt>
    <dgm:pt modelId="{9C84C219-1789-4062-839F-F1307BB939C5}" type="pres">
      <dgm:prSet presAssocID="{F565DD81-AADD-40C3-92EF-F93CD81B399D}" presName="hierChild6" presStyleCnt="0"/>
      <dgm:spPr/>
    </dgm:pt>
    <dgm:pt modelId="{D3E5317C-7B8F-4C53-BF90-9705176BBE23}" type="pres">
      <dgm:prSet presAssocID="{F565DD81-AADD-40C3-92EF-F93CD81B399D}" presName="hierChild7" presStyleCnt="0"/>
      <dgm:spPr/>
    </dgm:pt>
    <dgm:pt modelId="{9C821A40-9D3F-4968-96E3-9E4079AAD69F}" type="pres">
      <dgm:prSet presAssocID="{95ABDD96-AF03-4139-B1A5-3F4C2CF0F38E}" presName="Name35" presStyleLbl="parChTrans1D4" presStyleIdx="21" presStyleCnt="23"/>
      <dgm:spPr/>
      <dgm:t>
        <a:bodyPr/>
        <a:lstStyle/>
        <a:p>
          <a:pPr rtl="1"/>
          <a:endParaRPr lang="ar-SA"/>
        </a:p>
      </dgm:t>
    </dgm:pt>
    <dgm:pt modelId="{63D5C93F-26F6-44B5-B691-DB991F9F6A57}" type="pres">
      <dgm:prSet presAssocID="{77663EE5-3EE5-4CC7-80B7-469F21704A8B}" presName="hierRoot2" presStyleCnt="0">
        <dgm:presLayoutVars>
          <dgm:hierBranch val="init"/>
        </dgm:presLayoutVars>
      </dgm:prSet>
      <dgm:spPr/>
    </dgm:pt>
    <dgm:pt modelId="{4C8B8E51-CE0E-4B06-9258-E21189AAE141}" type="pres">
      <dgm:prSet presAssocID="{77663EE5-3EE5-4CC7-80B7-469F21704A8B}" presName="rootComposite" presStyleCnt="0"/>
      <dgm:spPr/>
    </dgm:pt>
    <dgm:pt modelId="{59A13417-2FE0-4C44-94E7-7626FE389642}" type="pres">
      <dgm:prSet presAssocID="{77663EE5-3EE5-4CC7-80B7-469F21704A8B}" presName="rootText" presStyleLbl="node4" presStyleIdx="20" presStyleCnt="21" custLinFactY="-34554" custLinFactNeighborX="-72503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E4B6321-5CC9-4198-A402-27BFA5DB2067}" type="pres">
      <dgm:prSet presAssocID="{77663EE5-3EE5-4CC7-80B7-469F21704A8B}" presName="rootConnector" presStyleLbl="node4" presStyleIdx="20" presStyleCnt="21"/>
      <dgm:spPr/>
      <dgm:t>
        <a:bodyPr/>
        <a:lstStyle/>
        <a:p>
          <a:pPr rtl="1"/>
          <a:endParaRPr lang="ar-SA"/>
        </a:p>
      </dgm:t>
    </dgm:pt>
    <dgm:pt modelId="{7B74F801-1C2E-4F60-A44A-EDA0B8F14F54}" type="pres">
      <dgm:prSet presAssocID="{77663EE5-3EE5-4CC7-80B7-469F21704A8B}" presName="hierChild4" presStyleCnt="0"/>
      <dgm:spPr/>
    </dgm:pt>
    <dgm:pt modelId="{1F1CBF1B-08A4-44DC-A0D4-79A80319DC8D}" type="pres">
      <dgm:prSet presAssocID="{77663EE5-3EE5-4CC7-80B7-469F21704A8B}" presName="hierChild5" presStyleCnt="0"/>
      <dgm:spPr/>
    </dgm:pt>
    <dgm:pt modelId="{AED79391-818C-453E-9928-6E1283C198C8}" type="pres">
      <dgm:prSet presAssocID="{241AD157-867C-4F5C-87B1-028D1DAFFA93}" presName="hierChild5" presStyleCnt="0"/>
      <dgm:spPr/>
    </dgm:pt>
    <dgm:pt modelId="{D37585E2-A681-4C1B-932F-885E0756B172}" type="pres">
      <dgm:prSet presAssocID="{AFFF90D1-CD9C-477D-9982-21C2DE729C7B}" presName="hierChild5" presStyleCnt="0"/>
      <dgm:spPr/>
    </dgm:pt>
    <dgm:pt modelId="{A28BD6C3-63C4-4142-AD26-927996F53319}" type="pres">
      <dgm:prSet presAssocID="{50570934-83ED-4142-89DC-ECD7ECCAFFAC}" presName="Name111" presStyleLbl="parChTrans1D4" presStyleIdx="22" presStyleCnt="23"/>
      <dgm:spPr/>
      <dgm:t>
        <a:bodyPr/>
        <a:lstStyle/>
        <a:p>
          <a:pPr rtl="1"/>
          <a:endParaRPr lang="ar-SA"/>
        </a:p>
      </dgm:t>
    </dgm:pt>
    <dgm:pt modelId="{184B05E5-E171-447F-8C3B-2AF7B362A45E}" type="pres">
      <dgm:prSet presAssocID="{D1FAB220-895D-4811-883E-CBB599CBF605}" presName="hierRoot3" presStyleCnt="0">
        <dgm:presLayoutVars>
          <dgm:hierBranch val="init"/>
        </dgm:presLayoutVars>
      </dgm:prSet>
      <dgm:spPr/>
    </dgm:pt>
    <dgm:pt modelId="{5B149FAE-D4E7-4F72-ACDC-7BA894ABD4AD}" type="pres">
      <dgm:prSet presAssocID="{D1FAB220-895D-4811-883E-CBB599CBF605}" presName="rootComposite3" presStyleCnt="0"/>
      <dgm:spPr/>
    </dgm:pt>
    <dgm:pt modelId="{B0883F6C-2A39-4D91-84F7-A88F3A6CB28A}" type="pres">
      <dgm:prSet presAssocID="{D1FAB220-895D-4811-883E-CBB599CBF605}" presName="rootText3" presStyleLbl="asst4" presStyleIdx="1" presStyleCnt="2" custScaleX="158152" custLinFactX="62825" custLinFactY="-34121" custLinFactNeighborX="10000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44C17C0-5C69-4FB8-AF1D-96C37DBD3740}" type="pres">
      <dgm:prSet presAssocID="{D1FAB220-895D-4811-883E-CBB599CBF605}" presName="rootConnector3" presStyleLbl="asst4" presStyleIdx="1" presStyleCnt="2"/>
      <dgm:spPr/>
      <dgm:t>
        <a:bodyPr/>
        <a:lstStyle/>
        <a:p>
          <a:pPr rtl="1"/>
          <a:endParaRPr lang="ar-SA"/>
        </a:p>
      </dgm:t>
    </dgm:pt>
    <dgm:pt modelId="{299B2F06-A627-43EE-B031-80AECE4A0E75}" type="pres">
      <dgm:prSet presAssocID="{D1FAB220-895D-4811-883E-CBB599CBF605}" presName="hierChild6" presStyleCnt="0"/>
      <dgm:spPr/>
    </dgm:pt>
    <dgm:pt modelId="{A758978B-A443-49B9-82B8-954CAA402F4F}" type="pres">
      <dgm:prSet presAssocID="{D1FAB220-895D-4811-883E-CBB599CBF605}" presName="hierChild7" presStyleCnt="0"/>
      <dgm:spPr/>
    </dgm:pt>
    <dgm:pt modelId="{3435DF38-9873-49A8-9BD8-FDCC99E6F280}" type="pres">
      <dgm:prSet presAssocID="{1D8CC3A3-5E53-48D4-886C-FF69CCAB56C1}" presName="hierChild5" presStyleCnt="0"/>
      <dgm:spPr/>
    </dgm:pt>
    <dgm:pt modelId="{72B9C906-C84C-431F-AA73-5AA617D24A1E}" type="pres">
      <dgm:prSet presAssocID="{5C7E5B0C-DECA-4A0F-BF23-A8964B079D95}" presName="Name35" presStyleLbl="parChTrans1D3" presStyleIdx="2" presStyleCnt="4"/>
      <dgm:spPr/>
      <dgm:t>
        <a:bodyPr/>
        <a:lstStyle/>
        <a:p>
          <a:pPr rtl="1"/>
          <a:endParaRPr lang="ar-SA"/>
        </a:p>
      </dgm:t>
    </dgm:pt>
    <dgm:pt modelId="{2EE9AA57-2ECA-425B-BD9F-C5FB67788C5B}" type="pres">
      <dgm:prSet presAssocID="{5F7088E3-7CD8-4314-A23D-60C89F3BB357}" presName="hierRoot2" presStyleCnt="0">
        <dgm:presLayoutVars>
          <dgm:hierBranch/>
        </dgm:presLayoutVars>
      </dgm:prSet>
      <dgm:spPr/>
    </dgm:pt>
    <dgm:pt modelId="{A471A63B-BF95-4D0B-9FAA-754365E61213}" type="pres">
      <dgm:prSet presAssocID="{5F7088E3-7CD8-4314-A23D-60C89F3BB357}" presName="rootComposite" presStyleCnt="0"/>
      <dgm:spPr/>
    </dgm:pt>
    <dgm:pt modelId="{0A793D4B-3114-4006-890F-FEB981FEA0A3}" type="pres">
      <dgm:prSet presAssocID="{5F7088E3-7CD8-4314-A23D-60C89F3BB357}" presName="rootText" presStyleLbl="node3" presStyleIdx="2" presStyleCnt="4" custLinFactNeighborX="-3610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BB61CFF-2522-4FE9-B740-7E5DDEBF1858}" type="pres">
      <dgm:prSet presAssocID="{5F7088E3-7CD8-4314-A23D-60C89F3BB357}" presName="rootConnector" presStyleLbl="node3" presStyleIdx="2" presStyleCnt="4"/>
      <dgm:spPr/>
      <dgm:t>
        <a:bodyPr/>
        <a:lstStyle/>
        <a:p>
          <a:pPr rtl="1"/>
          <a:endParaRPr lang="ar-SA"/>
        </a:p>
      </dgm:t>
    </dgm:pt>
    <dgm:pt modelId="{4CD4089C-B83C-4102-ACC1-C02F924A90B7}" type="pres">
      <dgm:prSet presAssocID="{5F7088E3-7CD8-4314-A23D-60C89F3BB357}" presName="hierChild4" presStyleCnt="0"/>
      <dgm:spPr/>
    </dgm:pt>
    <dgm:pt modelId="{3D493BED-F3BE-4058-8755-4119732941B4}" type="pres">
      <dgm:prSet presAssocID="{5F7088E3-7CD8-4314-A23D-60C89F3BB357}" presName="hierChild5" presStyleCnt="0"/>
      <dgm:spPr/>
    </dgm:pt>
    <dgm:pt modelId="{326E05A8-EF57-4A16-B5CD-DF0260EB1290}" type="pres">
      <dgm:prSet presAssocID="{8B682F5D-60CF-4E46-9442-4C5CE938E87F}" presName="Name35" presStyleLbl="parChTrans1D3" presStyleIdx="3" presStyleCnt="4"/>
      <dgm:spPr/>
      <dgm:t>
        <a:bodyPr/>
        <a:lstStyle/>
        <a:p>
          <a:pPr rtl="1"/>
          <a:endParaRPr lang="ar-SA"/>
        </a:p>
      </dgm:t>
    </dgm:pt>
    <dgm:pt modelId="{CA4A12A4-F244-45B0-BFCC-52931981C990}" type="pres">
      <dgm:prSet presAssocID="{36771D9A-AC3E-4777-B0C5-884A8DA651B9}" presName="hierRoot2" presStyleCnt="0">
        <dgm:presLayoutVars>
          <dgm:hierBranch val="init"/>
        </dgm:presLayoutVars>
      </dgm:prSet>
      <dgm:spPr/>
    </dgm:pt>
    <dgm:pt modelId="{198D4311-BE49-4F78-A5FA-411493CFDB5F}" type="pres">
      <dgm:prSet presAssocID="{36771D9A-AC3E-4777-B0C5-884A8DA651B9}" presName="rootComposite" presStyleCnt="0"/>
      <dgm:spPr/>
    </dgm:pt>
    <dgm:pt modelId="{6F1E80F3-4006-47DF-81AE-69691AAD7171}" type="pres">
      <dgm:prSet presAssocID="{36771D9A-AC3E-4777-B0C5-884A8DA651B9}" presName="rootText" presStyleLbl="node3" presStyleIdx="3" presStyleCnt="4" custLinFactNeighborX="-1707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AF93280-5CC6-4478-82D9-F6588DBA88AE}" type="pres">
      <dgm:prSet presAssocID="{36771D9A-AC3E-4777-B0C5-884A8DA651B9}" presName="rootConnector" presStyleLbl="node3" presStyleIdx="3" presStyleCnt="4"/>
      <dgm:spPr/>
      <dgm:t>
        <a:bodyPr/>
        <a:lstStyle/>
        <a:p>
          <a:pPr rtl="1"/>
          <a:endParaRPr lang="ar-SA"/>
        </a:p>
      </dgm:t>
    </dgm:pt>
    <dgm:pt modelId="{D681A32F-61BC-42EC-AC5A-5E512E9E45EA}" type="pres">
      <dgm:prSet presAssocID="{36771D9A-AC3E-4777-B0C5-884A8DA651B9}" presName="hierChild4" presStyleCnt="0"/>
      <dgm:spPr/>
    </dgm:pt>
    <dgm:pt modelId="{6529FF4B-CD0E-4132-8C7F-7F523D5553EE}" type="pres">
      <dgm:prSet presAssocID="{36771D9A-AC3E-4777-B0C5-884A8DA651B9}" presName="hierChild5" presStyleCnt="0"/>
      <dgm:spPr/>
    </dgm:pt>
    <dgm:pt modelId="{CF1CE481-B7C6-4D32-AE99-B83D8444E90D}" type="pres">
      <dgm:prSet presAssocID="{CF809CD8-DE48-462B-8187-16DDBF87AA4B}" presName="hierChild5" presStyleCnt="0"/>
      <dgm:spPr/>
    </dgm:pt>
    <dgm:pt modelId="{94AFF881-B541-4793-A11C-9D086E00F0AC}" type="pres">
      <dgm:prSet presAssocID="{F11A6189-6DD0-40EE-A66D-EBE12E24B390}" presName="hierChild3" presStyleCnt="0"/>
      <dgm:spPr/>
    </dgm:pt>
  </dgm:ptLst>
  <dgm:cxnLst>
    <dgm:cxn modelId="{13007D28-59B7-4B4A-835B-3A665720B1F6}" type="presOf" srcId="{5C7E5B0C-DECA-4A0F-BF23-A8964B079D95}" destId="{72B9C906-C84C-431F-AA73-5AA617D24A1E}" srcOrd="0" destOrd="0" presId="urn:microsoft.com/office/officeart/2005/8/layout/orgChart1"/>
    <dgm:cxn modelId="{A7A902A2-408A-4F27-B7E0-A4635507F09D}" srcId="{AFFF90D1-CD9C-477D-9982-21C2DE729C7B}" destId="{241AD157-867C-4F5C-87B1-028D1DAFFA93}" srcOrd="0" destOrd="0" parTransId="{95E5A588-3715-4A39-9057-9CDF429CD2DA}" sibTransId="{53357048-E970-499C-A59A-FC9F07E109BD}"/>
    <dgm:cxn modelId="{E73B8F87-D99C-48E7-BD6A-DE765C4D6F18}" srcId="{48105D69-1ABB-4844-957B-DBF3B87A12E3}" destId="{FB2EA700-C46F-462A-8330-22B383507AC1}" srcOrd="0" destOrd="0" parTransId="{B16D272D-F613-4F96-8B80-B848C0F56DDC}" sibTransId="{F0725DBB-2CAF-43B3-B108-179F27BEF1A8}"/>
    <dgm:cxn modelId="{1B842101-C922-4050-ACC5-5D3F69DB1293}" type="presOf" srcId="{F0F82292-E021-4FA2-B479-C4B37C61ABC6}" destId="{49F72119-C24B-48DA-8DD5-09969D226579}" srcOrd="0" destOrd="0" presId="urn:microsoft.com/office/officeart/2005/8/layout/orgChart1"/>
    <dgm:cxn modelId="{76633D58-5C03-46BA-8B14-AEF9045E7F69}" type="presOf" srcId="{F565DD81-AADD-40C3-92EF-F93CD81B399D}" destId="{BB397171-A2F6-49B7-90F9-910733F8A82F}" srcOrd="1" destOrd="0" presId="urn:microsoft.com/office/officeart/2005/8/layout/orgChart1"/>
    <dgm:cxn modelId="{552BE9FB-BA1F-465C-B6C0-1FCC20CFC69C}" type="presOf" srcId="{1D8CC3A3-5E53-48D4-886C-FF69CCAB56C1}" destId="{27A054FA-F177-4E83-B011-5765AE7FC0B9}" srcOrd="1" destOrd="0" presId="urn:microsoft.com/office/officeart/2005/8/layout/orgChart1"/>
    <dgm:cxn modelId="{10FB1120-D5CB-49FA-9FAB-41F137CBCC78}" srcId="{241AD157-867C-4F5C-87B1-028D1DAFFA93}" destId="{54612180-A040-4BC0-99E8-FDA13123A43F}" srcOrd="1" destOrd="0" parTransId="{3801C738-D616-4F97-AC17-48630758AC5D}" sibTransId="{B86CDA0E-40A6-4A8A-8EE5-952BB5EEAE3D}"/>
    <dgm:cxn modelId="{8B7126CD-411F-4F07-A04D-A2B63003CDD1}" type="presOf" srcId="{9CA5FF9D-9F0B-4AE0-B3DB-FDE5196B23D5}" destId="{AED7FA55-5E25-41DB-849D-6E0EAE2ABD67}" srcOrd="0" destOrd="0" presId="urn:microsoft.com/office/officeart/2005/8/layout/orgChart1"/>
    <dgm:cxn modelId="{81F21964-25CC-4C66-B7C0-566A868844B1}" type="presOf" srcId="{AFFF90D1-CD9C-477D-9982-21C2DE729C7B}" destId="{4A4DB563-C232-4B08-A65F-F0463E966A89}" srcOrd="0" destOrd="0" presId="urn:microsoft.com/office/officeart/2005/8/layout/orgChart1"/>
    <dgm:cxn modelId="{349704DB-03BD-43D0-8F5C-A772086AC28A}" type="presOf" srcId="{FDA44477-C729-4121-8BDC-E36E08A6E8A4}" destId="{A59FA49F-435F-4F3C-81A3-3E70120793BB}" srcOrd="0" destOrd="0" presId="urn:microsoft.com/office/officeart/2005/8/layout/orgChart1"/>
    <dgm:cxn modelId="{99BD2386-23CD-469A-8488-E3E45C482E00}" type="presOf" srcId="{D1FAB220-895D-4811-883E-CBB599CBF605}" destId="{B0883F6C-2A39-4D91-84F7-A88F3A6CB28A}" srcOrd="0" destOrd="0" presId="urn:microsoft.com/office/officeart/2005/8/layout/orgChart1"/>
    <dgm:cxn modelId="{DD503947-543B-4271-A4BD-C53AA08B4F7E}" type="presOf" srcId="{3AD19E28-7DFD-49B8-A8DD-C75D850CD98C}" destId="{14BED530-B66B-4FB9-BA9C-F4DB5B6AB7A9}" srcOrd="0" destOrd="0" presId="urn:microsoft.com/office/officeart/2005/8/layout/orgChart1"/>
    <dgm:cxn modelId="{890B1719-A5A9-4F87-BAB4-A16B6559D865}" srcId="{0D9CEB2A-2576-4A2F-9208-3BD238A2AAF2}" destId="{03FB5EA3-902C-48DA-B22E-A48C636662C0}" srcOrd="1" destOrd="0" parTransId="{C5272A05-5689-432E-AA0A-68D1366D9E07}" sibTransId="{EC78F093-8858-4C80-AD40-FC056261DC00}"/>
    <dgm:cxn modelId="{DC34FEDF-C0B2-4399-B2EF-C7BFD81A3168}" type="presOf" srcId="{14E1120F-0CDE-4114-9E69-A9B61FE6955D}" destId="{88D2E121-3862-4FD8-A0DF-7740F555CD95}" srcOrd="0" destOrd="0" presId="urn:microsoft.com/office/officeart/2005/8/layout/orgChart1"/>
    <dgm:cxn modelId="{49FB75E1-B6D7-4FF7-8F14-0C38AA279F22}" type="presOf" srcId="{8D7CA026-65DE-40EF-B816-6A00A29CE3C4}" destId="{ED43ECD3-1E58-4961-823A-9E91AE1FCF5C}" srcOrd="0" destOrd="0" presId="urn:microsoft.com/office/officeart/2005/8/layout/orgChart1"/>
    <dgm:cxn modelId="{3430F024-F54C-46D1-9A57-3269092ECC06}" type="presOf" srcId="{3AB7D1BA-E292-4F6C-94AF-2B59EF6422BD}" destId="{1308796B-9928-4B4A-AC5B-E42EE4B08D1F}" srcOrd="0" destOrd="0" presId="urn:microsoft.com/office/officeart/2005/8/layout/orgChart1"/>
    <dgm:cxn modelId="{4719664E-B318-4F4A-BF48-1E0A843CBDF8}" type="presOf" srcId="{042EEC3D-2825-48C0-8B87-EA58C7403AE0}" destId="{F858C6A6-A546-4943-A1F0-6167B3CB3F1E}" srcOrd="1" destOrd="0" presId="urn:microsoft.com/office/officeart/2005/8/layout/orgChart1"/>
    <dgm:cxn modelId="{2B9F4003-AB68-468D-98D5-7B5EA3071631}" type="presOf" srcId="{012F336E-1E95-4803-9862-B1E8CF254925}" destId="{6525AC6E-B424-4FF1-AB11-63AAC3CFE8EF}" srcOrd="0" destOrd="0" presId="urn:microsoft.com/office/officeart/2005/8/layout/orgChart1"/>
    <dgm:cxn modelId="{0D6DA07A-08E9-439A-BED3-F1EE3EA6E223}" srcId="{1D8CC3A3-5E53-48D4-886C-FF69CCAB56C1}" destId="{AFFF90D1-CD9C-477D-9982-21C2DE729C7B}" srcOrd="0" destOrd="0" parTransId="{27676D9C-A283-4065-B0BD-5C58AFF4425D}" sibTransId="{CF0015B9-3425-4E18-921E-65ED1C351DEF}"/>
    <dgm:cxn modelId="{BC25430A-C60D-4E17-BE31-611981E013E1}" type="presOf" srcId="{48105D69-1ABB-4844-957B-DBF3B87A12E3}" destId="{FC511889-3513-43F1-B78C-84FA7CD714E3}" srcOrd="0" destOrd="0" presId="urn:microsoft.com/office/officeart/2005/8/layout/orgChart1"/>
    <dgm:cxn modelId="{295FE354-C9A3-43BF-B27A-89C07C780C8F}" type="presOf" srcId="{03FB5EA3-902C-48DA-B22E-A48C636662C0}" destId="{9DB11211-D349-4B77-A227-9728E2A999D5}" srcOrd="1" destOrd="0" presId="urn:microsoft.com/office/officeart/2005/8/layout/orgChart1"/>
    <dgm:cxn modelId="{38466797-16BC-486F-B463-925D8A04E5F2}" srcId="{CF809CD8-DE48-462B-8187-16DDBF87AA4B}" destId="{36771D9A-AC3E-4777-B0C5-884A8DA651B9}" srcOrd="3" destOrd="0" parTransId="{8B682F5D-60CF-4E46-9442-4C5CE938E87F}" sibTransId="{85FCB2A7-3166-41B2-95F4-8D1E5640412F}"/>
    <dgm:cxn modelId="{3DD6327E-A4F8-448F-B565-947BBAFC1B44}" type="presOf" srcId="{70A40801-DD8B-4562-AB1E-A930652A0EFC}" destId="{70E697E4-59EA-45A9-AA84-79C4575A6042}" srcOrd="0" destOrd="0" presId="urn:microsoft.com/office/officeart/2005/8/layout/orgChart1"/>
    <dgm:cxn modelId="{BD7325AE-99AC-4DF9-B53F-D6E9A44E8DF3}" type="presOf" srcId="{77663EE5-3EE5-4CC7-80B7-469F21704A8B}" destId="{5E4B6321-5CC9-4198-A402-27BFA5DB2067}" srcOrd="1" destOrd="0" presId="urn:microsoft.com/office/officeart/2005/8/layout/orgChart1"/>
    <dgm:cxn modelId="{44827766-FC05-49BE-86C4-662D1D6890E3}" srcId="{042EEC3D-2825-48C0-8B87-EA58C7403AE0}" destId="{C6574B2F-6B35-4F6E-89BF-B81F6F641AB3}" srcOrd="0" destOrd="0" parTransId="{B03A03FF-3CFF-4C52-BE82-981D3A274636}" sibTransId="{6967D159-E61D-4EF8-9B12-114A2AA60757}"/>
    <dgm:cxn modelId="{63AECA64-EFF2-4E75-B365-9A71205EDA09}" type="presOf" srcId="{05E005CA-823A-4FDB-82B9-D9972D0C2063}" destId="{05D12AFB-1B69-4B33-951E-D5D7B8376F9F}" srcOrd="0" destOrd="0" presId="urn:microsoft.com/office/officeart/2005/8/layout/orgChart1"/>
    <dgm:cxn modelId="{42ECB631-B607-4176-91E5-9DA312D55AA1}" type="presOf" srcId="{241AD157-867C-4F5C-87B1-028D1DAFFA93}" destId="{457FBBDA-D15F-4D37-8B2B-5AE5CAFC6E71}" srcOrd="1" destOrd="0" presId="urn:microsoft.com/office/officeart/2005/8/layout/orgChart1"/>
    <dgm:cxn modelId="{5B429F5F-B8B3-465A-8CB3-5E1D3DEA664D}" type="presOf" srcId="{3AD19E28-7DFD-49B8-A8DD-C75D850CD98C}" destId="{86F192D1-44AA-4689-945D-9EB4D0863451}" srcOrd="1" destOrd="0" presId="urn:microsoft.com/office/officeart/2005/8/layout/orgChart1"/>
    <dgm:cxn modelId="{370E4685-ABB2-420C-83A1-D5E6C736CA08}" type="presOf" srcId="{3801C738-D616-4F97-AC17-48630758AC5D}" destId="{8A75A265-9AAF-4AEB-AC35-B482EBA4F4EB}" srcOrd="0" destOrd="0" presId="urn:microsoft.com/office/officeart/2005/8/layout/orgChart1"/>
    <dgm:cxn modelId="{A0EF234A-A355-4DCE-862F-EFD23C8B5103}" srcId="{3AD19E28-7DFD-49B8-A8DD-C75D850CD98C}" destId="{BBA3BB34-4A92-4B7F-8FBB-52517DC14EE6}" srcOrd="1" destOrd="0" parTransId="{14E1120F-0CDE-4114-9E69-A9B61FE6955D}" sibTransId="{B66A766F-5921-420E-9FE3-FC78E4E577C0}"/>
    <dgm:cxn modelId="{498A257E-8C3A-4774-9673-9C58177B7649}" srcId="{CF809CD8-DE48-462B-8187-16DDBF87AA4B}" destId="{48105D69-1ABB-4844-957B-DBF3B87A12E3}" srcOrd="0" destOrd="0" parTransId="{A5B303E4-33DF-4D4C-BF46-CC2D5A0FE72A}" sibTransId="{D0860C48-DFC6-4C0C-BBB9-5125C8F4EC15}"/>
    <dgm:cxn modelId="{CB1133D1-2B97-40F6-A7A7-115436CAC8EF}" srcId="{3E28EBEF-A29C-4266-8231-8665C0B74B4F}" destId="{0D9CEB2A-2576-4A2F-9208-3BD238A2AAF2}" srcOrd="0" destOrd="0" parTransId="{73AAFC6F-DDFB-42EF-AA3A-2CFB82668A2A}" sibTransId="{7A36AB05-5B43-49D6-8435-2C8681D33902}"/>
    <dgm:cxn modelId="{5AE2E368-780C-43D5-9838-32463099E5D6}" srcId="{C6574B2F-6B35-4F6E-89BF-B81F6F641AB3}" destId="{3E28EBEF-A29C-4266-8231-8665C0B74B4F}" srcOrd="0" destOrd="0" parTransId="{3AB7D1BA-E292-4F6C-94AF-2B59EF6422BD}" sibTransId="{FEBBFDED-EEE3-45C4-8C71-CA7D66C5AA14}"/>
    <dgm:cxn modelId="{3CC653F9-9B66-4BFC-9C72-2FD88B3D5C4F}" type="presOf" srcId="{48105D69-1ABB-4844-957B-DBF3B87A12E3}" destId="{BA5A71BD-A350-4261-A110-06E745507604}" srcOrd="1" destOrd="0" presId="urn:microsoft.com/office/officeart/2005/8/layout/orgChart1"/>
    <dgm:cxn modelId="{E63D7115-C5E1-4F22-802A-8AFCFD6B46D8}" type="presOf" srcId="{FB2EA700-C46F-462A-8330-22B383507AC1}" destId="{6ABF3379-484D-434F-A089-10F0785F4BAE}" srcOrd="1" destOrd="0" presId="urn:microsoft.com/office/officeart/2005/8/layout/orgChart1"/>
    <dgm:cxn modelId="{40D2FD1B-B851-4AD6-8D7C-59AB975A91DD}" type="presOf" srcId="{27676D9C-A283-4065-B0BD-5C58AFF4425D}" destId="{A1494290-4197-4ECE-8E74-EC3A09331914}" srcOrd="0" destOrd="0" presId="urn:microsoft.com/office/officeart/2005/8/layout/orgChart1"/>
    <dgm:cxn modelId="{C38C4B9D-DFB7-4CDC-ABFF-F8F9D4304E70}" type="presOf" srcId="{B16D272D-F613-4F96-8B80-B848C0F56DDC}" destId="{56ADAE43-DEAC-4272-A2B6-89D84CCAACC9}" srcOrd="0" destOrd="0" presId="urn:microsoft.com/office/officeart/2005/8/layout/orgChart1"/>
    <dgm:cxn modelId="{574B7CC4-491A-4467-857E-97D82B57A4DE}" type="presOf" srcId="{C5272A05-5689-432E-AA0A-68D1366D9E07}" destId="{AB4A5D70-35F2-44F8-91D6-54AB3543269B}" srcOrd="0" destOrd="0" presId="urn:microsoft.com/office/officeart/2005/8/layout/orgChart1"/>
    <dgm:cxn modelId="{F61376A1-2356-484D-AE56-D0AB84DB3E3C}" type="presOf" srcId="{CF809CD8-DE48-462B-8187-16DDBF87AA4B}" destId="{15C2B467-0040-4290-861F-77E9BC1F0498}" srcOrd="1" destOrd="0" presId="urn:microsoft.com/office/officeart/2005/8/layout/orgChart1"/>
    <dgm:cxn modelId="{CB2313A5-009B-4B05-A3E2-1D0C9CE0B5DC}" type="presOf" srcId="{C6574B2F-6B35-4F6E-89BF-B81F6F641AB3}" destId="{BC2E82B9-DD7D-458C-882F-D04F68BD1AF4}" srcOrd="0" destOrd="0" presId="urn:microsoft.com/office/officeart/2005/8/layout/orgChart1"/>
    <dgm:cxn modelId="{E258692D-4D7E-47D4-8FD2-E06E873B6DA1}" type="presOf" srcId="{C6574B2F-6B35-4F6E-89BF-B81F6F641AB3}" destId="{A4EAF4AC-4774-42A4-8F0F-15E396E2561B}" srcOrd="1" destOrd="0" presId="urn:microsoft.com/office/officeart/2005/8/layout/orgChart1"/>
    <dgm:cxn modelId="{CE690295-3170-470C-B57C-DEC28E694912}" type="presOf" srcId="{12B0919A-9649-48B1-8FAF-CEFD66A64669}" destId="{5B11FC4A-F679-44B1-9AD1-E7FDCF76A031}" srcOrd="0" destOrd="0" presId="urn:microsoft.com/office/officeart/2005/8/layout/orgChart1"/>
    <dgm:cxn modelId="{28814279-5B67-4CF9-85BC-DB7FFC175B18}" type="presOf" srcId="{CF809CD8-DE48-462B-8187-16DDBF87AA4B}" destId="{8655D07B-FA94-45E5-AE3A-A094CCAF3F1B}" srcOrd="0" destOrd="0" presId="urn:microsoft.com/office/officeart/2005/8/layout/orgChart1"/>
    <dgm:cxn modelId="{269ECC76-2A9C-4276-8433-F088453C1BD0}" type="presOf" srcId="{A5B303E4-33DF-4D4C-BF46-CC2D5A0FE72A}" destId="{C95894C1-513B-4094-BB78-8207512BD3EB}" srcOrd="0" destOrd="0" presId="urn:microsoft.com/office/officeart/2005/8/layout/orgChart1"/>
    <dgm:cxn modelId="{C903A7CA-4226-4235-AC07-61A9A96160BF}" srcId="{54612180-A040-4BC0-99E8-FDA13123A43F}" destId="{F565DD81-AADD-40C3-92EF-F93CD81B399D}" srcOrd="1" destOrd="0" parTransId="{EF87162C-C8BA-4809-8462-CA50A2CBB7E7}" sibTransId="{31973AE9-AEBD-463B-A5EC-3861E24D113C}"/>
    <dgm:cxn modelId="{1C59E2F8-DECD-4CD5-9A97-7D4BFD2C09E1}" type="presOf" srcId="{3E28EBEF-A29C-4266-8231-8665C0B74B4F}" destId="{5FE4E0CE-3416-4CDA-A750-344C4823050F}" srcOrd="1" destOrd="0" presId="urn:microsoft.com/office/officeart/2005/8/layout/orgChart1"/>
    <dgm:cxn modelId="{FDDF5795-2F94-4000-BD7A-51C831BDCA9F}" type="presOf" srcId="{0D9CEB2A-2576-4A2F-9208-3BD238A2AAF2}" destId="{44D627EA-6B71-44F7-9B06-EF1DAB17DD3F}" srcOrd="0" destOrd="0" presId="urn:microsoft.com/office/officeart/2005/8/layout/orgChart1"/>
    <dgm:cxn modelId="{9593A90E-998F-469F-A5D0-568F69BC20EB}" type="presOf" srcId="{70A40801-DD8B-4562-AB1E-A930652A0EFC}" destId="{B246F666-FBE4-4647-9F11-BEC4A6005752}" srcOrd="1" destOrd="0" presId="urn:microsoft.com/office/officeart/2005/8/layout/orgChart1"/>
    <dgm:cxn modelId="{435D2115-A566-40EC-A6D8-4CCC59D8514A}" type="presOf" srcId="{7B3282F3-2C0D-4F1E-AA3E-9EB3A1508493}" destId="{A39D3CD3-FBAB-4BE4-A125-6DD327438995}" srcOrd="0" destOrd="0" presId="urn:microsoft.com/office/officeart/2005/8/layout/orgChart1"/>
    <dgm:cxn modelId="{EFC6C135-9452-4577-ACFD-18D73F1FB1C6}" type="presOf" srcId="{241AD157-867C-4F5C-87B1-028D1DAFFA93}" destId="{D9F722F7-DB61-4A92-9CD1-519837569E63}" srcOrd="0" destOrd="0" presId="urn:microsoft.com/office/officeart/2005/8/layout/orgChart1"/>
    <dgm:cxn modelId="{B5CD8871-7123-4BD3-BA64-0257AFD48495}" type="presOf" srcId="{1D8CC3A3-5E53-48D4-886C-FF69CCAB56C1}" destId="{FAF645AE-5786-4672-B945-4A14DF258302}" srcOrd="0" destOrd="0" presId="urn:microsoft.com/office/officeart/2005/8/layout/orgChart1"/>
    <dgm:cxn modelId="{AAEC082A-7A0B-43F6-AB1F-051DA71A7DF1}" type="presOf" srcId="{5F7088E3-7CD8-4314-A23D-60C89F3BB357}" destId="{1BB61CFF-2522-4FE9-B740-7E5DDEBF1858}" srcOrd="1" destOrd="0" presId="urn:microsoft.com/office/officeart/2005/8/layout/orgChart1"/>
    <dgm:cxn modelId="{2BF26614-089C-4C5E-BB1B-242C99F88961}" type="presOf" srcId="{E6880642-4EE1-4B6F-9B4E-9E22112171F2}" destId="{8ED5B160-9E94-47C3-AB5F-2A4E15585261}" srcOrd="0" destOrd="0" presId="urn:microsoft.com/office/officeart/2005/8/layout/orgChart1"/>
    <dgm:cxn modelId="{17DF965F-0B42-46F1-B79A-62DEFBA1031A}" type="presOf" srcId="{012F336E-1E95-4803-9862-B1E8CF254925}" destId="{A54978ED-BDD3-474C-A527-0BFABC9BDEB6}" srcOrd="1" destOrd="0" presId="urn:microsoft.com/office/officeart/2005/8/layout/orgChart1"/>
    <dgm:cxn modelId="{CF7DC601-8F47-4CF8-9863-2CB3C299452F}" type="presOf" srcId="{3A2A537E-AA1A-488B-B553-53E79B224BCB}" destId="{CC591ED7-D69A-4BF7-BF8B-96B00C76F936}" srcOrd="0" destOrd="0" presId="urn:microsoft.com/office/officeart/2005/8/layout/orgChart1"/>
    <dgm:cxn modelId="{FD6F5825-B61A-4006-BB56-FDEDB6DCA466}" srcId="{0D9CEB2A-2576-4A2F-9208-3BD238A2AAF2}" destId="{45307DC1-B4EC-41D4-8A92-20401DE8314F}" srcOrd="2" destOrd="0" parTransId="{A14D3631-504F-4CDF-9B4C-3E742F1BAEC9}" sibTransId="{443851BB-AD1C-4273-B622-C8EF5BC79288}"/>
    <dgm:cxn modelId="{4A6BCC54-A798-4992-AFF1-6ED622DF67F3}" type="presOf" srcId="{1FA404D0-4BB1-46BC-BEF9-FC11C3C3A20A}" destId="{F3C77702-24D9-4F4A-AD09-7A539CE81DD5}" srcOrd="1" destOrd="0" presId="urn:microsoft.com/office/officeart/2005/8/layout/orgChart1"/>
    <dgm:cxn modelId="{E1789F0C-D6E5-4CA5-9FB0-A8F6053F3A71}" srcId="{0D9CEB2A-2576-4A2F-9208-3BD238A2AAF2}" destId="{E6880642-4EE1-4B6F-9B4E-9E22112171F2}" srcOrd="0" destOrd="0" parTransId="{12B0919A-9649-48B1-8FAF-CEFD66A64669}" sibTransId="{EB4E90B6-F2AF-4C7E-9240-84E1073D5765}"/>
    <dgm:cxn modelId="{B7BF858A-467C-461F-8AAB-8AD41123AAD7}" srcId="{D52EBA22-C7DB-4249-85C3-D76772A305CD}" destId="{F11A6189-6DD0-40EE-A66D-EBE12E24B390}" srcOrd="0" destOrd="0" parTransId="{395CD16F-F478-4AEE-B177-C6C244503509}" sibTransId="{798C681C-A6AE-40A5-B61B-8DB823ADF052}"/>
    <dgm:cxn modelId="{7A8E3F0A-D8E3-4B3F-B924-814D5B25E4BE}" type="presOf" srcId="{BBA3BB34-4A92-4B7F-8FBB-52517DC14EE6}" destId="{901DE3B8-DA12-4D32-BFF2-556BD6B30D94}" srcOrd="0" destOrd="0" presId="urn:microsoft.com/office/officeart/2005/8/layout/orgChart1"/>
    <dgm:cxn modelId="{39983FA4-2B16-43F2-9E9F-F0B5DD85288E}" srcId="{0D9CEB2A-2576-4A2F-9208-3BD238A2AAF2}" destId="{8D7CA026-65DE-40EF-B816-6A00A29CE3C4}" srcOrd="3" destOrd="0" parTransId="{C22C46F8-0C70-4833-8FD8-567DA6F40DCC}" sibTransId="{CF0732C5-B3DC-4F03-9172-000D35263D9D}"/>
    <dgm:cxn modelId="{A34A3E05-4CC4-428C-9324-D6653218FE07}" type="presOf" srcId="{AFFF90D1-CD9C-477D-9982-21C2DE729C7B}" destId="{F01DB213-6606-4A35-B73B-91E99AFCAC21}" srcOrd="1" destOrd="0" presId="urn:microsoft.com/office/officeart/2005/8/layout/orgChart1"/>
    <dgm:cxn modelId="{114D7AF7-F857-4CFF-8DA8-923B90EF848F}" type="presOf" srcId="{042EEC3D-2825-48C0-8B87-EA58C7403AE0}" destId="{770CCECE-EBF5-471F-9138-C134BF7BBCEE}" srcOrd="0" destOrd="0" presId="urn:microsoft.com/office/officeart/2005/8/layout/orgChart1"/>
    <dgm:cxn modelId="{C7B30E66-A2C4-48ED-BC87-30B6DCAE63DC}" type="presOf" srcId="{BBA3BB34-4A92-4B7F-8FBB-52517DC14EE6}" destId="{90B1F295-8F20-4E16-B378-FF93F0559155}" srcOrd="1" destOrd="0" presId="urn:microsoft.com/office/officeart/2005/8/layout/orgChart1"/>
    <dgm:cxn modelId="{561AF908-CC96-4A37-9B03-5C137FC7D593}" type="presOf" srcId="{FB2EA700-C46F-462A-8330-22B383507AC1}" destId="{BF7376A6-0949-431C-9575-1A2BC42DED68}" srcOrd="0" destOrd="0" presId="urn:microsoft.com/office/officeart/2005/8/layout/orgChart1"/>
    <dgm:cxn modelId="{9710EA0F-264F-4BDB-B6A3-EB378D36D0DD}" type="presOf" srcId="{F565DD81-AADD-40C3-92EF-F93CD81B399D}" destId="{13483E59-5910-451B-979D-17132938F43F}" srcOrd="0" destOrd="0" presId="urn:microsoft.com/office/officeart/2005/8/layout/orgChart1"/>
    <dgm:cxn modelId="{B09672CD-8F59-4084-B5DB-6D9832F6490B}" type="presOf" srcId="{5F7088E3-7CD8-4314-A23D-60C89F3BB357}" destId="{0A793D4B-3114-4006-890F-FEB981FEA0A3}" srcOrd="0" destOrd="0" presId="urn:microsoft.com/office/officeart/2005/8/layout/orgChart1"/>
    <dgm:cxn modelId="{0A67BBB9-3652-4882-B8B2-7230E490320A}" srcId="{AFFF90D1-CD9C-477D-9982-21C2DE729C7B}" destId="{D1FAB220-895D-4811-883E-CBB599CBF605}" srcOrd="1" destOrd="0" parTransId="{50570934-83ED-4142-89DC-ECD7ECCAFFAC}" sibTransId="{9F04FADD-D1FE-4EE0-9323-A0A5E2683C86}"/>
    <dgm:cxn modelId="{C29CD781-1D42-4773-8E68-A60CEF307FD7}" type="presOf" srcId="{8B682F5D-60CF-4E46-9442-4C5CE938E87F}" destId="{326E05A8-EF57-4A16-B5CD-DF0260EB1290}" srcOrd="0" destOrd="0" presId="urn:microsoft.com/office/officeart/2005/8/layout/orgChart1"/>
    <dgm:cxn modelId="{5FC54B16-E473-4764-B6C0-1CA665FD3F30}" type="presOf" srcId="{C7BEFCDB-044B-4FC7-99D6-A5FEC0E3668C}" destId="{931747B9-BBD3-486B-9F40-1DEB82F6BA83}" srcOrd="0" destOrd="0" presId="urn:microsoft.com/office/officeart/2005/8/layout/orgChart1"/>
    <dgm:cxn modelId="{EE948147-9D93-4D02-AF4F-3ED37ADA8C4A}" type="presOf" srcId="{A14D3631-504F-4CDF-9B4C-3E742F1BAEC9}" destId="{00CA06EF-C89E-41AF-BEE9-0A8D22529185}" srcOrd="0" destOrd="0" presId="urn:microsoft.com/office/officeart/2005/8/layout/orgChart1"/>
    <dgm:cxn modelId="{24A9013B-5937-46A8-86FE-144E6F37A753}" srcId="{1FA404D0-4BB1-46BC-BEF9-FC11C3C3A20A}" destId="{012F336E-1E95-4803-9862-B1E8CF254925}" srcOrd="0" destOrd="0" parTransId="{8021F445-7F22-4B28-AEA1-069C225C5B97}" sibTransId="{8C038B33-9DA1-462D-B2EC-7D3A6F4200F0}"/>
    <dgm:cxn modelId="{741FBFEB-B4CB-40C1-89B9-C3405D10F528}" type="presOf" srcId="{65810040-65D6-4029-8961-A2B6BD6871D0}" destId="{C8FE6774-284C-4CAD-AB63-C5351C7EEEE7}" srcOrd="0" destOrd="0" presId="urn:microsoft.com/office/officeart/2005/8/layout/orgChart1"/>
    <dgm:cxn modelId="{9872B881-D8BD-4F54-8E07-5097A66B5920}" type="presOf" srcId="{D52EBA22-C7DB-4249-85C3-D76772A305CD}" destId="{E66C3BE3-5BA6-4F72-9C16-35E00D7867B4}" srcOrd="0" destOrd="0" presId="urn:microsoft.com/office/officeart/2005/8/layout/orgChart1"/>
    <dgm:cxn modelId="{63A9FCD0-5CA1-4A33-87BB-D3E6F511BC90}" srcId="{3AD19E28-7DFD-49B8-A8DD-C75D850CD98C}" destId="{F0F82292-E021-4FA2-B479-C4B37C61ABC6}" srcOrd="0" destOrd="0" parTransId="{38B78E92-F35D-4840-B650-88FDB9951F9A}" sibTransId="{ADBD114D-54DD-49C0-8214-6CE9B5620784}"/>
    <dgm:cxn modelId="{A7ABD761-B22E-4D35-B719-942BCAA5D5F1}" type="presOf" srcId="{54612180-A040-4BC0-99E8-FDA13123A43F}" destId="{3806BCA0-A709-4313-947C-7AEA11F60338}" srcOrd="1" destOrd="0" presId="urn:microsoft.com/office/officeart/2005/8/layout/orgChart1"/>
    <dgm:cxn modelId="{F2E7E7DF-63FD-47CB-A9F9-E66098DD8643}" type="presOf" srcId="{77663EE5-3EE5-4CC7-80B7-469F21704A8B}" destId="{59A13417-2FE0-4C44-94E7-7626FE389642}" srcOrd="0" destOrd="0" presId="urn:microsoft.com/office/officeart/2005/8/layout/orgChart1"/>
    <dgm:cxn modelId="{D0787352-33E0-4F9C-B899-AE227D93D60C}" srcId="{48105D69-1ABB-4844-957B-DBF3B87A12E3}" destId="{1FA404D0-4BB1-46BC-BEF9-FC11C3C3A20A}" srcOrd="1" destOrd="0" parTransId="{7B3282F3-2C0D-4F1E-AA3E-9EB3A1508493}" sibTransId="{F7268FA2-4952-4690-947E-1E3A359B2142}"/>
    <dgm:cxn modelId="{B5A242A1-A2BB-4CAD-82A2-D1A16E9750A9}" type="presOf" srcId="{05E005CA-823A-4FDB-82B9-D9972D0C2063}" destId="{9F23E929-C853-4AB2-8EE6-33F2C11B8838}" srcOrd="1" destOrd="0" presId="urn:microsoft.com/office/officeart/2005/8/layout/orgChart1"/>
    <dgm:cxn modelId="{1DF30E7F-A5F4-4C12-AABC-8204C296EC08}" type="presOf" srcId="{45307DC1-B4EC-41D4-8A92-20401DE8314F}" destId="{902EF87F-F037-4CB7-866B-89F79C94D130}" srcOrd="1" destOrd="0" presId="urn:microsoft.com/office/officeart/2005/8/layout/orgChart1"/>
    <dgm:cxn modelId="{58642A43-FEDF-458A-AECA-1D16D9850ACC}" srcId="{CF809CD8-DE48-462B-8187-16DDBF87AA4B}" destId="{5F7088E3-7CD8-4314-A23D-60C89F3BB357}" srcOrd="2" destOrd="0" parTransId="{5C7E5B0C-DECA-4A0F-BF23-A8964B079D95}" sibTransId="{25C58F35-E63D-42AA-8300-1A4390157C04}"/>
    <dgm:cxn modelId="{1D700155-DC33-4890-882B-42958AB9F5B4}" type="presOf" srcId="{03FB5EA3-902C-48DA-B22E-A48C636662C0}" destId="{39C1D35A-A5E3-4B3B-A172-B43A7AEC4A48}" srcOrd="0" destOrd="0" presId="urn:microsoft.com/office/officeart/2005/8/layout/orgChart1"/>
    <dgm:cxn modelId="{7EAD231E-0BD6-47C8-8672-AF27B0CD6453}" srcId="{05E005CA-823A-4FDB-82B9-D9972D0C2063}" destId="{FDA44477-C729-4121-8BDC-E36E08A6E8A4}" srcOrd="0" destOrd="0" parTransId="{438DF9E7-B66E-4C14-91D8-45EF47AA635E}" sibTransId="{6D9B2349-EA9F-48FB-B180-13E01F95F727}"/>
    <dgm:cxn modelId="{951744F7-2BB7-4986-9EEA-A60BCBD64B49}" srcId="{FB2EA700-C46F-462A-8330-22B383507AC1}" destId="{05E005CA-823A-4FDB-82B9-D9972D0C2063}" srcOrd="0" destOrd="0" parTransId="{946A99F2-B77E-485D-A648-F2FFA055C0FD}" sibTransId="{8943DA72-0F3B-46F1-A213-E4E71E22BFBE}"/>
    <dgm:cxn modelId="{B2571758-F7AF-4C1C-B374-FEF10C8793C4}" srcId="{48105D69-1ABB-4844-957B-DBF3B87A12E3}" destId="{042EEC3D-2825-48C0-8B87-EA58C7403AE0}" srcOrd="2" destOrd="0" parTransId="{65810040-65D6-4029-8961-A2B6BD6871D0}" sibTransId="{502A943C-476B-4777-BFFA-8E468BEA3965}"/>
    <dgm:cxn modelId="{D63606B5-A350-43CA-B015-819CB6E75E0B}" srcId="{CF809CD8-DE48-462B-8187-16DDBF87AA4B}" destId="{1D8CC3A3-5E53-48D4-886C-FF69CCAB56C1}" srcOrd="1" destOrd="0" parTransId="{C7BEFCDB-044B-4FC7-99D6-A5FEC0E3668C}" sibTransId="{DE68FD10-56DB-49CC-912B-0F068CAC1EE0}"/>
    <dgm:cxn modelId="{D051F1DF-3D53-481B-8138-7726A3426F13}" srcId="{F11A6189-6DD0-40EE-A66D-EBE12E24B390}" destId="{CF809CD8-DE48-462B-8187-16DDBF87AA4B}" srcOrd="0" destOrd="0" parTransId="{B3CEF088-8F09-4CE4-B004-5610177F4233}" sibTransId="{E4EA3AB7-8356-4483-A5BC-1E9073B90F76}"/>
    <dgm:cxn modelId="{88F66323-E45F-4E15-94A5-6A8F4BEE147B}" type="presOf" srcId="{73AAFC6F-DDFB-42EF-AA3A-2CFB82668A2A}" destId="{C4362647-83FE-439C-9D69-27A805813DAF}" srcOrd="0" destOrd="0" presId="urn:microsoft.com/office/officeart/2005/8/layout/orgChart1"/>
    <dgm:cxn modelId="{1AF9D48E-E438-4CAA-AD26-0FD4BA44278A}" type="presOf" srcId="{8021F445-7F22-4B28-AEA1-069C225C5B97}" destId="{290F0D47-272B-47C9-B336-65C1C02A56B1}" srcOrd="0" destOrd="0" presId="urn:microsoft.com/office/officeart/2005/8/layout/orgChart1"/>
    <dgm:cxn modelId="{0DD0C107-9259-45DD-9860-41ABCF3B7ECF}" type="presOf" srcId="{95E5A588-3715-4A39-9057-9CDF429CD2DA}" destId="{63733843-2447-4595-ABC5-0AB8A862D256}" srcOrd="0" destOrd="0" presId="urn:microsoft.com/office/officeart/2005/8/layout/orgChart1"/>
    <dgm:cxn modelId="{F7D949AB-17CF-4269-9614-04D98721B9C2}" type="presOf" srcId="{EF87162C-C8BA-4809-8462-CA50A2CBB7E7}" destId="{3C108AC7-4879-4798-8109-2335BD86294F}" srcOrd="0" destOrd="0" presId="urn:microsoft.com/office/officeart/2005/8/layout/orgChart1"/>
    <dgm:cxn modelId="{18A77D6C-3FB7-4ECC-AD5D-0DD86D402861}" type="presOf" srcId="{8D7CA026-65DE-40EF-B816-6A00A29CE3C4}" destId="{683F1527-29C4-4BA8-A8DE-89B202BB1BF3}" srcOrd="1" destOrd="0" presId="urn:microsoft.com/office/officeart/2005/8/layout/orgChart1"/>
    <dgm:cxn modelId="{0DFC2263-EFC0-430F-85C8-10E2F7CA1C5E}" type="presOf" srcId="{F11A6189-6DD0-40EE-A66D-EBE12E24B390}" destId="{0DFA3421-00B4-43E8-B79E-304D594A4BE8}" srcOrd="0" destOrd="0" presId="urn:microsoft.com/office/officeart/2005/8/layout/orgChart1"/>
    <dgm:cxn modelId="{B6B561F7-E821-45BD-9323-96B7E2402018}" type="presOf" srcId="{3E28EBEF-A29C-4266-8231-8665C0B74B4F}" destId="{42834FD8-562A-4C6F-9F36-276B067483E9}" srcOrd="0" destOrd="0" presId="urn:microsoft.com/office/officeart/2005/8/layout/orgChart1"/>
    <dgm:cxn modelId="{E5140FEE-5E9C-4327-B441-BF1B0478FF82}" type="presOf" srcId="{36771D9A-AC3E-4777-B0C5-884A8DA651B9}" destId="{6F1E80F3-4006-47DF-81AE-69691AAD7171}" srcOrd="0" destOrd="0" presId="urn:microsoft.com/office/officeart/2005/8/layout/orgChart1"/>
    <dgm:cxn modelId="{BBAE23FE-C569-48A8-9663-8B3927BB4E11}" type="presOf" srcId="{F0F82292-E021-4FA2-B479-C4B37C61ABC6}" destId="{EE3B17E9-7B38-4895-9FA4-B0DE28146927}" srcOrd="1" destOrd="0" presId="urn:microsoft.com/office/officeart/2005/8/layout/orgChart1"/>
    <dgm:cxn modelId="{95AB3DA6-8B1C-4187-BD68-DCF60903BA0F}" type="presOf" srcId="{1FA404D0-4BB1-46BC-BEF9-FC11C3C3A20A}" destId="{0E6B869A-EC49-42BB-87ED-347C645C6A1D}" srcOrd="0" destOrd="0" presId="urn:microsoft.com/office/officeart/2005/8/layout/orgChart1"/>
    <dgm:cxn modelId="{D991BA75-DE3A-4190-ADA5-C9F2372C7EEF}" type="presOf" srcId="{54612180-A040-4BC0-99E8-FDA13123A43F}" destId="{7A1FB050-D115-427A-8D34-124FE300FADB}" srcOrd="0" destOrd="0" presId="urn:microsoft.com/office/officeart/2005/8/layout/orgChart1"/>
    <dgm:cxn modelId="{88511159-34EF-4BA2-8B58-33190DEB715E}" type="presOf" srcId="{FDA44477-C729-4121-8BDC-E36E08A6E8A4}" destId="{0CDC7888-4E8A-4F23-9E5A-12CDCD768D78}" srcOrd="1" destOrd="0" presId="urn:microsoft.com/office/officeart/2005/8/layout/orgChart1"/>
    <dgm:cxn modelId="{734432BF-6DE6-49AC-9ED2-AB423F89FFD2}" type="presOf" srcId="{F11A6189-6DD0-40EE-A66D-EBE12E24B390}" destId="{D5CF9340-12BF-4A17-811F-DF5709F6BCBE}" srcOrd="1" destOrd="0" presId="urn:microsoft.com/office/officeart/2005/8/layout/orgChart1"/>
    <dgm:cxn modelId="{9F117604-344F-42F9-B990-7EC757458295}" type="presOf" srcId="{B3CEF088-8F09-4CE4-B004-5610177F4233}" destId="{A9EA8839-E4D4-463B-A32F-009F30CC9667}" srcOrd="0" destOrd="0" presId="urn:microsoft.com/office/officeart/2005/8/layout/orgChart1"/>
    <dgm:cxn modelId="{14805191-AFD9-449E-8786-2B251D31F4D1}" type="presOf" srcId="{946A99F2-B77E-485D-A648-F2FFA055C0FD}" destId="{3E5EBC58-AECA-4BA2-B889-70E5B51785BB}" srcOrd="0" destOrd="0" presId="urn:microsoft.com/office/officeart/2005/8/layout/orgChart1"/>
    <dgm:cxn modelId="{21B10577-0810-4715-ABB7-669C0F50DA66}" type="presOf" srcId="{95ABDD96-AF03-4139-B1A5-3F4C2CF0F38E}" destId="{9C821A40-9D3F-4968-96E3-9E4079AAD69F}" srcOrd="0" destOrd="0" presId="urn:microsoft.com/office/officeart/2005/8/layout/orgChart1"/>
    <dgm:cxn modelId="{73A416C6-5D23-4448-B1A1-2E63E3C68FCD}" type="presOf" srcId="{C22C46F8-0C70-4833-8FD8-567DA6F40DCC}" destId="{90E08DD4-1BFF-4212-A58B-F2ACB89D0529}" srcOrd="0" destOrd="0" presId="urn:microsoft.com/office/officeart/2005/8/layout/orgChart1"/>
    <dgm:cxn modelId="{76A542BB-8DE5-487A-AFC4-984E3325DE28}" type="presOf" srcId="{D1FAB220-895D-4811-883E-CBB599CBF605}" destId="{E44C17C0-5C69-4FB8-AF1D-96C37DBD3740}" srcOrd="1" destOrd="0" presId="urn:microsoft.com/office/officeart/2005/8/layout/orgChart1"/>
    <dgm:cxn modelId="{28A4EF70-4426-4DBA-B692-9281C59505F8}" srcId="{241AD157-867C-4F5C-87B1-028D1DAFFA93}" destId="{77663EE5-3EE5-4CC7-80B7-469F21704A8B}" srcOrd="2" destOrd="0" parTransId="{95ABDD96-AF03-4139-B1A5-3F4C2CF0F38E}" sibTransId="{EBE433DB-63A8-4427-8D2E-BB1D04CF9087}"/>
    <dgm:cxn modelId="{62D98854-305A-4D6A-A844-E1ABD416B044}" type="presOf" srcId="{E6880642-4EE1-4B6F-9B4E-9E22112171F2}" destId="{944C8ADD-D0A6-4672-951A-5C7F62D9392A}" srcOrd="1" destOrd="0" presId="urn:microsoft.com/office/officeart/2005/8/layout/orgChart1"/>
    <dgm:cxn modelId="{68B75791-F7E4-48EA-9EA1-F0F523B6B9EA}" srcId="{241AD157-867C-4F5C-87B1-028D1DAFFA93}" destId="{70A40801-DD8B-4562-AB1E-A930652A0EFC}" srcOrd="0" destOrd="0" parTransId="{3A2A537E-AA1A-488B-B553-53E79B224BCB}" sibTransId="{D3B2D0CB-7933-47F3-B4C1-F94A23854FD1}"/>
    <dgm:cxn modelId="{4920B61A-EB8E-46F0-8667-FA2EE4BDD0C5}" type="presOf" srcId="{38B78E92-F35D-4840-B650-88FDB9951F9A}" destId="{86AAD2A5-5DF1-49FA-AC98-F7CB29F9BB06}" srcOrd="0" destOrd="0" presId="urn:microsoft.com/office/officeart/2005/8/layout/orgChart1"/>
    <dgm:cxn modelId="{4C4ABF83-4914-42D8-8F13-BD1FA408DBEC}" type="presOf" srcId="{438DF9E7-B66E-4C14-91D8-45EF47AA635E}" destId="{D7D6BA46-DBB8-4342-BCDA-70552C60A872}" srcOrd="0" destOrd="0" presId="urn:microsoft.com/office/officeart/2005/8/layout/orgChart1"/>
    <dgm:cxn modelId="{A5C5AB38-7DC8-499B-89AA-0FBCA7EF500A}" type="presOf" srcId="{50570934-83ED-4142-89DC-ECD7ECCAFFAC}" destId="{A28BD6C3-63C4-4142-AD26-927996F53319}" srcOrd="0" destOrd="0" presId="urn:microsoft.com/office/officeart/2005/8/layout/orgChart1"/>
    <dgm:cxn modelId="{AFAF2A44-55B6-44CC-AFF0-5432114BEDBE}" type="presOf" srcId="{36771D9A-AC3E-4777-B0C5-884A8DA651B9}" destId="{5AF93280-5CC6-4478-82D9-F6588DBA88AE}" srcOrd="1" destOrd="0" presId="urn:microsoft.com/office/officeart/2005/8/layout/orgChart1"/>
    <dgm:cxn modelId="{58B7D67A-9AE8-4AA3-A23B-156CD24CD988}" type="presOf" srcId="{0D9CEB2A-2576-4A2F-9208-3BD238A2AAF2}" destId="{809C73EA-7A71-47FD-A972-EABA9EB85CE4}" srcOrd="1" destOrd="0" presId="urn:microsoft.com/office/officeart/2005/8/layout/orgChart1"/>
    <dgm:cxn modelId="{614B6789-37ED-4160-AEB4-5A46F84BF406}" type="presOf" srcId="{B03A03FF-3CFF-4C52-BE82-981D3A274636}" destId="{2943EC2F-C1D8-44BF-AA1F-3559C954F8EB}" srcOrd="0" destOrd="0" presId="urn:microsoft.com/office/officeart/2005/8/layout/orgChart1"/>
    <dgm:cxn modelId="{FAB2C336-DC4E-4146-B416-A20BC7035E73}" type="presOf" srcId="{45307DC1-B4EC-41D4-8A92-20401DE8314F}" destId="{79B2A9A7-198F-4625-A082-69D249F917F3}" srcOrd="0" destOrd="0" presId="urn:microsoft.com/office/officeart/2005/8/layout/orgChart1"/>
    <dgm:cxn modelId="{F06F0616-9CF3-44F2-BECC-CE615E655442}" srcId="{54612180-A040-4BC0-99E8-FDA13123A43F}" destId="{3AD19E28-7DFD-49B8-A8DD-C75D850CD98C}" srcOrd="0" destOrd="0" parTransId="{9CA5FF9D-9F0B-4AE0-B3DB-FDE5196B23D5}" sibTransId="{6B8E084A-D0D3-44BB-A6A0-31FDDDA6C66A}"/>
    <dgm:cxn modelId="{3123494C-73FD-4684-BD36-F9AACD1D7D1E}" type="presParOf" srcId="{E66C3BE3-5BA6-4F72-9C16-35E00D7867B4}" destId="{D03A6692-E153-4A1C-8319-270A05358977}" srcOrd="0" destOrd="0" presId="urn:microsoft.com/office/officeart/2005/8/layout/orgChart1"/>
    <dgm:cxn modelId="{2F45CDF4-0FFD-44ED-9DEA-0AAA9374D158}" type="presParOf" srcId="{D03A6692-E153-4A1C-8319-270A05358977}" destId="{730A5778-42F0-431C-ABB2-49445E538A57}" srcOrd="0" destOrd="0" presId="urn:microsoft.com/office/officeart/2005/8/layout/orgChart1"/>
    <dgm:cxn modelId="{BE76E953-CD81-4F56-82E5-A76EA6615412}" type="presParOf" srcId="{730A5778-42F0-431C-ABB2-49445E538A57}" destId="{0DFA3421-00B4-43E8-B79E-304D594A4BE8}" srcOrd="0" destOrd="0" presId="urn:microsoft.com/office/officeart/2005/8/layout/orgChart1"/>
    <dgm:cxn modelId="{8838A05F-A359-459E-AB45-4C8438D6773A}" type="presParOf" srcId="{730A5778-42F0-431C-ABB2-49445E538A57}" destId="{D5CF9340-12BF-4A17-811F-DF5709F6BCBE}" srcOrd="1" destOrd="0" presId="urn:microsoft.com/office/officeart/2005/8/layout/orgChart1"/>
    <dgm:cxn modelId="{093CD0C9-97D6-4BAA-B078-4B0A1AEA87BA}" type="presParOf" srcId="{D03A6692-E153-4A1C-8319-270A05358977}" destId="{8D30E11D-4DA8-47A3-8ECF-F934965C592E}" srcOrd="1" destOrd="0" presId="urn:microsoft.com/office/officeart/2005/8/layout/orgChart1"/>
    <dgm:cxn modelId="{DA787F60-705C-4F8D-90A7-3917F85B86D3}" type="presParOf" srcId="{8D30E11D-4DA8-47A3-8ECF-F934965C592E}" destId="{A9EA8839-E4D4-463B-A32F-009F30CC9667}" srcOrd="0" destOrd="0" presId="urn:microsoft.com/office/officeart/2005/8/layout/orgChart1"/>
    <dgm:cxn modelId="{D8E9764D-1690-4C56-8598-551E38171F44}" type="presParOf" srcId="{8D30E11D-4DA8-47A3-8ECF-F934965C592E}" destId="{6D55334D-63B8-46CC-AA29-7ABE55A7313D}" srcOrd="1" destOrd="0" presId="urn:microsoft.com/office/officeart/2005/8/layout/orgChart1"/>
    <dgm:cxn modelId="{7DDD3320-49CA-492F-8044-4A51DFF5E0F6}" type="presParOf" srcId="{6D55334D-63B8-46CC-AA29-7ABE55A7313D}" destId="{935CF9B1-86EF-4639-B049-D5054D9B130D}" srcOrd="0" destOrd="0" presId="urn:microsoft.com/office/officeart/2005/8/layout/orgChart1"/>
    <dgm:cxn modelId="{F8DA812E-CBB9-4806-96C7-05EDF932475B}" type="presParOf" srcId="{935CF9B1-86EF-4639-B049-D5054D9B130D}" destId="{8655D07B-FA94-45E5-AE3A-A094CCAF3F1B}" srcOrd="0" destOrd="0" presId="urn:microsoft.com/office/officeart/2005/8/layout/orgChart1"/>
    <dgm:cxn modelId="{6F648CF2-2421-4712-9351-33AF88A14DD4}" type="presParOf" srcId="{935CF9B1-86EF-4639-B049-D5054D9B130D}" destId="{15C2B467-0040-4290-861F-77E9BC1F0498}" srcOrd="1" destOrd="0" presId="urn:microsoft.com/office/officeart/2005/8/layout/orgChart1"/>
    <dgm:cxn modelId="{8A106DF6-B5C6-4E39-A323-5271B34B387D}" type="presParOf" srcId="{6D55334D-63B8-46CC-AA29-7ABE55A7313D}" destId="{CC46CFC6-0C4C-4BAA-A7EC-CB113147F2B3}" srcOrd="1" destOrd="0" presId="urn:microsoft.com/office/officeart/2005/8/layout/orgChart1"/>
    <dgm:cxn modelId="{CBB3DE4B-E626-431D-B30B-4C17EC654BF1}" type="presParOf" srcId="{CC46CFC6-0C4C-4BAA-A7EC-CB113147F2B3}" destId="{C95894C1-513B-4094-BB78-8207512BD3EB}" srcOrd="0" destOrd="0" presId="urn:microsoft.com/office/officeart/2005/8/layout/orgChart1"/>
    <dgm:cxn modelId="{1CE5D31A-928D-48C4-8305-BEFF96971D88}" type="presParOf" srcId="{CC46CFC6-0C4C-4BAA-A7EC-CB113147F2B3}" destId="{88AF8891-0E70-4989-B45E-7DD3046E7EA8}" srcOrd="1" destOrd="0" presId="urn:microsoft.com/office/officeart/2005/8/layout/orgChart1"/>
    <dgm:cxn modelId="{7764B48D-5101-4F6E-9A72-8AB6EF90AAE5}" type="presParOf" srcId="{88AF8891-0E70-4989-B45E-7DD3046E7EA8}" destId="{134DB4F2-6B8B-4A74-851C-A5F08BA33F98}" srcOrd="0" destOrd="0" presId="urn:microsoft.com/office/officeart/2005/8/layout/orgChart1"/>
    <dgm:cxn modelId="{B5B63E72-084B-4AB9-A50F-B4CE99C1A080}" type="presParOf" srcId="{134DB4F2-6B8B-4A74-851C-A5F08BA33F98}" destId="{FC511889-3513-43F1-B78C-84FA7CD714E3}" srcOrd="0" destOrd="0" presId="urn:microsoft.com/office/officeart/2005/8/layout/orgChart1"/>
    <dgm:cxn modelId="{F94CE458-334C-47E6-B937-2F6DA187CE31}" type="presParOf" srcId="{134DB4F2-6B8B-4A74-851C-A5F08BA33F98}" destId="{BA5A71BD-A350-4261-A110-06E745507604}" srcOrd="1" destOrd="0" presId="urn:microsoft.com/office/officeart/2005/8/layout/orgChart1"/>
    <dgm:cxn modelId="{5B22B1B7-90A1-4A79-B093-1EDB4AA7798F}" type="presParOf" srcId="{88AF8891-0E70-4989-B45E-7DD3046E7EA8}" destId="{C885A6D8-A783-446B-A9FD-637A52978679}" srcOrd="1" destOrd="0" presId="urn:microsoft.com/office/officeart/2005/8/layout/orgChart1"/>
    <dgm:cxn modelId="{DD5F17D4-9324-42B9-B59F-E78E1ECA0BAB}" type="presParOf" srcId="{C885A6D8-A783-446B-A9FD-637A52978679}" destId="{56ADAE43-DEAC-4272-A2B6-89D84CCAACC9}" srcOrd="0" destOrd="0" presId="urn:microsoft.com/office/officeart/2005/8/layout/orgChart1"/>
    <dgm:cxn modelId="{FE0C6AC1-9BD9-44D1-95C3-4B163CFA9752}" type="presParOf" srcId="{C885A6D8-A783-446B-A9FD-637A52978679}" destId="{48BD52EA-FEBD-4428-9508-448F3C1A5937}" srcOrd="1" destOrd="0" presId="urn:microsoft.com/office/officeart/2005/8/layout/orgChart1"/>
    <dgm:cxn modelId="{FBFB0E18-33A0-425A-8B77-45169575A0D1}" type="presParOf" srcId="{48BD52EA-FEBD-4428-9508-448F3C1A5937}" destId="{9C760D70-72E3-4C08-A649-8FAEAD4151D9}" srcOrd="0" destOrd="0" presId="urn:microsoft.com/office/officeart/2005/8/layout/orgChart1"/>
    <dgm:cxn modelId="{CD698D0B-D475-45AD-B269-BC4EF69C3DF0}" type="presParOf" srcId="{9C760D70-72E3-4C08-A649-8FAEAD4151D9}" destId="{BF7376A6-0949-431C-9575-1A2BC42DED68}" srcOrd="0" destOrd="0" presId="urn:microsoft.com/office/officeart/2005/8/layout/orgChart1"/>
    <dgm:cxn modelId="{39436CFC-B84E-4939-B1DF-D1F33DD5F970}" type="presParOf" srcId="{9C760D70-72E3-4C08-A649-8FAEAD4151D9}" destId="{6ABF3379-484D-434F-A089-10F0785F4BAE}" srcOrd="1" destOrd="0" presId="urn:microsoft.com/office/officeart/2005/8/layout/orgChart1"/>
    <dgm:cxn modelId="{7CCC021F-45D9-4B26-B89D-3590505F3351}" type="presParOf" srcId="{48BD52EA-FEBD-4428-9508-448F3C1A5937}" destId="{79140AF3-7175-4D0C-BA19-7357374A2C03}" srcOrd="1" destOrd="0" presId="urn:microsoft.com/office/officeart/2005/8/layout/orgChart1"/>
    <dgm:cxn modelId="{12E163B3-E77C-4824-B9D9-B8C73F6CDB6B}" type="presParOf" srcId="{79140AF3-7175-4D0C-BA19-7357374A2C03}" destId="{3E5EBC58-AECA-4BA2-B889-70E5B51785BB}" srcOrd="0" destOrd="0" presId="urn:microsoft.com/office/officeart/2005/8/layout/orgChart1"/>
    <dgm:cxn modelId="{2BF50F38-6F51-4146-B07B-A833999D65D9}" type="presParOf" srcId="{79140AF3-7175-4D0C-BA19-7357374A2C03}" destId="{5D647760-FB80-4C31-AB5E-391F9E7780C4}" srcOrd="1" destOrd="0" presId="urn:microsoft.com/office/officeart/2005/8/layout/orgChart1"/>
    <dgm:cxn modelId="{32853C6C-631E-4606-A85F-00CF0E65F18F}" type="presParOf" srcId="{5D647760-FB80-4C31-AB5E-391F9E7780C4}" destId="{A7DADCAF-FF85-4D99-948A-33F2E3C48CE4}" srcOrd="0" destOrd="0" presId="urn:microsoft.com/office/officeart/2005/8/layout/orgChart1"/>
    <dgm:cxn modelId="{20FE8DAF-50B3-4AC2-89ED-D96C451B7715}" type="presParOf" srcId="{A7DADCAF-FF85-4D99-948A-33F2E3C48CE4}" destId="{05D12AFB-1B69-4B33-951E-D5D7B8376F9F}" srcOrd="0" destOrd="0" presId="urn:microsoft.com/office/officeart/2005/8/layout/orgChart1"/>
    <dgm:cxn modelId="{956D4990-68B1-464B-B005-093FB560E916}" type="presParOf" srcId="{A7DADCAF-FF85-4D99-948A-33F2E3C48CE4}" destId="{9F23E929-C853-4AB2-8EE6-33F2C11B8838}" srcOrd="1" destOrd="0" presId="urn:microsoft.com/office/officeart/2005/8/layout/orgChart1"/>
    <dgm:cxn modelId="{2121E466-35BE-4B99-A483-A27CDA02B58E}" type="presParOf" srcId="{5D647760-FB80-4C31-AB5E-391F9E7780C4}" destId="{85A24024-E0F6-43BE-8D75-7040CD058144}" srcOrd="1" destOrd="0" presId="urn:microsoft.com/office/officeart/2005/8/layout/orgChart1"/>
    <dgm:cxn modelId="{9F30A718-0284-4949-B3C1-54EFBBD93A16}" type="presParOf" srcId="{85A24024-E0F6-43BE-8D75-7040CD058144}" destId="{D7D6BA46-DBB8-4342-BCDA-70552C60A872}" srcOrd="0" destOrd="0" presId="urn:microsoft.com/office/officeart/2005/8/layout/orgChart1"/>
    <dgm:cxn modelId="{2C15E066-2B34-4B26-96D0-ABCCBA2D7205}" type="presParOf" srcId="{85A24024-E0F6-43BE-8D75-7040CD058144}" destId="{E1A0E714-0823-4032-AD87-5698DB1E6E98}" srcOrd="1" destOrd="0" presId="urn:microsoft.com/office/officeart/2005/8/layout/orgChart1"/>
    <dgm:cxn modelId="{B6CF2934-8541-4BA2-B451-698AF53E5EDA}" type="presParOf" srcId="{E1A0E714-0823-4032-AD87-5698DB1E6E98}" destId="{A8B5B6B9-AFD3-4071-9595-BD41EA039690}" srcOrd="0" destOrd="0" presId="urn:microsoft.com/office/officeart/2005/8/layout/orgChart1"/>
    <dgm:cxn modelId="{50B16930-AA47-425F-8812-CAA478905DD6}" type="presParOf" srcId="{A8B5B6B9-AFD3-4071-9595-BD41EA039690}" destId="{A59FA49F-435F-4F3C-81A3-3E70120793BB}" srcOrd="0" destOrd="0" presId="urn:microsoft.com/office/officeart/2005/8/layout/orgChart1"/>
    <dgm:cxn modelId="{5BD0334D-3D06-404C-A622-BB19A7E9A832}" type="presParOf" srcId="{A8B5B6B9-AFD3-4071-9595-BD41EA039690}" destId="{0CDC7888-4E8A-4F23-9E5A-12CDCD768D78}" srcOrd="1" destOrd="0" presId="urn:microsoft.com/office/officeart/2005/8/layout/orgChart1"/>
    <dgm:cxn modelId="{95C8328F-FECE-4399-8865-126D5783F4D1}" type="presParOf" srcId="{E1A0E714-0823-4032-AD87-5698DB1E6E98}" destId="{F47D6522-E17B-44A4-9FC8-72375C6D0A79}" srcOrd="1" destOrd="0" presId="urn:microsoft.com/office/officeart/2005/8/layout/orgChart1"/>
    <dgm:cxn modelId="{B2448CE2-0489-4FED-9931-901C58C104B1}" type="presParOf" srcId="{E1A0E714-0823-4032-AD87-5698DB1E6E98}" destId="{9FCB8839-B73A-4F01-B04C-A6B08775ED73}" srcOrd="2" destOrd="0" presId="urn:microsoft.com/office/officeart/2005/8/layout/orgChart1"/>
    <dgm:cxn modelId="{D061D57F-37F2-403F-A42E-3AFA686ECB69}" type="presParOf" srcId="{5D647760-FB80-4C31-AB5E-391F9E7780C4}" destId="{BA0C44CF-A936-454B-8020-8B05DA117BA7}" srcOrd="2" destOrd="0" presId="urn:microsoft.com/office/officeart/2005/8/layout/orgChart1"/>
    <dgm:cxn modelId="{8AC77857-49C3-42A9-9B6F-00D207C0C0A6}" type="presParOf" srcId="{48BD52EA-FEBD-4428-9508-448F3C1A5937}" destId="{BFF2A2FC-32C0-404B-8EE2-CDA28B694F37}" srcOrd="2" destOrd="0" presId="urn:microsoft.com/office/officeart/2005/8/layout/orgChart1"/>
    <dgm:cxn modelId="{949FED32-DAE2-4751-A96B-DFD541D7C610}" type="presParOf" srcId="{C885A6D8-A783-446B-A9FD-637A52978679}" destId="{A39D3CD3-FBAB-4BE4-A125-6DD327438995}" srcOrd="2" destOrd="0" presId="urn:microsoft.com/office/officeart/2005/8/layout/orgChart1"/>
    <dgm:cxn modelId="{E629FACD-CCFA-4B20-912F-3C10803BAE6C}" type="presParOf" srcId="{C885A6D8-A783-446B-A9FD-637A52978679}" destId="{92863081-3B58-49A1-8788-3EF45371DD40}" srcOrd="3" destOrd="0" presId="urn:microsoft.com/office/officeart/2005/8/layout/orgChart1"/>
    <dgm:cxn modelId="{13C7A25E-018B-4F6D-925C-731A441C3C56}" type="presParOf" srcId="{92863081-3B58-49A1-8788-3EF45371DD40}" destId="{AB552942-E480-4EE3-A6B1-675E04839746}" srcOrd="0" destOrd="0" presId="urn:microsoft.com/office/officeart/2005/8/layout/orgChart1"/>
    <dgm:cxn modelId="{4BACE6D1-4A64-41E9-A4AE-FE036A8E88C4}" type="presParOf" srcId="{AB552942-E480-4EE3-A6B1-675E04839746}" destId="{0E6B869A-EC49-42BB-87ED-347C645C6A1D}" srcOrd="0" destOrd="0" presId="urn:microsoft.com/office/officeart/2005/8/layout/orgChart1"/>
    <dgm:cxn modelId="{2B0BF190-9602-49DC-90FC-BE1FBE1B2332}" type="presParOf" srcId="{AB552942-E480-4EE3-A6B1-675E04839746}" destId="{F3C77702-24D9-4F4A-AD09-7A539CE81DD5}" srcOrd="1" destOrd="0" presId="urn:microsoft.com/office/officeart/2005/8/layout/orgChart1"/>
    <dgm:cxn modelId="{9E81A9B0-93D8-41D9-B505-0A982929D731}" type="presParOf" srcId="{92863081-3B58-49A1-8788-3EF45371DD40}" destId="{217D83BD-D4E4-4A47-864B-489FFE7DA8C1}" srcOrd="1" destOrd="0" presId="urn:microsoft.com/office/officeart/2005/8/layout/orgChart1"/>
    <dgm:cxn modelId="{EEED9DF0-9C69-499E-8122-A265B74BAF8A}" type="presParOf" srcId="{217D83BD-D4E4-4A47-864B-489FFE7DA8C1}" destId="{290F0D47-272B-47C9-B336-65C1C02A56B1}" srcOrd="0" destOrd="0" presId="urn:microsoft.com/office/officeart/2005/8/layout/orgChart1"/>
    <dgm:cxn modelId="{19A1E56A-8C6A-40A6-87B0-D221D3BC7648}" type="presParOf" srcId="{217D83BD-D4E4-4A47-864B-489FFE7DA8C1}" destId="{C303763D-ADA2-4E7A-BF8C-94B809D8167B}" srcOrd="1" destOrd="0" presId="urn:microsoft.com/office/officeart/2005/8/layout/orgChart1"/>
    <dgm:cxn modelId="{47FF15D1-AB44-41EB-8353-B56724F59726}" type="presParOf" srcId="{C303763D-ADA2-4E7A-BF8C-94B809D8167B}" destId="{0763E40A-D137-4BB9-AFF5-F52998A57710}" srcOrd="0" destOrd="0" presId="urn:microsoft.com/office/officeart/2005/8/layout/orgChart1"/>
    <dgm:cxn modelId="{4EEBED80-9066-491F-854F-0FA0002DD3AA}" type="presParOf" srcId="{0763E40A-D137-4BB9-AFF5-F52998A57710}" destId="{6525AC6E-B424-4FF1-AB11-63AAC3CFE8EF}" srcOrd="0" destOrd="0" presId="urn:microsoft.com/office/officeart/2005/8/layout/orgChart1"/>
    <dgm:cxn modelId="{36A19345-20D0-495F-AC21-58F9926779A5}" type="presParOf" srcId="{0763E40A-D137-4BB9-AFF5-F52998A57710}" destId="{A54978ED-BDD3-474C-A527-0BFABC9BDEB6}" srcOrd="1" destOrd="0" presId="urn:microsoft.com/office/officeart/2005/8/layout/orgChart1"/>
    <dgm:cxn modelId="{9A583F5E-5209-4B06-A6AE-383FCEC7DB55}" type="presParOf" srcId="{C303763D-ADA2-4E7A-BF8C-94B809D8167B}" destId="{BD35343A-8BFD-4769-9D50-3FBD743523A3}" srcOrd="1" destOrd="0" presId="urn:microsoft.com/office/officeart/2005/8/layout/orgChart1"/>
    <dgm:cxn modelId="{46A0AB17-192F-4DC9-B273-62DB5F4C2115}" type="presParOf" srcId="{C303763D-ADA2-4E7A-BF8C-94B809D8167B}" destId="{660B2D73-1D96-4BA0-985B-E37AA6E5CCCC}" srcOrd="2" destOrd="0" presId="urn:microsoft.com/office/officeart/2005/8/layout/orgChart1"/>
    <dgm:cxn modelId="{7A084515-9C09-48C9-8A05-B22F64CD4CC9}" type="presParOf" srcId="{92863081-3B58-49A1-8788-3EF45371DD40}" destId="{F5C1B91A-7562-4D3D-947D-C01A6EF2B81A}" srcOrd="2" destOrd="0" presId="urn:microsoft.com/office/officeart/2005/8/layout/orgChart1"/>
    <dgm:cxn modelId="{2E30E42F-8D9C-4D94-85BC-29B1746914A8}" type="presParOf" srcId="{C885A6D8-A783-446B-A9FD-637A52978679}" destId="{C8FE6774-284C-4CAD-AB63-C5351C7EEEE7}" srcOrd="4" destOrd="0" presId="urn:microsoft.com/office/officeart/2005/8/layout/orgChart1"/>
    <dgm:cxn modelId="{B673339A-7E78-42F4-AA33-5701F105944D}" type="presParOf" srcId="{C885A6D8-A783-446B-A9FD-637A52978679}" destId="{B0823261-FD4E-40AE-BCB6-C0824103AC56}" srcOrd="5" destOrd="0" presId="urn:microsoft.com/office/officeart/2005/8/layout/orgChart1"/>
    <dgm:cxn modelId="{739297F7-3414-4E0A-B42F-6E0164FE96BB}" type="presParOf" srcId="{B0823261-FD4E-40AE-BCB6-C0824103AC56}" destId="{BD17E1E3-60B3-48BA-942B-F89254C717A6}" srcOrd="0" destOrd="0" presId="urn:microsoft.com/office/officeart/2005/8/layout/orgChart1"/>
    <dgm:cxn modelId="{45345A54-D8B0-4000-B65E-A9B9D4DB99BC}" type="presParOf" srcId="{BD17E1E3-60B3-48BA-942B-F89254C717A6}" destId="{770CCECE-EBF5-471F-9138-C134BF7BBCEE}" srcOrd="0" destOrd="0" presId="urn:microsoft.com/office/officeart/2005/8/layout/orgChart1"/>
    <dgm:cxn modelId="{3058DD8C-A507-4DDA-8F47-4EB07FCD26FA}" type="presParOf" srcId="{BD17E1E3-60B3-48BA-942B-F89254C717A6}" destId="{F858C6A6-A546-4943-A1F0-6167B3CB3F1E}" srcOrd="1" destOrd="0" presId="urn:microsoft.com/office/officeart/2005/8/layout/orgChart1"/>
    <dgm:cxn modelId="{B5614534-0E14-418E-A759-BFE1CEEA82E4}" type="presParOf" srcId="{B0823261-FD4E-40AE-BCB6-C0824103AC56}" destId="{0789AAAB-D234-4C76-B9A0-5FDDFFA3BD30}" srcOrd="1" destOrd="0" presId="urn:microsoft.com/office/officeart/2005/8/layout/orgChart1"/>
    <dgm:cxn modelId="{3EAC18A3-498F-4A43-95B5-10A0BDA73821}" type="presParOf" srcId="{0789AAAB-D234-4C76-B9A0-5FDDFFA3BD30}" destId="{2943EC2F-C1D8-44BF-AA1F-3559C954F8EB}" srcOrd="0" destOrd="0" presId="urn:microsoft.com/office/officeart/2005/8/layout/orgChart1"/>
    <dgm:cxn modelId="{97E9F4D0-27CA-41CB-A155-2650C50C2B48}" type="presParOf" srcId="{0789AAAB-D234-4C76-B9A0-5FDDFFA3BD30}" destId="{1AB0BC3A-A19B-489B-9D30-40763E263B98}" srcOrd="1" destOrd="0" presId="urn:microsoft.com/office/officeart/2005/8/layout/orgChart1"/>
    <dgm:cxn modelId="{929F6291-872A-4D9F-917F-8295785EC28C}" type="presParOf" srcId="{1AB0BC3A-A19B-489B-9D30-40763E263B98}" destId="{30B3C21E-E882-4ED9-A8D9-0A89B7DC9509}" srcOrd="0" destOrd="0" presId="urn:microsoft.com/office/officeart/2005/8/layout/orgChart1"/>
    <dgm:cxn modelId="{62C0838F-24D8-4820-9E5E-89CDB35CED7C}" type="presParOf" srcId="{30B3C21E-E882-4ED9-A8D9-0A89B7DC9509}" destId="{BC2E82B9-DD7D-458C-882F-D04F68BD1AF4}" srcOrd="0" destOrd="0" presId="urn:microsoft.com/office/officeart/2005/8/layout/orgChart1"/>
    <dgm:cxn modelId="{6BB967EC-04F8-49E9-9680-BAC4DC5AFCCD}" type="presParOf" srcId="{30B3C21E-E882-4ED9-A8D9-0A89B7DC9509}" destId="{A4EAF4AC-4774-42A4-8F0F-15E396E2561B}" srcOrd="1" destOrd="0" presId="urn:microsoft.com/office/officeart/2005/8/layout/orgChart1"/>
    <dgm:cxn modelId="{7F642071-B3E1-46B6-8CAC-BA747649617F}" type="presParOf" srcId="{1AB0BC3A-A19B-489B-9D30-40763E263B98}" destId="{410FE81A-A8C6-42A0-9D56-4CC356215736}" srcOrd="1" destOrd="0" presId="urn:microsoft.com/office/officeart/2005/8/layout/orgChart1"/>
    <dgm:cxn modelId="{C39EF237-BA89-4A2A-8DC4-CEE33C4DF28D}" type="presParOf" srcId="{410FE81A-A8C6-42A0-9D56-4CC356215736}" destId="{1308796B-9928-4B4A-AC5B-E42EE4B08D1F}" srcOrd="0" destOrd="0" presId="urn:microsoft.com/office/officeart/2005/8/layout/orgChart1"/>
    <dgm:cxn modelId="{0CFFF7FE-EF2B-442D-8DC6-55DC3FEF2719}" type="presParOf" srcId="{410FE81A-A8C6-42A0-9D56-4CC356215736}" destId="{864AF50A-3CA0-48D9-96A5-947FBD3B0509}" srcOrd="1" destOrd="0" presId="urn:microsoft.com/office/officeart/2005/8/layout/orgChart1"/>
    <dgm:cxn modelId="{FF2CC45B-4D11-4D1E-A030-6305C5CA203B}" type="presParOf" srcId="{864AF50A-3CA0-48D9-96A5-947FBD3B0509}" destId="{D47D63DB-1CD8-4425-AAB1-D48BB26F4724}" srcOrd="0" destOrd="0" presId="urn:microsoft.com/office/officeart/2005/8/layout/orgChart1"/>
    <dgm:cxn modelId="{F5C74D06-5BCE-4EE1-AB82-F68E660073E8}" type="presParOf" srcId="{D47D63DB-1CD8-4425-AAB1-D48BB26F4724}" destId="{42834FD8-562A-4C6F-9F36-276B067483E9}" srcOrd="0" destOrd="0" presId="urn:microsoft.com/office/officeart/2005/8/layout/orgChart1"/>
    <dgm:cxn modelId="{E6438351-1256-483B-830B-CFD0056C4C63}" type="presParOf" srcId="{D47D63DB-1CD8-4425-AAB1-D48BB26F4724}" destId="{5FE4E0CE-3416-4CDA-A750-344C4823050F}" srcOrd="1" destOrd="0" presId="urn:microsoft.com/office/officeart/2005/8/layout/orgChart1"/>
    <dgm:cxn modelId="{4CC7DF2E-B3F7-43FD-BBE0-7A2F4D93F804}" type="presParOf" srcId="{864AF50A-3CA0-48D9-96A5-947FBD3B0509}" destId="{CF5AA95C-EC88-4E1E-AE65-80A98353D496}" srcOrd="1" destOrd="0" presId="urn:microsoft.com/office/officeart/2005/8/layout/orgChart1"/>
    <dgm:cxn modelId="{EC362DE5-2F47-4482-9A68-A131ACFC4007}" type="presParOf" srcId="{CF5AA95C-EC88-4E1E-AE65-80A98353D496}" destId="{C4362647-83FE-439C-9D69-27A805813DAF}" srcOrd="0" destOrd="0" presId="urn:microsoft.com/office/officeart/2005/8/layout/orgChart1"/>
    <dgm:cxn modelId="{00C90F5A-FCB4-4F38-91EB-21F6BCB6B420}" type="presParOf" srcId="{CF5AA95C-EC88-4E1E-AE65-80A98353D496}" destId="{F11E3DDE-603C-45F7-83E9-D273D7D49FA8}" srcOrd="1" destOrd="0" presId="urn:microsoft.com/office/officeart/2005/8/layout/orgChart1"/>
    <dgm:cxn modelId="{E3F087C6-A1DE-48AA-9AEF-16ED1503825A}" type="presParOf" srcId="{F11E3DDE-603C-45F7-83E9-D273D7D49FA8}" destId="{8FE71DC4-5F0C-4786-A89A-2680B26BF327}" srcOrd="0" destOrd="0" presId="urn:microsoft.com/office/officeart/2005/8/layout/orgChart1"/>
    <dgm:cxn modelId="{0F0CB702-06F3-49B6-86AD-AA80F3305B10}" type="presParOf" srcId="{8FE71DC4-5F0C-4786-A89A-2680B26BF327}" destId="{44D627EA-6B71-44F7-9B06-EF1DAB17DD3F}" srcOrd="0" destOrd="0" presId="urn:microsoft.com/office/officeart/2005/8/layout/orgChart1"/>
    <dgm:cxn modelId="{58993E0B-999F-4D17-A508-CF7C52721A68}" type="presParOf" srcId="{8FE71DC4-5F0C-4786-A89A-2680B26BF327}" destId="{809C73EA-7A71-47FD-A972-EABA9EB85CE4}" srcOrd="1" destOrd="0" presId="urn:microsoft.com/office/officeart/2005/8/layout/orgChart1"/>
    <dgm:cxn modelId="{AE797D63-85D7-42AE-8ED2-00B3ECB02C5B}" type="presParOf" srcId="{F11E3DDE-603C-45F7-83E9-D273D7D49FA8}" destId="{D057B2DB-FC47-4366-B851-6791492CA01E}" srcOrd="1" destOrd="0" presId="urn:microsoft.com/office/officeart/2005/8/layout/orgChart1"/>
    <dgm:cxn modelId="{0456FDFB-88CA-4D48-A85C-0D29A0DF75D8}" type="presParOf" srcId="{D057B2DB-FC47-4366-B851-6791492CA01E}" destId="{5B11FC4A-F679-44B1-9AD1-E7FDCF76A031}" srcOrd="0" destOrd="0" presId="urn:microsoft.com/office/officeart/2005/8/layout/orgChart1"/>
    <dgm:cxn modelId="{ECDEE012-74F7-425C-BA4E-2C2F62B25DB0}" type="presParOf" srcId="{D057B2DB-FC47-4366-B851-6791492CA01E}" destId="{EC8F7693-493B-417D-AC65-F84DFAC35313}" srcOrd="1" destOrd="0" presId="urn:microsoft.com/office/officeart/2005/8/layout/orgChart1"/>
    <dgm:cxn modelId="{74EF44AF-23F7-4A36-A1E0-96A6A5233AD9}" type="presParOf" srcId="{EC8F7693-493B-417D-AC65-F84DFAC35313}" destId="{D19350F4-27AA-4686-9AD6-E392A8888D60}" srcOrd="0" destOrd="0" presId="urn:microsoft.com/office/officeart/2005/8/layout/orgChart1"/>
    <dgm:cxn modelId="{65FF1319-0DCF-4D2E-B547-694383BFC098}" type="presParOf" srcId="{D19350F4-27AA-4686-9AD6-E392A8888D60}" destId="{8ED5B160-9E94-47C3-AB5F-2A4E15585261}" srcOrd="0" destOrd="0" presId="urn:microsoft.com/office/officeart/2005/8/layout/orgChart1"/>
    <dgm:cxn modelId="{91F6480A-86FA-42B2-9D7E-843E17FD094A}" type="presParOf" srcId="{D19350F4-27AA-4686-9AD6-E392A8888D60}" destId="{944C8ADD-D0A6-4672-951A-5C7F62D9392A}" srcOrd="1" destOrd="0" presId="urn:microsoft.com/office/officeart/2005/8/layout/orgChart1"/>
    <dgm:cxn modelId="{2D072D68-4BC1-4CFD-AE8B-845A0FE572DD}" type="presParOf" srcId="{EC8F7693-493B-417D-AC65-F84DFAC35313}" destId="{93770FAF-DE7D-4826-8E8C-B6B0E7ADFC74}" srcOrd="1" destOrd="0" presId="urn:microsoft.com/office/officeart/2005/8/layout/orgChart1"/>
    <dgm:cxn modelId="{AC1022B2-FA71-4B0A-B193-85C82906D481}" type="presParOf" srcId="{EC8F7693-493B-417D-AC65-F84DFAC35313}" destId="{E06E1244-5468-42E6-880C-E4A6E4383332}" srcOrd="2" destOrd="0" presId="urn:microsoft.com/office/officeart/2005/8/layout/orgChart1"/>
    <dgm:cxn modelId="{F0FC2E97-9EEA-4752-896C-56974BA9A8D7}" type="presParOf" srcId="{D057B2DB-FC47-4366-B851-6791492CA01E}" destId="{AB4A5D70-35F2-44F8-91D6-54AB3543269B}" srcOrd="2" destOrd="0" presId="urn:microsoft.com/office/officeart/2005/8/layout/orgChart1"/>
    <dgm:cxn modelId="{C749F620-CC6B-4E4B-826D-66815816362F}" type="presParOf" srcId="{D057B2DB-FC47-4366-B851-6791492CA01E}" destId="{581A4DA7-AFA1-4F25-8506-AF0E0529D1FF}" srcOrd="3" destOrd="0" presId="urn:microsoft.com/office/officeart/2005/8/layout/orgChart1"/>
    <dgm:cxn modelId="{5E29E45C-456E-4C52-92C6-4C2AE9893E45}" type="presParOf" srcId="{581A4DA7-AFA1-4F25-8506-AF0E0529D1FF}" destId="{6F3BC699-EB2D-4BC9-BBA4-5E6A040E8C3A}" srcOrd="0" destOrd="0" presId="urn:microsoft.com/office/officeart/2005/8/layout/orgChart1"/>
    <dgm:cxn modelId="{716D4F15-98D0-4D64-827A-979880936197}" type="presParOf" srcId="{6F3BC699-EB2D-4BC9-BBA4-5E6A040E8C3A}" destId="{39C1D35A-A5E3-4B3B-A172-B43A7AEC4A48}" srcOrd="0" destOrd="0" presId="urn:microsoft.com/office/officeart/2005/8/layout/orgChart1"/>
    <dgm:cxn modelId="{5F8FFD31-61E5-4348-B44D-96BB72C6D3F4}" type="presParOf" srcId="{6F3BC699-EB2D-4BC9-BBA4-5E6A040E8C3A}" destId="{9DB11211-D349-4B77-A227-9728E2A999D5}" srcOrd="1" destOrd="0" presId="urn:microsoft.com/office/officeart/2005/8/layout/orgChart1"/>
    <dgm:cxn modelId="{5A632A85-70BD-430E-A284-14976AF1A4F0}" type="presParOf" srcId="{581A4DA7-AFA1-4F25-8506-AF0E0529D1FF}" destId="{AB459B50-3443-4A70-91E0-E1580E4BDB72}" srcOrd="1" destOrd="0" presId="urn:microsoft.com/office/officeart/2005/8/layout/orgChart1"/>
    <dgm:cxn modelId="{A729AA24-D8B2-435F-A272-23A0A33191F9}" type="presParOf" srcId="{581A4DA7-AFA1-4F25-8506-AF0E0529D1FF}" destId="{718E8264-E774-40C2-9EB3-D56BC62384A5}" srcOrd="2" destOrd="0" presId="urn:microsoft.com/office/officeart/2005/8/layout/orgChart1"/>
    <dgm:cxn modelId="{502D67D7-FF2B-4B30-ADDE-C04415001D3A}" type="presParOf" srcId="{D057B2DB-FC47-4366-B851-6791492CA01E}" destId="{00CA06EF-C89E-41AF-BEE9-0A8D22529185}" srcOrd="4" destOrd="0" presId="urn:microsoft.com/office/officeart/2005/8/layout/orgChart1"/>
    <dgm:cxn modelId="{CB2D89AF-EC62-412D-956F-DF18B24833BE}" type="presParOf" srcId="{D057B2DB-FC47-4366-B851-6791492CA01E}" destId="{A361DB2F-0B4A-4A60-A551-57A38ED70DE6}" srcOrd="5" destOrd="0" presId="urn:microsoft.com/office/officeart/2005/8/layout/orgChart1"/>
    <dgm:cxn modelId="{5F103C90-B7F0-4290-8250-38A7E578D3AC}" type="presParOf" srcId="{A361DB2F-0B4A-4A60-A551-57A38ED70DE6}" destId="{94B2F886-F53B-4960-A5EC-23C8150F8BD7}" srcOrd="0" destOrd="0" presId="urn:microsoft.com/office/officeart/2005/8/layout/orgChart1"/>
    <dgm:cxn modelId="{B7637765-F0D6-45CF-8A6C-419343DD912C}" type="presParOf" srcId="{94B2F886-F53B-4960-A5EC-23C8150F8BD7}" destId="{79B2A9A7-198F-4625-A082-69D249F917F3}" srcOrd="0" destOrd="0" presId="urn:microsoft.com/office/officeart/2005/8/layout/orgChart1"/>
    <dgm:cxn modelId="{FB9BF767-864C-4923-AC9F-70A9CDCABBA6}" type="presParOf" srcId="{94B2F886-F53B-4960-A5EC-23C8150F8BD7}" destId="{902EF87F-F037-4CB7-866B-89F79C94D130}" srcOrd="1" destOrd="0" presId="urn:microsoft.com/office/officeart/2005/8/layout/orgChart1"/>
    <dgm:cxn modelId="{3A144DD2-944B-4B1D-816F-1EE226436B0B}" type="presParOf" srcId="{A361DB2F-0B4A-4A60-A551-57A38ED70DE6}" destId="{48B0C4B7-4C45-4C0A-BDB3-5073D588D007}" srcOrd="1" destOrd="0" presId="urn:microsoft.com/office/officeart/2005/8/layout/orgChart1"/>
    <dgm:cxn modelId="{3DCA9FE8-E217-46A1-A722-ADC0416C2E27}" type="presParOf" srcId="{A361DB2F-0B4A-4A60-A551-57A38ED70DE6}" destId="{79C0BAA0-5F87-425A-8C77-14B268620B96}" srcOrd="2" destOrd="0" presId="urn:microsoft.com/office/officeart/2005/8/layout/orgChart1"/>
    <dgm:cxn modelId="{901840B2-4E90-4238-A3D3-31D1B1417B0F}" type="presParOf" srcId="{D057B2DB-FC47-4366-B851-6791492CA01E}" destId="{90E08DD4-1BFF-4212-A58B-F2ACB89D0529}" srcOrd="6" destOrd="0" presId="urn:microsoft.com/office/officeart/2005/8/layout/orgChart1"/>
    <dgm:cxn modelId="{A674D9A4-F6D9-43BD-8413-BE2EB4E745F6}" type="presParOf" srcId="{D057B2DB-FC47-4366-B851-6791492CA01E}" destId="{70416FD1-08FD-432A-9587-E48AFEF8585C}" srcOrd="7" destOrd="0" presId="urn:microsoft.com/office/officeart/2005/8/layout/orgChart1"/>
    <dgm:cxn modelId="{A2E1953C-1A22-41A0-BE5B-7F48EA0E34F3}" type="presParOf" srcId="{70416FD1-08FD-432A-9587-E48AFEF8585C}" destId="{7898D8E3-BBD8-44FE-9683-A0A97D879E59}" srcOrd="0" destOrd="0" presId="urn:microsoft.com/office/officeart/2005/8/layout/orgChart1"/>
    <dgm:cxn modelId="{DFAB12CB-B02A-479B-A13C-EF816779C3EF}" type="presParOf" srcId="{7898D8E3-BBD8-44FE-9683-A0A97D879E59}" destId="{ED43ECD3-1E58-4961-823A-9E91AE1FCF5C}" srcOrd="0" destOrd="0" presId="urn:microsoft.com/office/officeart/2005/8/layout/orgChart1"/>
    <dgm:cxn modelId="{DBC30B4D-371D-4679-AED7-48BCD90CC58E}" type="presParOf" srcId="{7898D8E3-BBD8-44FE-9683-A0A97D879E59}" destId="{683F1527-29C4-4BA8-A8DE-89B202BB1BF3}" srcOrd="1" destOrd="0" presId="urn:microsoft.com/office/officeart/2005/8/layout/orgChart1"/>
    <dgm:cxn modelId="{8000939B-E85B-4C9F-8371-8F496C92A5F2}" type="presParOf" srcId="{70416FD1-08FD-432A-9587-E48AFEF8585C}" destId="{7DC00AB3-F12F-49DA-801D-40C17B6B6B7B}" srcOrd="1" destOrd="0" presId="urn:microsoft.com/office/officeart/2005/8/layout/orgChart1"/>
    <dgm:cxn modelId="{5BF361FF-E4B3-4750-A51E-D6825772D1E5}" type="presParOf" srcId="{70416FD1-08FD-432A-9587-E48AFEF8585C}" destId="{AAFD96B2-F6E1-4E6F-A7F8-B3A379A62556}" srcOrd="2" destOrd="0" presId="urn:microsoft.com/office/officeart/2005/8/layout/orgChart1"/>
    <dgm:cxn modelId="{0D18C8DD-776F-48D5-B6B8-BBC0EF8EF023}" type="presParOf" srcId="{F11E3DDE-603C-45F7-83E9-D273D7D49FA8}" destId="{49933A1C-6FB5-489C-8EDD-767A405CB421}" srcOrd="2" destOrd="0" presId="urn:microsoft.com/office/officeart/2005/8/layout/orgChart1"/>
    <dgm:cxn modelId="{5D0B2375-6F0F-4FA2-B2AF-ED18D369D4DB}" type="presParOf" srcId="{864AF50A-3CA0-48D9-96A5-947FBD3B0509}" destId="{A2DFA153-C314-4D62-A54C-CE5CEADE25FF}" srcOrd="2" destOrd="0" presId="urn:microsoft.com/office/officeart/2005/8/layout/orgChart1"/>
    <dgm:cxn modelId="{175E5445-AB78-4D0F-BAD2-EA0A523712CB}" type="presParOf" srcId="{1AB0BC3A-A19B-489B-9D30-40763E263B98}" destId="{505D474D-586C-4968-81EB-5FF5C0269B41}" srcOrd="2" destOrd="0" presId="urn:microsoft.com/office/officeart/2005/8/layout/orgChart1"/>
    <dgm:cxn modelId="{F89EEB13-9788-4EE3-8326-F87DB4323A81}" type="presParOf" srcId="{B0823261-FD4E-40AE-BCB6-C0824103AC56}" destId="{57657880-918E-42F2-8FBD-0872EBA182D6}" srcOrd="2" destOrd="0" presId="urn:microsoft.com/office/officeart/2005/8/layout/orgChart1"/>
    <dgm:cxn modelId="{94D80C5D-833F-40FA-AFCA-490DD51F9DA0}" type="presParOf" srcId="{88AF8891-0E70-4989-B45E-7DD3046E7EA8}" destId="{7349A683-DA06-40DD-9EE7-3C064E71AFC0}" srcOrd="2" destOrd="0" presId="urn:microsoft.com/office/officeart/2005/8/layout/orgChart1"/>
    <dgm:cxn modelId="{78AC6664-2AE1-4E3F-818D-818DC6B69923}" type="presParOf" srcId="{CC46CFC6-0C4C-4BAA-A7EC-CB113147F2B3}" destId="{931747B9-BBD3-486B-9F40-1DEB82F6BA83}" srcOrd="2" destOrd="0" presId="urn:microsoft.com/office/officeart/2005/8/layout/orgChart1"/>
    <dgm:cxn modelId="{B7024384-6770-443B-BE54-D3197CC47871}" type="presParOf" srcId="{CC46CFC6-0C4C-4BAA-A7EC-CB113147F2B3}" destId="{1CD917FB-6657-45D0-9EA4-C38208DBB57C}" srcOrd="3" destOrd="0" presId="urn:microsoft.com/office/officeart/2005/8/layout/orgChart1"/>
    <dgm:cxn modelId="{D3696017-99E2-4D50-9706-1C1D0F10190F}" type="presParOf" srcId="{1CD917FB-6657-45D0-9EA4-C38208DBB57C}" destId="{AF4ACD71-0225-46D8-B850-6E5C3FE96665}" srcOrd="0" destOrd="0" presId="urn:microsoft.com/office/officeart/2005/8/layout/orgChart1"/>
    <dgm:cxn modelId="{E8B6DCC3-5902-4CD4-B2A9-4CD2B1AE4411}" type="presParOf" srcId="{AF4ACD71-0225-46D8-B850-6E5C3FE96665}" destId="{FAF645AE-5786-4672-B945-4A14DF258302}" srcOrd="0" destOrd="0" presId="urn:microsoft.com/office/officeart/2005/8/layout/orgChart1"/>
    <dgm:cxn modelId="{CEEE5CE5-86D0-4D2C-8270-47E79D8B807B}" type="presParOf" srcId="{AF4ACD71-0225-46D8-B850-6E5C3FE96665}" destId="{27A054FA-F177-4E83-B011-5765AE7FC0B9}" srcOrd="1" destOrd="0" presId="urn:microsoft.com/office/officeart/2005/8/layout/orgChart1"/>
    <dgm:cxn modelId="{6A1BE880-7DD3-4623-A767-76DB0D88FCDF}" type="presParOf" srcId="{1CD917FB-6657-45D0-9EA4-C38208DBB57C}" destId="{4BF28B65-218D-4563-848F-8F4054BA8304}" srcOrd="1" destOrd="0" presId="urn:microsoft.com/office/officeart/2005/8/layout/orgChart1"/>
    <dgm:cxn modelId="{24E63ADE-3450-48ED-BB4C-5FAFC7F49660}" type="presParOf" srcId="{4BF28B65-218D-4563-848F-8F4054BA8304}" destId="{A1494290-4197-4ECE-8E74-EC3A09331914}" srcOrd="0" destOrd="0" presId="urn:microsoft.com/office/officeart/2005/8/layout/orgChart1"/>
    <dgm:cxn modelId="{B08906C6-3C3F-4E70-9AC0-0E9D0651D47A}" type="presParOf" srcId="{4BF28B65-218D-4563-848F-8F4054BA8304}" destId="{37440F39-3AF6-47F3-8381-142B13888024}" srcOrd="1" destOrd="0" presId="urn:microsoft.com/office/officeart/2005/8/layout/orgChart1"/>
    <dgm:cxn modelId="{305BC810-F4E2-4AFD-88FF-57D42C87F3A4}" type="presParOf" srcId="{37440F39-3AF6-47F3-8381-142B13888024}" destId="{9929ECAB-50B5-4D49-B9B0-223C2719E040}" srcOrd="0" destOrd="0" presId="urn:microsoft.com/office/officeart/2005/8/layout/orgChart1"/>
    <dgm:cxn modelId="{3CDA2F42-4C89-4618-90BE-AC0F150C15D1}" type="presParOf" srcId="{9929ECAB-50B5-4D49-B9B0-223C2719E040}" destId="{4A4DB563-C232-4B08-A65F-F0463E966A89}" srcOrd="0" destOrd="0" presId="urn:microsoft.com/office/officeart/2005/8/layout/orgChart1"/>
    <dgm:cxn modelId="{F86AF343-BBFF-4525-BFDD-F24EF76FF209}" type="presParOf" srcId="{9929ECAB-50B5-4D49-B9B0-223C2719E040}" destId="{F01DB213-6606-4A35-B73B-91E99AFCAC21}" srcOrd="1" destOrd="0" presId="urn:microsoft.com/office/officeart/2005/8/layout/orgChart1"/>
    <dgm:cxn modelId="{731E9124-0645-47BB-86DE-8151AE203C2A}" type="presParOf" srcId="{37440F39-3AF6-47F3-8381-142B13888024}" destId="{A3B7E8B7-8CEC-4102-91B8-397973BD0F41}" srcOrd="1" destOrd="0" presId="urn:microsoft.com/office/officeart/2005/8/layout/orgChart1"/>
    <dgm:cxn modelId="{BB23452D-D259-4FDA-A3A8-9D28B6442AD8}" type="presParOf" srcId="{A3B7E8B7-8CEC-4102-91B8-397973BD0F41}" destId="{63733843-2447-4595-ABC5-0AB8A862D256}" srcOrd="0" destOrd="0" presId="urn:microsoft.com/office/officeart/2005/8/layout/orgChart1"/>
    <dgm:cxn modelId="{E2A105AB-E7C7-48BB-87CD-9CFCE585FCD9}" type="presParOf" srcId="{A3B7E8B7-8CEC-4102-91B8-397973BD0F41}" destId="{773C8B68-74B7-4271-A790-7BB1C9E2494B}" srcOrd="1" destOrd="0" presId="urn:microsoft.com/office/officeart/2005/8/layout/orgChart1"/>
    <dgm:cxn modelId="{F04BC0B9-4B6E-4A4D-8AC6-7B0B2A5524B8}" type="presParOf" srcId="{773C8B68-74B7-4271-A790-7BB1C9E2494B}" destId="{64DAE196-EB37-4EC1-9752-D3BB232FAE74}" srcOrd="0" destOrd="0" presId="urn:microsoft.com/office/officeart/2005/8/layout/orgChart1"/>
    <dgm:cxn modelId="{B5F78ABB-3249-48B8-873A-2482351F7C26}" type="presParOf" srcId="{64DAE196-EB37-4EC1-9752-D3BB232FAE74}" destId="{D9F722F7-DB61-4A92-9CD1-519837569E63}" srcOrd="0" destOrd="0" presId="urn:microsoft.com/office/officeart/2005/8/layout/orgChart1"/>
    <dgm:cxn modelId="{EA14FCE8-E309-4B3B-B385-EB6D4C799E96}" type="presParOf" srcId="{64DAE196-EB37-4EC1-9752-D3BB232FAE74}" destId="{457FBBDA-D15F-4D37-8B2B-5AE5CAFC6E71}" srcOrd="1" destOrd="0" presId="urn:microsoft.com/office/officeart/2005/8/layout/orgChart1"/>
    <dgm:cxn modelId="{3696892A-BD0C-4D4E-868C-B29723AB5DE7}" type="presParOf" srcId="{773C8B68-74B7-4271-A790-7BB1C9E2494B}" destId="{CA08490B-A064-4FDC-94A5-A8A4A8813CA1}" srcOrd="1" destOrd="0" presId="urn:microsoft.com/office/officeart/2005/8/layout/orgChart1"/>
    <dgm:cxn modelId="{6471F947-E404-47B8-ABCD-18BFA3C742C6}" type="presParOf" srcId="{CA08490B-A064-4FDC-94A5-A8A4A8813CA1}" destId="{CC591ED7-D69A-4BF7-BF8B-96B00C76F936}" srcOrd="0" destOrd="0" presId="urn:microsoft.com/office/officeart/2005/8/layout/orgChart1"/>
    <dgm:cxn modelId="{92D2A4FC-C711-4A3C-B8A9-CBF3704BED27}" type="presParOf" srcId="{CA08490B-A064-4FDC-94A5-A8A4A8813CA1}" destId="{A34DD7B6-C26C-4D38-8BDD-69296B22ACFB}" srcOrd="1" destOrd="0" presId="urn:microsoft.com/office/officeart/2005/8/layout/orgChart1"/>
    <dgm:cxn modelId="{BDD05110-FB88-4873-B4AE-9E1DDD3E65B3}" type="presParOf" srcId="{A34DD7B6-C26C-4D38-8BDD-69296B22ACFB}" destId="{2EBE4D70-DF87-4434-B4AD-C5E84F50ACC3}" srcOrd="0" destOrd="0" presId="urn:microsoft.com/office/officeart/2005/8/layout/orgChart1"/>
    <dgm:cxn modelId="{11FD0273-22DC-4A3E-AE9C-F4270BABBFB8}" type="presParOf" srcId="{2EBE4D70-DF87-4434-B4AD-C5E84F50ACC3}" destId="{70E697E4-59EA-45A9-AA84-79C4575A6042}" srcOrd="0" destOrd="0" presId="urn:microsoft.com/office/officeart/2005/8/layout/orgChart1"/>
    <dgm:cxn modelId="{C28B1A97-6578-4CC5-A532-F015758C0A2D}" type="presParOf" srcId="{2EBE4D70-DF87-4434-B4AD-C5E84F50ACC3}" destId="{B246F666-FBE4-4647-9F11-BEC4A6005752}" srcOrd="1" destOrd="0" presId="urn:microsoft.com/office/officeart/2005/8/layout/orgChart1"/>
    <dgm:cxn modelId="{06429ADF-D7A2-4FE5-B741-BB44F41A785C}" type="presParOf" srcId="{A34DD7B6-C26C-4D38-8BDD-69296B22ACFB}" destId="{648A569E-9140-46A2-BEDF-67E3608747DE}" srcOrd="1" destOrd="0" presId="urn:microsoft.com/office/officeart/2005/8/layout/orgChart1"/>
    <dgm:cxn modelId="{7DAAA013-D4A0-401B-91BC-66BBA3C37CF2}" type="presParOf" srcId="{A34DD7B6-C26C-4D38-8BDD-69296B22ACFB}" destId="{ADDAC04C-1422-4B52-9C8C-7B5CB790D1A1}" srcOrd="2" destOrd="0" presId="urn:microsoft.com/office/officeart/2005/8/layout/orgChart1"/>
    <dgm:cxn modelId="{AAA77251-4198-4942-9AD1-799D8CE0B010}" type="presParOf" srcId="{CA08490B-A064-4FDC-94A5-A8A4A8813CA1}" destId="{8A75A265-9AAF-4AEB-AC35-B482EBA4F4EB}" srcOrd="2" destOrd="0" presId="urn:microsoft.com/office/officeart/2005/8/layout/orgChart1"/>
    <dgm:cxn modelId="{16194E47-C4F7-4ECE-BA97-248B3C0B817A}" type="presParOf" srcId="{CA08490B-A064-4FDC-94A5-A8A4A8813CA1}" destId="{201AB0DC-2FEC-4F8D-B085-CD777F2CB918}" srcOrd="3" destOrd="0" presId="urn:microsoft.com/office/officeart/2005/8/layout/orgChart1"/>
    <dgm:cxn modelId="{EAF8EFBF-B5C5-49DB-9DB9-B1026C9A8549}" type="presParOf" srcId="{201AB0DC-2FEC-4F8D-B085-CD777F2CB918}" destId="{D29786DA-DD01-4932-A5BD-368E1DED14C7}" srcOrd="0" destOrd="0" presId="urn:microsoft.com/office/officeart/2005/8/layout/orgChart1"/>
    <dgm:cxn modelId="{E4A63AC7-82F4-4514-9863-D440A5993C99}" type="presParOf" srcId="{D29786DA-DD01-4932-A5BD-368E1DED14C7}" destId="{7A1FB050-D115-427A-8D34-124FE300FADB}" srcOrd="0" destOrd="0" presId="urn:microsoft.com/office/officeart/2005/8/layout/orgChart1"/>
    <dgm:cxn modelId="{B676120D-293E-4D29-AC13-D0C4ADABF99C}" type="presParOf" srcId="{D29786DA-DD01-4932-A5BD-368E1DED14C7}" destId="{3806BCA0-A709-4313-947C-7AEA11F60338}" srcOrd="1" destOrd="0" presId="urn:microsoft.com/office/officeart/2005/8/layout/orgChart1"/>
    <dgm:cxn modelId="{324E3C35-EB5F-4BF8-9AD2-9EB94EC185DD}" type="presParOf" srcId="{201AB0DC-2FEC-4F8D-B085-CD777F2CB918}" destId="{3F56F24B-ED41-408A-95B5-9CC2BE389F1F}" srcOrd="1" destOrd="0" presId="urn:microsoft.com/office/officeart/2005/8/layout/orgChart1"/>
    <dgm:cxn modelId="{71D58413-04C8-4993-873F-71CBF6D10880}" type="presParOf" srcId="{3F56F24B-ED41-408A-95B5-9CC2BE389F1F}" destId="{AED7FA55-5E25-41DB-849D-6E0EAE2ABD67}" srcOrd="0" destOrd="0" presId="urn:microsoft.com/office/officeart/2005/8/layout/orgChart1"/>
    <dgm:cxn modelId="{BAE70B36-ABD8-4683-A6C8-DA22AE88015E}" type="presParOf" srcId="{3F56F24B-ED41-408A-95B5-9CC2BE389F1F}" destId="{67DFA541-8138-4EBA-ACD1-19292E8A8F0C}" srcOrd="1" destOrd="0" presId="urn:microsoft.com/office/officeart/2005/8/layout/orgChart1"/>
    <dgm:cxn modelId="{B4630807-AA66-4358-A24C-3641A1C033CD}" type="presParOf" srcId="{67DFA541-8138-4EBA-ACD1-19292E8A8F0C}" destId="{63F450E9-A5C2-4F9C-9377-58FDD694ABF7}" srcOrd="0" destOrd="0" presId="urn:microsoft.com/office/officeart/2005/8/layout/orgChart1"/>
    <dgm:cxn modelId="{F3D910CE-F74D-46C7-8508-963ACE32CC08}" type="presParOf" srcId="{63F450E9-A5C2-4F9C-9377-58FDD694ABF7}" destId="{14BED530-B66B-4FB9-BA9C-F4DB5B6AB7A9}" srcOrd="0" destOrd="0" presId="urn:microsoft.com/office/officeart/2005/8/layout/orgChart1"/>
    <dgm:cxn modelId="{D6147EF6-78AA-49E2-86E3-05FB83B257BD}" type="presParOf" srcId="{63F450E9-A5C2-4F9C-9377-58FDD694ABF7}" destId="{86F192D1-44AA-4689-945D-9EB4D0863451}" srcOrd="1" destOrd="0" presId="urn:microsoft.com/office/officeart/2005/8/layout/orgChart1"/>
    <dgm:cxn modelId="{646F2EA1-5E92-49C4-B5E9-7457173A8F79}" type="presParOf" srcId="{67DFA541-8138-4EBA-ACD1-19292E8A8F0C}" destId="{8FE05281-98DF-477D-935A-0DC371D6BF01}" srcOrd="1" destOrd="0" presId="urn:microsoft.com/office/officeart/2005/8/layout/orgChart1"/>
    <dgm:cxn modelId="{5A83BEBC-1EAD-4A8E-A583-CED30DE277D4}" type="presParOf" srcId="{8FE05281-98DF-477D-935A-0DC371D6BF01}" destId="{86AAD2A5-5DF1-49FA-AC98-F7CB29F9BB06}" srcOrd="0" destOrd="0" presId="urn:microsoft.com/office/officeart/2005/8/layout/orgChart1"/>
    <dgm:cxn modelId="{B41F3A24-F595-494C-A376-78D87D884518}" type="presParOf" srcId="{8FE05281-98DF-477D-935A-0DC371D6BF01}" destId="{657C0741-13C7-4C6E-B830-A994C788502F}" srcOrd="1" destOrd="0" presId="urn:microsoft.com/office/officeart/2005/8/layout/orgChart1"/>
    <dgm:cxn modelId="{EC7A66C0-5869-4BB2-AEDA-EF3AB9102C03}" type="presParOf" srcId="{657C0741-13C7-4C6E-B830-A994C788502F}" destId="{0EBCD71D-CCD1-4F8E-8791-283629A4E9CF}" srcOrd="0" destOrd="0" presId="urn:microsoft.com/office/officeart/2005/8/layout/orgChart1"/>
    <dgm:cxn modelId="{5B014C6E-929F-4426-8C87-6FBC75E4BCFC}" type="presParOf" srcId="{0EBCD71D-CCD1-4F8E-8791-283629A4E9CF}" destId="{49F72119-C24B-48DA-8DD5-09969D226579}" srcOrd="0" destOrd="0" presId="urn:microsoft.com/office/officeart/2005/8/layout/orgChart1"/>
    <dgm:cxn modelId="{2B856D5F-DA2D-4187-841B-AC0538F3834E}" type="presParOf" srcId="{0EBCD71D-CCD1-4F8E-8791-283629A4E9CF}" destId="{EE3B17E9-7B38-4895-9FA4-B0DE28146927}" srcOrd="1" destOrd="0" presId="urn:microsoft.com/office/officeart/2005/8/layout/orgChart1"/>
    <dgm:cxn modelId="{83348539-E867-4078-9A71-DDED5D06A6C5}" type="presParOf" srcId="{657C0741-13C7-4C6E-B830-A994C788502F}" destId="{AA332C71-E439-42AA-8C18-A983FE6EE860}" srcOrd="1" destOrd="0" presId="urn:microsoft.com/office/officeart/2005/8/layout/orgChart1"/>
    <dgm:cxn modelId="{8EA7B8AE-0F63-4EBF-B9EE-FF99DEFA09CA}" type="presParOf" srcId="{657C0741-13C7-4C6E-B830-A994C788502F}" destId="{E8B42899-BEF2-4EE8-8C17-FD69CA5B42A2}" srcOrd="2" destOrd="0" presId="urn:microsoft.com/office/officeart/2005/8/layout/orgChart1"/>
    <dgm:cxn modelId="{EFE5B03A-5BA2-41B7-A567-664CD2A690E5}" type="presParOf" srcId="{8FE05281-98DF-477D-935A-0DC371D6BF01}" destId="{88D2E121-3862-4FD8-A0DF-7740F555CD95}" srcOrd="2" destOrd="0" presId="urn:microsoft.com/office/officeart/2005/8/layout/orgChart1"/>
    <dgm:cxn modelId="{B9B37A83-3939-4C8C-B45A-ABF55EE2249F}" type="presParOf" srcId="{8FE05281-98DF-477D-935A-0DC371D6BF01}" destId="{5E6E969B-95CE-4587-B5F7-CBB9F5FDF7DE}" srcOrd="3" destOrd="0" presId="urn:microsoft.com/office/officeart/2005/8/layout/orgChart1"/>
    <dgm:cxn modelId="{E1B49AEB-73CE-4058-B245-611360E50A04}" type="presParOf" srcId="{5E6E969B-95CE-4587-B5F7-CBB9F5FDF7DE}" destId="{C7DA4969-684C-46EC-AD31-C2F6E452D4AE}" srcOrd="0" destOrd="0" presId="urn:microsoft.com/office/officeart/2005/8/layout/orgChart1"/>
    <dgm:cxn modelId="{648F9DB5-E5E9-4C47-995B-278199D94730}" type="presParOf" srcId="{C7DA4969-684C-46EC-AD31-C2F6E452D4AE}" destId="{901DE3B8-DA12-4D32-BFF2-556BD6B30D94}" srcOrd="0" destOrd="0" presId="urn:microsoft.com/office/officeart/2005/8/layout/orgChart1"/>
    <dgm:cxn modelId="{82DDC46A-B76D-4BFD-B387-903CB10C6416}" type="presParOf" srcId="{C7DA4969-684C-46EC-AD31-C2F6E452D4AE}" destId="{90B1F295-8F20-4E16-B378-FF93F0559155}" srcOrd="1" destOrd="0" presId="urn:microsoft.com/office/officeart/2005/8/layout/orgChart1"/>
    <dgm:cxn modelId="{F598DE3B-CDCB-4513-BB2D-720D3591880E}" type="presParOf" srcId="{5E6E969B-95CE-4587-B5F7-CBB9F5FDF7DE}" destId="{97B27197-1B63-4537-99CD-6B3F0E0D14E1}" srcOrd="1" destOrd="0" presId="urn:microsoft.com/office/officeart/2005/8/layout/orgChart1"/>
    <dgm:cxn modelId="{B2992331-77A8-4438-B44A-43DEB04EE0D6}" type="presParOf" srcId="{5E6E969B-95CE-4587-B5F7-CBB9F5FDF7DE}" destId="{B67CF993-A364-4B07-BDA3-938D3C970431}" srcOrd="2" destOrd="0" presId="urn:microsoft.com/office/officeart/2005/8/layout/orgChart1"/>
    <dgm:cxn modelId="{11878328-3EDA-400B-95CB-230C437E3DAE}" type="presParOf" srcId="{67DFA541-8138-4EBA-ACD1-19292E8A8F0C}" destId="{7AE5C813-A1FD-44A8-9C3D-9903E14B4A68}" srcOrd="2" destOrd="0" presId="urn:microsoft.com/office/officeart/2005/8/layout/orgChart1"/>
    <dgm:cxn modelId="{E01DC841-A82F-4B79-855C-4A7BD5AD4B85}" type="presParOf" srcId="{201AB0DC-2FEC-4F8D-B085-CD777F2CB918}" destId="{AE9E8AE7-65B6-4B5D-90F9-FC17A290660D}" srcOrd="2" destOrd="0" presId="urn:microsoft.com/office/officeart/2005/8/layout/orgChart1"/>
    <dgm:cxn modelId="{AB54AF3A-13A2-4472-8701-D1746144DAF6}" type="presParOf" srcId="{AE9E8AE7-65B6-4B5D-90F9-FC17A290660D}" destId="{3C108AC7-4879-4798-8109-2335BD86294F}" srcOrd="0" destOrd="0" presId="urn:microsoft.com/office/officeart/2005/8/layout/orgChart1"/>
    <dgm:cxn modelId="{7A514D5E-26E9-4110-8438-0F52AA108651}" type="presParOf" srcId="{AE9E8AE7-65B6-4B5D-90F9-FC17A290660D}" destId="{A9E74982-5126-47E4-8896-F0ECBD70949D}" srcOrd="1" destOrd="0" presId="urn:microsoft.com/office/officeart/2005/8/layout/orgChart1"/>
    <dgm:cxn modelId="{55A315E0-3400-4E4D-91A3-BB9916FCBF0D}" type="presParOf" srcId="{A9E74982-5126-47E4-8896-F0ECBD70949D}" destId="{8C45B227-DB93-4AE1-9CBD-AFEF07C6EEDB}" srcOrd="0" destOrd="0" presId="urn:microsoft.com/office/officeart/2005/8/layout/orgChart1"/>
    <dgm:cxn modelId="{760F4821-CD28-44CD-A2C2-F4221718CF70}" type="presParOf" srcId="{8C45B227-DB93-4AE1-9CBD-AFEF07C6EEDB}" destId="{13483E59-5910-451B-979D-17132938F43F}" srcOrd="0" destOrd="0" presId="urn:microsoft.com/office/officeart/2005/8/layout/orgChart1"/>
    <dgm:cxn modelId="{C75D92DE-975B-4295-B113-2FB78EBB0260}" type="presParOf" srcId="{8C45B227-DB93-4AE1-9CBD-AFEF07C6EEDB}" destId="{BB397171-A2F6-49B7-90F9-910733F8A82F}" srcOrd="1" destOrd="0" presId="urn:microsoft.com/office/officeart/2005/8/layout/orgChart1"/>
    <dgm:cxn modelId="{0B1FF1B4-FE48-4B33-A3CE-4E0F2D832534}" type="presParOf" srcId="{A9E74982-5126-47E4-8896-F0ECBD70949D}" destId="{9C84C219-1789-4062-839F-F1307BB939C5}" srcOrd="1" destOrd="0" presId="urn:microsoft.com/office/officeart/2005/8/layout/orgChart1"/>
    <dgm:cxn modelId="{15C2073C-8D51-47D5-B08F-92675FC32B9D}" type="presParOf" srcId="{A9E74982-5126-47E4-8896-F0ECBD70949D}" destId="{D3E5317C-7B8F-4C53-BF90-9705176BBE23}" srcOrd="2" destOrd="0" presId="urn:microsoft.com/office/officeart/2005/8/layout/orgChart1"/>
    <dgm:cxn modelId="{1642B716-63A1-4C6C-A698-0D469AED90F6}" type="presParOf" srcId="{CA08490B-A064-4FDC-94A5-A8A4A8813CA1}" destId="{9C821A40-9D3F-4968-96E3-9E4079AAD69F}" srcOrd="4" destOrd="0" presId="urn:microsoft.com/office/officeart/2005/8/layout/orgChart1"/>
    <dgm:cxn modelId="{D4544D67-923A-4E67-979B-32519C2E96D3}" type="presParOf" srcId="{CA08490B-A064-4FDC-94A5-A8A4A8813CA1}" destId="{63D5C93F-26F6-44B5-B691-DB991F9F6A57}" srcOrd="5" destOrd="0" presId="urn:microsoft.com/office/officeart/2005/8/layout/orgChart1"/>
    <dgm:cxn modelId="{4BE85C05-571B-49E1-96CF-26E3499256EC}" type="presParOf" srcId="{63D5C93F-26F6-44B5-B691-DB991F9F6A57}" destId="{4C8B8E51-CE0E-4B06-9258-E21189AAE141}" srcOrd="0" destOrd="0" presId="urn:microsoft.com/office/officeart/2005/8/layout/orgChart1"/>
    <dgm:cxn modelId="{09406438-6F71-4947-930D-589383248E6B}" type="presParOf" srcId="{4C8B8E51-CE0E-4B06-9258-E21189AAE141}" destId="{59A13417-2FE0-4C44-94E7-7626FE389642}" srcOrd="0" destOrd="0" presId="urn:microsoft.com/office/officeart/2005/8/layout/orgChart1"/>
    <dgm:cxn modelId="{DAE44D9D-C4A6-4AA9-9E80-BDF93A9C880E}" type="presParOf" srcId="{4C8B8E51-CE0E-4B06-9258-E21189AAE141}" destId="{5E4B6321-5CC9-4198-A402-27BFA5DB2067}" srcOrd="1" destOrd="0" presId="urn:microsoft.com/office/officeart/2005/8/layout/orgChart1"/>
    <dgm:cxn modelId="{2FB04FFD-E733-4DAB-A8AF-B0600C23FD36}" type="presParOf" srcId="{63D5C93F-26F6-44B5-B691-DB991F9F6A57}" destId="{7B74F801-1C2E-4F60-A44A-EDA0B8F14F54}" srcOrd="1" destOrd="0" presId="urn:microsoft.com/office/officeart/2005/8/layout/orgChart1"/>
    <dgm:cxn modelId="{DFC195D2-F6AA-4ED8-B82F-22EFA3DB62A4}" type="presParOf" srcId="{63D5C93F-26F6-44B5-B691-DB991F9F6A57}" destId="{1F1CBF1B-08A4-44DC-A0D4-79A80319DC8D}" srcOrd="2" destOrd="0" presId="urn:microsoft.com/office/officeart/2005/8/layout/orgChart1"/>
    <dgm:cxn modelId="{DF54F281-CB3F-4DF6-BCBC-66AAC8A3AFEB}" type="presParOf" srcId="{773C8B68-74B7-4271-A790-7BB1C9E2494B}" destId="{AED79391-818C-453E-9928-6E1283C198C8}" srcOrd="2" destOrd="0" presId="urn:microsoft.com/office/officeart/2005/8/layout/orgChart1"/>
    <dgm:cxn modelId="{829DEDD7-ACCD-4435-8077-0D18184C7B4F}" type="presParOf" srcId="{37440F39-3AF6-47F3-8381-142B13888024}" destId="{D37585E2-A681-4C1B-932F-885E0756B172}" srcOrd="2" destOrd="0" presId="urn:microsoft.com/office/officeart/2005/8/layout/orgChart1"/>
    <dgm:cxn modelId="{F0D7FC2D-A850-42DB-B3EC-E16F43A3604E}" type="presParOf" srcId="{D37585E2-A681-4C1B-932F-885E0756B172}" destId="{A28BD6C3-63C4-4142-AD26-927996F53319}" srcOrd="0" destOrd="0" presId="urn:microsoft.com/office/officeart/2005/8/layout/orgChart1"/>
    <dgm:cxn modelId="{36DD4095-8E9E-49F4-9716-3F55F97AFAE3}" type="presParOf" srcId="{D37585E2-A681-4C1B-932F-885E0756B172}" destId="{184B05E5-E171-447F-8C3B-2AF7B362A45E}" srcOrd="1" destOrd="0" presId="urn:microsoft.com/office/officeart/2005/8/layout/orgChart1"/>
    <dgm:cxn modelId="{3240A2D7-EE31-453B-9E7D-BC8A5036CE6D}" type="presParOf" srcId="{184B05E5-E171-447F-8C3B-2AF7B362A45E}" destId="{5B149FAE-D4E7-4F72-ACDC-7BA894ABD4AD}" srcOrd="0" destOrd="0" presId="urn:microsoft.com/office/officeart/2005/8/layout/orgChart1"/>
    <dgm:cxn modelId="{392D7FE7-4ACD-4967-A167-84069002D753}" type="presParOf" srcId="{5B149FAE-D4E7-4F72-ACDC-7BA894ABD4AD}" destId="{B0883F6C-2A39-4D91-84F7-A88F3A6CB28A}" srcOrd="0" destOrd="0" presId="urn:microsoft.com/office/officeart/2005/8/layout/orgChart1"/>
    <dgm:cxn modelId="{2C6D91BA-F28F-4662-BC50-18C00E53AC2E}" type="presParOf" srcId="{5B149FAE-D4E7-4F72-ACDC-7BA894ABD4AD}" destId="{E44C17C0-5C69-4FB8-AF1D-96C37DBD3740}" srcOrd="1" destOrd="0" presId="urn:microsoft.com/office/officeart/2005/8/layout/orgChart1"/>
    <dgm:cxn modelId="{F7EA74C0-60D7-482F-AF2E-1196D6B1A99E}" type="presParOf" srcId="{184B05E5-E171-447F-8C3B-2AF7B362A45E}" destId="{299B2F06-A627-43EE-B031-80AECE4A0E75}" srcOrd="1" destOrd="0" presId="urn:microsoft.com/office/officeart/2005/8/layout/orgChart1"/>
    <dgm:cxn modelId="{63FD42C3-5A8D-42CE-834A-C4EE3F4C7AC7}" type="presParOf" srcId="{184B05E5-E171-447F-8C3B-2AF7B362A45E}" destId="{A758978B-A443-49B9-82B8-954CAA402F4F}" srcOrd="2" destOrd="0" presId="urn:microsoft.com/office/officeart/2005/8/layout/orgChart1"/>
    <dgm:cxn modelId="{C857976A-7543-49D1-8331-6ABA2BBA3100}" type="presParOf" srcId="{1CD917FB-6657-45D0-9EA4-C38208DBB57C}" destId="{3435DF38-9873-49A8-9BD8-FDCC99E6F280}" srcOrd="2" destOrd="0" presId="urn:microsoft.com/office/officeart/2005/8/layout/orgChart1"/>
    <dgm:cxn modelId="{9B461E0C-6BFE-43F6-987B-E6C50EA24DE1}" type="presParOf" srcId="{CC46CFC6-0C4C-4BAA-A7EC-CB113147F2B3}" destId="{72B9C906-C84C-431F-AA73-5AA617D24A1E}" srcOrd="4" destOrd="0" presId="urn:microsoft.com/office/officeart/2005/8/layout/orgChart1"/>
    <dgm:cxn modelId="{FA7D87FC-1973-477D-80F1-7BDD9091B34A}" type="presParOf" srcId="{CC46CFC6-0C4C-4BAA-A7EC-CB113147F2B3}" destId="{2EE9AA57-2ECA-425B-BD9F-C5FB67788C5B}" srcOrd="5" destOrd="0" presId="urn:microsoft.com/office/officeart/2005/8/layout/orgChart1"/>
    <dgm:cxn modelId="{24921FB5-20C5-486D-A47F-C77BA3E0775B}" type="presParOf" srcId="{2EE9AA57-2ECA-425B-BD9F-C5FB67788C5B}" destId="{A471A63B-BF95-4D0B-9FAA-754365E61213}" srcOrd="0" destOrd="0" presId="urn:microsoft.com/office/officeart/2005/8/layout/orgChart1"/>
    <dgm:cxn modelId="{35D28083-D3F2-4334-B275-861330C51606}" type="presParOf" srcId="{A471A63B-BF95-4D0B-9FAA-754365E61213}" destId="{0A793D4B-3114-4006-890F-FEB981FEA0A3}" srcOrd="0" destOrd="0" presId="urn:microsoft.com/office/officeart/2005/8/layout/orgChart1"/>
    <dgm:cxn modelId="{B02A5E2F-111A-482E-8EA8-72E51DEB35C0}" type="presParOf" srcId="{A471A63B-BF95-4D0B-9FAA-754365E61213}" destId="{1BB61CFF-2522-4FE9-B740-7E5DDEBF1858}" srcOrd="1" destOrd="0" presId="urn:microsoft.com/office/officeart/2005/8/layout/orgChart1"/>
    <dgm:cxn modelId="{158A95C3-1CD4-4047-BCC5-13EE74EE3F3D}" type="presParOf" srcId="{2EE9AA57-2ECA-425B-BD9F-C5FB67788C5B}" destId="{4CD4089C-B83C-4102-ACC1-C02F924A90B7}" srcOrd="1" destOrd="0" presId="urn:microsoft.com/office/officeart/2005/8/layout/orgChart1"/>
    <dgm:cxn modelId="{9D72E6D4-A40A-444E-B3E3-41D342B033A1}" type="presParOf" srcId="{2EE9AA57-2ECA-425B-BD9F-C5FB67788C5B}" destId="{3D493BED-F3BE-4058-8755-4119732941B4}" srcOrd="2" destOrd="0" presId="urn:microsoft.com/office/officeart/2005/8/layout/orgChart1"/>
    <dgm:cxn modelId="{5223AB2C-D722-4EB3-AEA2-4EC937651CA6}" type="presParOf" srcId="{CC46CFC6-0C4C-4BAA-A7EC-CB113147F2B3}" destId="{326E05A8-EF57-4A16-B5CD-DF0260EB1290}" srcOrd="6" destOrd="0" presId="urn:microsoft.com/office/officeart/2005/8/layout/orgChart1"/>
    <dgm:cxn modelId="{3C4A646D-B31D-4D31-8A94-29A6A735E6A1}" type="presParOf" srcId="{CC46CFC6-0C4C-4BAA-A7EC-CB113147F2B3}" destId="{CA4A12A4-F244-45B0-BFCC-52931981C990}" srcOrd="7" destOrd="0" presId="urn:microsoft.com/office/officeart/2005/8/layout/orgChart1"/>
    <dgm:cxn modelId="{019506DD-76CF-491D-9D47-93E76DE9F0DF}" type="presParOf" srcId="{CA4A12A4-F244-45B0-BFCC-52931981C990}" destId="{198D4311-BE49-4F78-A5FA-411493CFDB5F}" srcOrd="0" destOrd="0" presId="urn:microsoft.com/office/officeart/2005/8/layout/orgChart1"/>
    <dgm:cxn modelId="{D76BE9CE-78C8-493E-9069-F443DD7A5385}" type="presParOf" srcId="{198D4311-BE49-4F78-A5FA-411493CFDB5F}" destId="{6F1E80F3-4006-47DF-81AE-69691AAD7171}" srcOrd="0" destOrd="0" presId="urn:microsoft.com/office/officeart/2005/8/layout/orgChart1"/>
    <dgm:cxn modelId="{59D1DBB5-489B-41A1-A257-FE9D90A0FF5B}" type="presParOf" srcId="{198D4311-BE49-4F78-A5FA-411493CFDB5F}" destId="{5AF93280-5CC6-4478-82D9-F6588DBA88AE}" srcOrd="1" destOrd="0" presId="urn:microsoft.com/office/officeart/2005/8/layout/orgChart1"/>
    <dgm:cxn modelId="{B012E6DA-DFA6-43C6-9230-BA3CDDC2FBB6}" type="presParOf" srcId="{CA4A12A4-F244-45B0-BFCC-52931981C990}" destId="{D681A32F-61BC-42EC-AC5A-5E512E9E45EA}" srcOrd="1" destOrd="0" presId="urn:microsoft.com/office/officeart/2005/8/layout/orgChart1"/>
    <dgm:cxn modelId="{B0CE8D18-26A7-4B91-B177-247463B7C08A}" type="presParOf" srcId="{CA4A12A4-F244-45B0-BFCC-52931981C990}" destId="{6529FF4B-CD0E-4132-8C7F-7F523D5553EE}" srcOrd="2" destOrd="0" presId="urn:microsoft.com/office/officeart/2005/8/layout/orgChart1"/>
    <dgm:cxn modelId="{EBE46C7D-8825-481E-AD08-D962C698FC2E}" type="presParOf" srcId="{6D55334D-63B8-46CC-AA29-7ABE55A7313D}" destId="{CF1CE481-B7C6-4D32-AE99-B83D8444E90D}" srcOrd="2" destOrd="0" presId="urn:microsoft.com/office/officeart/2005/8/layout/orgChart1"/>
    <dgm:cxn modelId="{EF8B9A44-2E47-4129-BD95-0EFA75A87926}" type="presParOf" srcId="{D03A6692-E153-4A1C-8319-270A05358977}" destId="{94AFF881-B541-4793-A11C-9D086E00F0A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E05A8-EF57-4A16-B5CD-DF0260EB1290}">
      <dsp:nvSpPr>
        <dsp:cNvPr id="0" name=""/>
        <dsp:cNvSpPr/>
      </dsp:nvSpPr>
      <dsp:spPr>
        <a:xfrm>
          <a:off x="4772028" y="1138336"/>
          <a:ext cx="3426465" cy="183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69"/>
              </a:lnTo>
              <a:lnTo>
                <a:pt x="3426465" y="91769"/>
              </a:lnTo>
              <a:lnTo>
                <a:pt x="3426465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9C906-C84C-431F-AA73-5AA617D24A1E}">
      <dsp:nvSpPr>
        <dsp:cNvPr id="0" name=""/>
        <dsp:cNvSpPr/>
      </dsp:nvSpPr>
      <dsp:spPr>
        <a:xfrm>
          <a:off x="4772028" y="1138336"/>
          <a:ext cx="2202594" cy="183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69"/>
              </a:lnTo>
              <a:lnTo>
                <a:pt x="2202594" y="91769"/>
              </a:lnTo>
              <a:lnTo>
                <a:pt x="2202594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BD6C3-63C4-4142-AD26-927996F53319}">
      <dsp:nvSpPr>
        <dsp:cNvPr id="0" name=""/>
        <dsp:cNvSpPr/>
      </dsp:nvSpPr>
      <dsp:spPr>
        <a:xfrm>
          <a:off x="5598983" y="2195339"/>
          <a:ext cx="582743" cy="184067"/>
        </a:xfrm>
        <a:custGeom>
          <a:avLst/>
          <a:gdLst/>
          <a:ahLst/>
          <a:cxnLst/>
          <a:rect l="0" t="0" r="0" b="0"/>
          <a:pathLst>
            <a:path>
              <a:moveTo>
                <a:pt x="0" y="184067"/>
              </a:moveTo>
              <a:lnTo>
                <a:pt x="58274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821A40-9D3F-4968-96E3-9E4079AAD69F}">
      <dsp:nvSpPr>
        <dsp:cNvPr id="0" name=""/>
        <dsp:cNvSpPr/>
      </dsp:nvSpPr>
      <dsp:spPr>
        <a:xfrm>
          <a:off x="5598983" y="2885270"/>
          <a:ext cx="1057532" cy="330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980"/>
              </a:lnTo>
              <a:lnTo>
                <a:pt x="1057532" y="238980"/>
              </a:lnTo>
              <a:lnTo>
                <a:pt x="1057532" y="3307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08AC7-4879-4798-8109-2335BD86294F}">
      <dsp:nvSpPr>
        <dsp:cNvPr id="0" name=""/>
        <dsp:cNvSpPr/>
      </dsp:nvSpPr>
      <dsp:spPr>
        <a:xfrm>
          <a:off x="5598983" y="4014535"/>
          <a:ext cx="666533" cy="105687"/>
        </a:xfrm>
        <a:custGeom>
          <a:avLst/>
          <a:gdLst/>
          <a:ahLst/>
          <a:cxnLst/>
          <a:rect l="0" t="0" r="0" b="0"/>
          <a:pathLst>
            <a:path>
              <a:moveTo>
                <a:pt x="0" y="105687"/>
              </a:moveTo>
              <a:lnTo>
                <a:pt x="66653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2E121-3862-4FD8-A0DF-7740F555CD95}">
      <dsp:nvSpPr>
        <dsp:cNvPr id="0" name=""/>
        <dsp:cNvSpPr/>
      </dsp:nvSpPr>
      <dsp:spPr>
        <a:xfrm>
          <a:off x="5598983" y="4792783"/>
          <a:ext cx="528766" cy="290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89"/>
              </a:lnTo>
              <a:lnTo>
                <a:pt x="528766" y="198689"/>
              </a:lnTo>
              <a:lnTo>
                <a:pt x="528766" y="2904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AD2A5-5DF1-49FA-AC98-F7CB29F9BB06}">
      <dsp:nvSpPr>
        <dsp:cNvPr id="0" name=""/>
        <dsp:cNvSpPr/>
      </dsp:nvSpPr>
      <dsp:spPr>
        <a:xfrm>
          <a:off x="5070217" y="4792783"/>
          <a:ext cx="528766" cy="289558"/>
        </a:xfrm>
        <a:custGeom>
          <a:avLst/>
          <a:gdLst/>
          <a:ahLst/>
          <a:cxnLst/>
          <a:rect l="0" t="0" r="0" b="0"/>
          <a:pathLst>
            <a:path>
              <a:moveTo>
                <a:pt x="528766" y="0"/>
              </a:moveTo>
              <a:lnTo>
                <a:pt x="528766" y="197789"/>
              </a:lnTo>
              <a:lnTo>
                <a:pt x="0" y="197789"/>
              </a:lnTo>
              <a:lnTo>
                <a:pt x="0" y="2895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D7FA55-5E25-41DB-849D-6E0EAE2ABD67}">
      <dsp:nvSpPr>
        <dsp:cNvPr id="0" name=""/>
        <dsp:cNvSpPr/>
      </dsp:nvSpPr>
      <dsp:spPr>
        <a:xfrm>
          <a:off x="5553263" y="4120223"/>
          <a:ext cx="91440" cy="2355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5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75A265-9AAF-4AEB-AC35-B482EBA4F4EB}">
      <dsp:nvSpPr>
        <dsp:cNvPr id="0" name=""/>
        <dsp:cNvSpPr/>
      </dsp:nvSpPr>
      <dsp:spPr>
        <a:xfrm>
          <a:off x="5553263" y="2885270"/>
          <a:ext cx="91440" cy="7979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979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91ED7-D69A-4BF7-BF8B-96B00C76F936}">
      <dsp:nvSpPr>
        <dsp:cNvPr id="0" name=""/>
        <dsp:cNvSpPr/>
      </dsp:nvSpPr>
      <dsp:spPr>
        <a:xfrm>
          <a:off x="4541451" y="2885270"/>
          <a:ext cx="1057532" cy="330749"/>
        </a:xfrm>
        <a:custGeom>
          <a:avLst/>
          <a:gdLst/>
          <a:ahLst/>
          <a:cxnLst/>
          <a:rect l="0" t="0" r="0" b="0"/>
          <a:pathLst>
            <a:path>
              <a:moveTo>
                <a:pt x="1057532" y="0"/>
              </a:moveTo>
              <a:lnTo>
                <a:pt x="1057532" y="238980"/>
              </a:lnTo>
              <a:lnTo>
                <a:pt x="0" y="238980"/>
              </a:lnTo>
              <a:lnTo>
                <a:pt x="0" y="3307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733843-2447-4595-ABC5-0AB8A862D256}">
      <dsp:nvSpPr>
        <dsp:cNvPr id="0" name=""/>
        <dsp:cNvSpPr/>
      </dsp:nvSpPr>
      <dsp:spPr>
        <a:xfrm>
          <a:off x="5553263" y="233368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145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494290-4197-4ECE-8E74-EC3A09331914}">
      <dsp:nvSpPr>
        <dsp:cNvPr id="0" name=""/>
        <dsp:cNvSpPr/>
      </dsp:nvSpPr>
      <dsp:spPr>
        <a:xfrm>
          <a:off x="5553263" y="1758871"/>
          <a:ext cx="91440" cy="183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747B9-BBD3-486B-9F40-1DEB82F6BA83}">
      <dsp:nvSpPr>
        <dsp:cNvPr id="0" name=""/>
        <dsp:cNvSpPr/>
      </dsp:nvSpPr>
      <dsp:spPr>
        <a:xfrm>
          <a:off x="4772028" y="1138336"/>
          <a:ext cx="826955" cy="183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69"/>
              </a:lnTo>
              <a:lnTo>
                <a:pt x="826955" y="91769"/>
              </a:lnTo>
              <a:lnTo>
                <a:pt x="826955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E08DD4-1BFF-4212-A58B-F2ACB89D0529}">
      <dsp:nvSpPr>
        <dsp:cNvPr id="0" name=""/>
        <dsp:cNvSpPr/>
      </dsp:nvSpPr>
      <dsp:spPr>
        <a:xfrm>
          <a:off x="2624066" y="4241013"/>
          <a:ext cx="1586298" cy="183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69"/>
              </a:lnTo>
              <a:lnTo>
                <a:pt x="1586298" y="91769"/>
              </a:lnTo>
              <a:lnTo>
                <a:pt x="1586298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A06EF-C89E-41AF-BEE9-0A8D22529185}">
      <dsp:nvSpPr>
        <dsp:cNvPr id="0" name=""/>
        <dsp:cNvSpPr/>
      </dsp:nvSpPr>
      <dsp:spPr>
        <a:xfrm>
          <a:off x="2624066" y="4241013"/>
          <a:ext cx="528766" cy="183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69"/>
              </a:lnTo>
              <a:lnTo>
                <a:pt x="528766" y="91769"/>
              </a:lnTo>
              <a:lnTo>
                <a:pt x="528766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A5D70-35F2-44F8-91D6-54AB3543269B}">
      <dsp:nvSpPr>
        <dsp:cNvPr id="0" name=""/>
        <dsp:cNvSpPr/>
      </dsp:nvSpPr>
      <dsp:spPr>
        <a:xfrm>
          <a:off x="2165185" y="4241013"/>
          <a:ext cx="458881" cy="183538"/>
        </a:xfrm>
        <a:custGeom>
          <a:avLst/>
          <a:gdLst/>
          <a:ahLst/>
          <a:cxnLst/>
          <a:rect l="0" t="0" r="0" b="0"/>
          <a:pathLst>
            <a:path>
              <a:moveTo>
                <a:pt x="458881" y="0"/>
              </a:moveTo>
              <a:lnTo>
                <a:pt x="458881" y="91769"/>
              </a:lnTo>
              <a:lnTo>
                <a:pt x="0" y="91769"/>
              </a:lnTo>
              <a:lnTo>
                <a:pt x="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1FC4A-F679-44B1-9AD1-E7FDCF76A031}">
      <dsp:nvSpPr>
        <dsp:cNvPr id="0" name=""/>
        <dsp:cNvSpPr/>
      </dsp:nvSpPr>
      <dsp:spPr>
        <a:xfrm>
          <a:off x="1037768" y="4241013"/>
          <a:ext cx="1586298" cy="183538"/>
        </a:xfrm>
        <a:custGeom>
          <a:avLst/>
          <a:gdLst/>
          <a:ahLst/>
          <a:cxnLst/>
          <a:rect l="0" t="0" r="0" b="0"/>
          <a:pathLst>
            <a:path>
              <a:moveTo>
                <a:pt x="1586298" y="0"/>
              </a:moveTo>
              <a:lnTo>
                <a:pt x="1586298" y="91769"/>
              </a:lnTo>
              <a:lnTo>
                <a:pt x="0" y="91769"/>
              </a:lnTo>
              <a:lnTo>
                <a:pt x="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362647-83FE-439C-9D69-27A805813DAF}">
      <dsp:nvSpPr>
        <dsp:cNvPr id="0" name=""/>
        <dsp:cNvSpPr/>
      </dsp:nvSpPr>
      <dsp:spPr>
        <a:xfrm>
          <a:off x="2578346" y="3620477"/>
          <a:ext cx="91440" cy="183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8796B-9928-4B4A-AC5B-E42EE4B08D1F}">
      <dsp:nvSpPr>
        <dsp:cNvPr id="0" name=""/>
        <dsp:cNvSpPr/>
      </dsp:nvSpPr>
      <dsp:spPr>
        <a:xfrm>
          <a:off x="2578346" y="2999942"/>
          <a:ext cx="91440" cy="183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3EC2F-C1D8-44BF-AA1F-3559C954F8EB}">
      <dsp:nvSpPr>
        <dsp:cNvPr id="0" name=""/>
        <dsp:cNvSpPr/>
      </dsp:nvSpPr>
      <dsp:spPr>
        <a:xfrm>
          <a:off x="2578346" y="2379407"/>
          <a:ext cx="91440" cy="183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E6774-284C-4CAD-AB63-C5351C7EEEE7}">
      <dsp:nvSpPr>
        <dsp:cNvPr id="0" name=""/>
        <dsp:cNvSpPr/>
      </dsp:nvSpPr>
      <dsp:spPr>
        <a:xfrm>
          <a:off x="1566534" y="1758871"/>
          <a:ext cx="1057532" cy="183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69"/>
              </a:lnTo>
              <a:lnTo>
                <a:pt x="1057532" y="91769"/>
              </a:lnTo>
              <a:lnTo>
                <a:pt x="1057532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F0D47-272B-47C9-B336-65C1C02A56B1}">
      <dsp:nvSpPr>
        <dsp:cNvPr id="0" name=""/>
        <dsp:cNvSpPr/>
      </dsp:nvSpPr>
      <dsp:spPr>
        <a:xfrm>
          <a:off x="1520814" y="2379407"/>
          <a:ext cx="91440" cy="183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D3CD3-FBAB-4BE4-A125-6DD327438995}">
      <dsp:nvSpPr>
        <dsp:cNvPr id="0" name=""/>
        <dsp:cNvSpPr/>
      </dsp:nvSpPr>
      <dsp:spPr>
        <a:xfrm>
          <a:off x="1520814" y="1758871"/>
          <a:ext cx="91440" cy="183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6BA46-DBB8-4342-BCDA-70552C60A872}">
      <dsp:nvSpPr>
        <dsp:cNvPr id="0" name=""/>
        <dsp:cNvSpPr/>
      </dsp:nvSpPr>
      <dsp:spPr>
        <a:xfrm>
          <a:off x="463282" y="2999942"/>
          <a:ext cx="91440" cy="183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EBC58-AECA-4BA2-B889-70E5B51785BB}">
      <dsp:nvSpPr>
        <dsp:cNvPr id="0" name=""/>
        <dsp:cNvSpPr/>
      </dsp:nvSpPr>
      <dsp:spPr>
        <a:xfrm>
          <a:off x="463282" y="2379407"/>
          <a:ext cx="91440" cy="183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ADAE43-DEAC-4272-A2B6-89D84CCAACC9}">
      <dsp:nvSpPr>
        <dsp:cNvPr id="0" name=""/>
        <dsp:cNvSpPr/>
      </dsp:nvSpPr>
      <dsp:spPr>
        <a:xfrm>
          <a:off x="509002" y="1758871"/>
          <a:ext cx="1057532" cy="183538"/>
        </a:xfrm>
        <a:custGeom>
          <a:avLst/>
          <a:gdLst/>
          <a:ahLst/>
          <a:cxnLst/>
          <a:rect l="0" t="0" r="0" b="0"/>
          <a:pathLst>
            <a:path>
              <a:moveTo>
                <a:pt x="1057532" y="0"/>
              </a:moveTo>
              <a:lnTo>
                <a:pt x="1057532" y="91769"/>
              </a:lnTo>
              <a:lnTo>
                <a:pt x="0" y="91769"/>
              </a:lnTo>
              <a:lnTo>
                <a:pt x="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894C1-513B-4094-BB78-8207512BD3EB}">
      <dsp:nvSpPr>
        <dsp:cNvPr id="0" name=""/>
        <dsp:cNvSpPr/>
      </dsp:nvSpPr>
      <dsp:spPr>
        <a:xfrm>
          <a:off x="1566534" y="1138336"/>
          <a:ext cx="3205493" cy="183538"/>
        </a:xfrm>
        <a:custGeom>
          <a:avLst/>
          <a:gdLst/>
          <a:ahLst/>
          <a:cxnLst/>
          <a:rect l="0" t="0" r="0" b="0"/>
          <a:pathLst>
            <a:path>
              <a:moveTo>
                <a:pt x="3205493" y="0"/>
              </a:moveTo>
              <a:lnTo>
                <a:pt x="3205493" y="91769"/>
              </a:lnTo>
              <a:lnTo>
                <a:pt x="0" y="91769"/>
              </a:lnTo>
              <a:lnTo>
                <a:pt x="0" y="18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A8839-E4D4-463B-A32F-009F30CC9667}">
      <dsp:nvSpPr>
        <dsp:cNvPr id="0" name=""/>
        <dsp:cNvSpPr/>
      </dsp:nvSpPr>
      <dsp:spPr>
        <a:xfrm>
          <a:off x="4726308" y="427732"/>
          <a:ext cx="91440" cy="273606"/>
        </a:xfrm>
        <a:custGeom>
          <a:avLst/>
          <a:gdLst/>
          <a:ahLst/>
          <a:cxnLst/>
          <a:rect l="0" t="0" r="0" b="0"/>
          <a:pathLst>
            <a:path>
              <a:moveTo>
                <a:pt x="50929" y="0"/>
              </a:moveTo>
              <a:lnTo>
                <a:pt x="50929" y="181837"/>
              </a:lnTo>
              <a:lnTo>
                <a:pt x="45720" y="181837"/>
              </a:lnTo>
              <a:lnTo>
                <a:pt x="45720" y="2736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A3421-00B4-43E8-B79E-304D594A4BE8}">
      <dsp:nvSpPr>
        <dsp:cNvPr id="0" name=""/>
        <dsp:cNvSpPr/>
      </dsp:nvSpPr>
      <dsp:spPr>
        <a:xfrm>
          <a:off x="2448271" y="0"/>
          <a:ext cx="4657931" cy="427732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جرائم الانتفاع المادي من نفوذ الوظيفة</a:t>
          </a:r>
          <a:endParaRPr lang="ar-SA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48271" y="0"/>
        <a:ext cx="4657931" cy="427732"/>
      </dsp:txXfrm>
    </dsp:sp>
    <dsp:sp modelId="{8655D07B-FA94-45E5-AE3A-A094CCAF3F1B}">
      <dsp:nvSpPr>
        <dsp:cNvPr id="0" name=""/>
        <dsp:cNvSpPr/>
      </dsp:nvSpPr>
      <dsp:spPr>
        <a:xfrm>
          <a:off x="3816425" y="701339"/>
          <a:ext cx="1911205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الاختلاس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16425" y="701339"/>
        <a:ext cx="1911205" cy="436996"/>
      </dsp:txXfrm>
    </dsp:sp>
    <dsp:sp modelId="{FC511889-3513-43F1-B78C-84FA7CD714E3}">
      <dsp:nvSpPr>
        <dsp:cNvPr id="0" name=""/>
        <dsp:cNvSpPr/>
      </dsp:nvSpPr>
      <dsp:spPr>
        <a:xfrm>
          <a:off x="1129537" y="1321874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</a:t>
          </a:r>
        </a:p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الجريمة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29537" y="1321874"/>
        <a:ext cx="873993" cy="436996"/>
      </dsp:txXfrm>
    </dsp:sp>
    <dsp:sp modelId="{BF7376A6-0949-431C-9575-1A2BC42DED68}">
      <dsp:nvSpPr>
        <dsp:cNvPr id="0" name=""/>
        <dsp:cNvSpPr/>
      </dsp:nvSpPr>
      <dsp:spPr>
        <a:xfrm>
          <a:off x="72005" y="1942410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تخفيف </a:t>
          </a:r>
        </a:p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العقوبة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005" y="1942410"/>
        <a:ext cx="873993" cy="436996"/>
      </dsp:txXfrm>
    </dsp:sp>
    <dsp:sp modelId="{05D12AFB-1B69-4B33-951E-D5D7B8376F9F}">
      <dsp:nvSpPr>
        <dsp:cNvPr id="0" name=""/>
        <dsp:cNvSpPr/>
      </dsp:nvSpPr>
      <dsp:spPr>
        <a:xfrm>
          <a:off x="72005" y="2562945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005" y="2562945"/>
        <a:ext cx="873993" cy="436996"/>
      </dsp:txXfrm>
    </dsp:sp>
    <dsp:sp modelId="{A59FA49F-435F-4F3C-81A3-3E70120793BB}">
      <dsp:nvSpPr>
        <dsp:cNvPr id="0" name=""/>
        <dsp:cNvSpPr/>
      </dsp:nvSpPr>
      <dsp:spPr>
        <a:xfrm>
          <a:off x="72005" y="3183481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قيمة المال تقل عن خمسة دنانير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005" y="3183481"/>
        <a:ext cx="873993" cy="436996"/>
      </dsp:txXfrm>
    </dsp:sp>
    <dsp:sp modelId="{0E6B869A-EC49-42BB-87ED-347C645C6A1D}">
      <dsp:nvSpPr>
        <dsp:cNvPr id="0" name=""/>
        <dsp:cNvSpPr/>
      </dsp:nvSpPr>
      <dsp:spPr>
        <a:xfrm>
          <a:off x="1129537" y="1942410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أحكام أخرى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29537" y="1942410"/>
        <a:ext cx="873993" cy="436996"/>
      </dsp:txXfrm>
    </dsp:sp>
    <dsp:sp modelId="{6525AC6E-B424-4FF1-AB11-63AAC3CFE8EF}">
      <dsp:nvSpPr>
        <dsp:cNvPr id="0" name=""/>
        <dsp:cNvSpPr/>
      </dsp:nvSpPr>
      <dsp:spPr>
        <a:xfrm>
          <a:off x="1129537" y="2562945"/>
          <a:ext cx="873993" cy="144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justLow" defTabSz="4445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أولا : عدم شموله بأحكام الأفراج الشرطي.</a:t>
          </a:r>
        </a:p>
        <a:p>
          <a:pPr lvl="0" algn="justLow" defTabSz="4445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ثانيا : عدم شموله بقوانين العفو العام أو قرارات تخفيف العقوبة.</a:t>
          </a:r>
        </a:p>
        <a:p>
          <a:pPr lvl="0" algn="justLow" defTabSz="4445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ثالثاً : حرمان من الوظائف والخدمات التي كان يتولاها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29537" y="2562945"/>
        <a:ext cx="873993" cy="1440000"/>
      </dsp:txXfrm>
    </dsp:sp>
    <dsp:sp modelId="{770CCECE-EBF5-471F-9138-C134BF7BBCEE}">
      <dsp:nvSpPr>
        <dsp:cNvPr id="0" name=""/>
        <dsp:cNvSpPr/>
      </dsp:nvSpPr>
      <dsp:spPr>
        <a:xfrm>
          <a:off x="2187070" y="1942410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العقوبة الأصلية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87070" y="1942410"/>
        <a:ext cx="873993" cy="436996"/>
      </dsp:txXfrm>
    </dsp:sp>
    <dsp:sp modelId="{BC2E82B9-DD7D-458C-882F-D04F68BD1AF4}">
      <dsp:nvSpPr>
        <dsp:cNvPr id="0" name=""/>
        <dsp:cNvSpPr/>
      </dsp:nvSpPr>
      <dsp:spPr>
        <a:xfrm>
          <a:off x="2187070" y="2562945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</a:t>
          </a:r>
        </a:p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المؤقت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87070" y="2562945"/>
        <a:ext cx="873993" cy="436996"/>
      </dsp:txXfrm>
    </dsp:sp>
    <dsp:sp modelId="{42834FD8-562A-4C6F-9F36-276B067483E9}">
      <dsp:nvSpPr>
        <dsp:cNvPr id="0" name=""/>
        <dsp:cNvSpPr/>
      </dsp:nvSpPr>
      <dsp:spPr>
        <a:xfrm>
          <a:off x="2187070" y="3183481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المؤبد أو المؤقت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87070" y="3183481"/>
        <a:ext cx="873993" cy="436996"/>
      </dsp:txXfrm>
    </dsp:sp>
    <dsp:sp modelId="{44D627EA-6B71-44F7-9B06-EF1DAB17DD3F}">
      <dsp:nvSpPr>
        <dsp:cNvPr id="0" name=""/>
        <dsp:cNvSpPr/>
      </dsp:nvSpPr>
      <dsp:spPr>
        <a:xfrm>
          <a:off x="2187070" y="3804016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الجاني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87070" y="3804016"/>
        <a:ext cx="873993" cy="436996"/>
      </dsp:txXfrm>
    </dsp:sp>
    <dsp:sp modelId="{8ED5B160-9E94-47C3-AB5F-2A4E15585261}">
      <dsp:nvSpPr>
        <dsp:cNvPr id="0" name=""/>
        <dsp:cNvSpPr/>
      </dsp:nvSpPr>
      <dsp:spPr>
        <a:xfrm>
          <a:off x="600771" y="4424552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الصيرفي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0771" y="4424552"/>
        <a:ext cx="873993" cy="436996"/>
      </dsp:txXfrm>
    </dsp:sp>
    <dsp:sp modelId="{39C1D35A-A5E3-4B3B-A172-B43A7AEC4A48}">
      <dsp:nvSpPr>
        <dsp:cNvPr id="0" name=""/>
        <dsp:cNvSpPr/>
      </dsp:nvSpPr>
      <dsp:spPr>
        <a:xfrm>
          <a:off x="1728188" y="4424552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امين على الوديعة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28188" y="4424552"/>
        <a:ext cx="873993" cy="436996"/>
      </dsp:txXfrm>
    </dsp:sp>
    <dsp:sp modelId="{79B2A9A7-198F-4625-A082-69D249F917F3}">
      <dsp:nvSpPr>
        <dsp:cNvPr id="0" name=""/>
        <dsp:cNvSpPr/>
      </dsp:nvSpPr>
      <dsp:spPr>
        <a:xfrm>
          <a:off x="2715836" y="4424552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مندوب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15836" y="4424552"/>
        <a:ext cx="873993" cy="436996"/>
      </dsp:txXfrm>
    </dsp:sp>
    <dsp:sp modelId="{ED43ECD3-1E58-4961-823A-9E91AE1FCF5C}">
      <dsp:nvSpPr>
        <dsp:cNvPr id="0" name=""/>
        <dsp:cNvSpPr/>
      </dsp:nvSpPr>
      <dsp:spPr>
        <a:xfrm>
          <a:off x="3773368" y="4424552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مأمور تحصيل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73368" y="4424552"/>
        <a:ext cx="873993" cy="436996"/>
      </dsp:txXfrm>
    </dsp:sp>
    <dsp:sp modelId="{FAF645AE-5786-4672-B945-4A14DF258302}">
      <dsp:nvSpPr>
        <dsp:cNvPr id="0" name=""/>
        <dsp:cNvSpPr/>
      </dsp:nvSpPr>
      <dsp:spPr>
        <a:xfrm>
          <a:off x="5161986" y="1321874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اركان جريمة الاختلاس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61986" y="1321874"/>
        <a:ext cx="873993" cy="436996"/>
      </dsp:txXfrm>
    </dsp:sp>
    <dsp:sp modelId="{4A4DB563-C232-4B08-A65F-F0463E966A89}">
      <dsp:nvSpPr>
        <dsp:cNvPr id="0" name=""/>
        <dsp:cNvSpPr/>
      </dsp:nvSpPr>
      <dsp:spPr>
        <a:xfrm>
          <a:off x="5161986" y="1942410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صفة الفاعل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61986" y="1942410"/>
        <a:ext cx="873993" cy="436996"/>
      </dsp:txXfrm>
    </dsp:sp>
    <dsp:sp modelId="{D9F722F7-DB61-4A92-9CD1-519837569E63}">
      <dsp:nvSpPr>
        <dsp:cNvPr id="0" name=""/>
        <dsp:cNvSpPr/>
      </dsp:nvSpPr>
      <dsp:spPr>
        <a:xfrm>
          <a:off x="5161986" y="2448273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61986" y="2448273"/>
        <a:ext cx="873993" cy="436996"/>
      </dsp:txXfrm>
    </dsp:sp>
    <dsp:sp modelId="{70E697E4-59EA-45A9-AA84-79C4575A6042}">
      <dsp:nvSpPr>
        <dsp:cNvPr id="0" name=""/>
        <dsp:cNvSpPr/>
      </dsp:nvSpPr>
      <dsp:spPr>
        <a:xfrm>
          <a:off x="4104454" y="3216019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الاخفاء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04454" y="3216019"/>
        <a:ext cx="873993" cy="436996"/>
      </dsp:txXfrm>
    </dsp:sp>
    <dsp:sp modelId="{7A1FB050-D115-427A-8D34-124FE300FADB}">
      <dsp:nvSpPr>
        <dsp:cNvPr id="0" name=""/>
        <dsp:cNvSpPr/>
      </dsp:nvSpPr>
      <dsp:spPr>
        <a:xfrm>
          <a:off x="5161986" y="3683226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محل الاختلاس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61986" y="3683226"/>
        <a:ext cx="873993" cy="436996"/>
      </dsp:txXfrm>
    </dsp:sp>
    <dsp:sp modelId="{14BED530-B66B-4FB9-BA9C-F4DB5B6AB7A9}">
      <dsp:nvSpPr>
        <dsp:cNvPr id="0" name=""/>
        <dsp:cNvSpPr/>
      </dsp:nvSpPr>
      <dsp:spPr>
        <a:xfrm>
          <a:off x="5161986" y="4355786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61986" y="4355786"/>
        <a:ext cx="873993" cy="436996"/>
      </dsp:txXfrm>
    </dsp:sp>
    <dsp:sp modelId="{49F72119-C24B-48DA-8DD5-09969D226579}">
      <dsp:nvSpPr>
        <dsp:cNvPr id="0" name=""/>
        <dsp:cNvSpPr/>
      </dsp:nvSpPr>
      <dsp:spPr>
        <a:xfrm>
          <a:off x="4633220" y="5082341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33220" y="5082341"/>
        <a:ext cx="873993" cy="436996"/>
      </dsp:txXfrm>
    </dsp:sp>
    <dsp:sp modelId="{901DE3B8-DA12-4D32-BFF2-556BD6B30D94}">
      <dsp:nvSpPr>
        <dsp:cNvPr id="0" name=""/>
        <dsp:cNvSpPr/>
      </dsp:nvSpPr>
      <dsp:spPr>
        <a:xfrm>
          <a:off x="5690753" y="5083241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90753" y="5083241"/>
        <a:ext cx="873993" cy="436996"/>
      </dsp:txXfrm>
    </dsp:sp>
    <dsp:sp modelId="{13483E59-5910-451B-979D-17132938F43F}">
      <dsp:nvSpPr>
        <dsp:cNvPr id="0" name=""/>
        <dsp:cNvSpPr/>
      </dsp:nvSpPr>
      <dsp:spPr>
        <a:xfrm>
          <a:off x="6265517" y="3796037"/>
          <a:ext cx="1381731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مال أو متاع أو ورقة مثبتة لحق أو غير ذلك مما وجد في حيازته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65517" y="3796037"/>
        <a:ext cx="1381731" cy="436996"/>
      </dsp:txXfrm>
    </dsp:sp>
    <dsp:sp modelId="{59A13417-2FE0-4C44-94E7-7626FE389642}">
      <dsp:nvSpPr>
        <dsp:cNvPr id="0" name=""/>
        <dsp:cNvSpPr/>
      </dsp:nvSpPr>
      <dsp:spPr>
        <a:xfrm>
          <a:off x="6219519" y="3216019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الاختلاس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19519" y="3216019"/>
        <a:ext cx="873993" cy="436996"/>
      </dsp:txXfrm>
    </dsp:sp>
    <dsp:sp modelId="{B0883F6C-2A39-4D91-84F7-A88F3A6CB28A}">
      <dsp:nvSpPr>
        <dsp:cNvPr id="0" name=""/>
        <dsp:cNvSpPr/>
      </dsp:nvSpPr>
      <dsp:spPr>
        <a:xfrm>
          <a:off x="6181727" y="1976841"/>
          <a:ext cx="1382238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موظف عام أو مكلف بخدمة عامة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81727" y="1976841"/>
        <a:ext cx="1382238" cy="436996"/>
      </dsp:txXfrm>
    </dsp:sp>
    <dsp:sp modelId="{0A793D4B-3114-4006-890F-FEB981FEA0A3}">
      <dsp:nvSpPr>
        <dsp:cNvPr id="0" name=""/>
        <dsp:cNvSpPr/>
      </dsp:nvSpPr>
      <dsp:spPr>
        <a:xfrm>
          <a:off x="6537626" y="1321874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ذاتية</a:t>
          </a:r>
        </a:p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الاختلاس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37626" y="1321874"/>
        <a:ext cx="873993" cy="436996"/>
      </dsp:txXfrm>
    </dsp:sp>
    <dsp:sp modelId="{6F1E80F3-4006-47DF-81AE-69691AAD7171}">
      <dsp:nvSpPr>
        <dsp:cNvPr id="0" name=""/>
        <dsp:cNvSpPr/>
      </dsp:nvSpPr>
      <dsp:spPr>
        <a:xfrm>
          <a:off x="7761497" y="1321874"/>
          <a:ext cx="873993" cy="43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الاختلاس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761497" y="1321874"/>
        <a:ext cx="873993" cy="436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560270438"/>
              </p:ext>
            </p:extLst>
          </p:nvPr>
        </p:nvGraphicFramePr>
        <p:xfrm>
          <a:off x="560512" y="332656"/>
          <a:ext cx="878497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250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108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2018-07-18T17:34:23Z</dcterms:modified>
</cp:coreProperties>
</file>