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3" r:id="rId2"/>
  </p:sldIdLst>
  <p:sldSz cx="9906000" cy="6858000" type="A4"/>
  <p:notesSz cx="9144000" cy="6858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aximized" horzBarState="maximized">
    <p:restoredLeft sz="84380"/>
    <p:restoredTop sz="94660"/>
  </p:normalViewPr>
  <p:slideViewPr>
    <p:cSldViewPr>
      <p:cViewPr>
        <p:scale>
          <a:sx n="90" d="100"/>
          <a:sy n="90" d="100"/>
        </p:scale>
        <p:origin x="-1152" y="-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2EBA22-C7DB-4249-85C3-D76772A305CD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F11A6189-6DD0-40EE-A66D-EBE12E24B390}">
      <dgm:prSet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ar-SA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جريمة الاستيلاء</a:t>
          </a:r>
          <a:endParaRPr lang="ar-SA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95CD16F-F478-4AEE-B177-C6C244503509}" type="parTrans" cxnId="{B7BF858A-467C-461F-8AAB-8AD41123AAD7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98C681C-A6AE-40A5-B61B-8DB823ADF052}" type="sibTrans" cxnId="{B7BF858A-467C-461F-8AAB-8AD41123AAD7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F809CD8-DE48-462B-8187-16DDBF87AA4B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عقوبة الجريمة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3CEF088-8F09-4CE4-B004-5610177F4233}" type="parTrans" cxnId="{D051F1DF-3D53-481B-8138-7726A3426F13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4EA3AB7-8356-4483-A5BC-1E9073B90F76}" type="sibTrans" cxnId="{D051F1DF-3D53-481B-8138-7726A3426F13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253E06-9BB3-4087-9C81-CCA092335199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القصد الجنائي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F9AC296-21C6-400E-BCEA-ECB8B5E999B5}" type="parTrans" cxnId="{3B915F4F-E3AD-4BE5-B64F-E9FAAB38542A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24EF617-6694-4855-9672-C683E8957E18}" type="sibTrans" cxnId="{3B915F4F-E3AD-4BE5-B64F-E9FAAB38542A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D20452D-E03F-4648-9060-5393A03F6EA7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علم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74DB54C-E0A1-448F-B8D5-A1CB04571A70}" type="parTrans" cxnId="{6C9E9B02-1090-4DE0-BA76-A659827DEB89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1D87802-626F-4932-9A97-79BAECB824BB}" type="sibTrans" cxnId="{6C9E9B02-1090-4DE0-BA76-A659827DEB89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DB74E04-13B5-4C8A-AC75-3B791E62C635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المال العام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C5C96DC-F3E3-4802-A44C-56846F2D48F1}" type="parTrans" cxnId="{CFA485D7-F84B-483C-A7A5-E19CE9DEEECD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F7234DF-38D7-41D0-A7F3-B6C29BBBC31A}" type="sibTrans" cxnId="{CFA485D7-F84B-483C-A7A5-E19CE9DEEECD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8D8097A-F872-4A90-8611-240F4377F8A0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إرادة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5ED6151-3E47-4C58-934F-A49E9CB0252F}" type="sibTrans" cxnId="{C8B0C327-913F-4984-A498-4A56DF374FB6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CBE7140-0B57-42B7-B39C-A4956978FAA8}" type="parTrans" cxnId="{C8B0C327-913F-4984-A498-4A56DF374FB6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D9A5967-C211-496A-BF41-A065CECC102A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أركان الجريمة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D64D7F3-25D7-441D-B60D-2B6E0DC0C70D}" type="parTrans" cxnId="{76909C57-CE12-4A3F-94F8-3164245CA114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ED88B8E-DADD-459E-9B72-D6C13C303080}" type="sibTrans" cxnId="{76909C57-CE12-4A3F-94F8-3164245CA114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8A3933A-619E-4A85-A980-3C16D3FBCB1C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علة التجريم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B01FCB2-FAE8-4324-B8FD-100AB4D077AB}" type="parTrans" cxnId="{4093ACC2-49B0-4801-B937-C05501AACC72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7B05684-4C48-47AE-AA95-D21EE571A8B7}" type="sibTrans" cxnId="{4093ACC2-49B0-4801-B937-C05501AACC72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26DD66C-9CE1-4CC2-B95B-00D5E84D0741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معنى الاستيلاء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B7725A7-F08B-4175-A6A3-3EFD114AEFA4}" type="parTrans" cxnId="{8BF9DE7C-0057-4575-BE5F-102A8601FA1E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667D9D9-5130-4C25-8E43-D8E460EF2BA1}" type="sibTrans" cxnId="{8BF9DE7C-0057-4575-BE5F-102A8601FA1E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7E925F7-246C-4B09-8C65-B8204F7FB8E4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المال الخاص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E7503E9-2E4E-46F7-A7F3-DF60ECE2433D}" type="parTrans" cxnId="{1E89135F-179E-484F-A27B-1962F46ED332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DC2D172-EC10-4115-93AB-7857978D75E1}" type="sibTrans" cxnId="{1E89135F-179E-484F-A27B-1962F46ED332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64688ED-E48C-44CC-B971-09A8C6B89702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أحكام أخرى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2D33DB0-2F7D-45B4-AEF3-58D6F327BC32}" type="parTrans" cxnId="{E0B01F4F-5215-4039-AE19-645CF3FC2700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EBA9F1F-1485-4857-9C48-49CBF8EE396A}" type="sibTrans" cxnId="{E0B01F4F-5215-4039-AE19-645CF3FC2700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CC5464F-D1C0-43C7-AFA7-DF2E3898E4D7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لا يطلق سراحه بعد انقضاء المدة مالم تسترد الأموال المختلسة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A091090-27C5-4242-8C15-1BF40B52AA93}" type="parTrans" cxnId="{6A390A0A-2914-41D4-8F4B-09B836F48F7C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5058EAC-04D6-42EA-B86A-9DD39BFEEECC}" type="sibTrans" cxnId="{6A390A0A-2914-41D4-8F4B-09B836F48F7C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6A34E7E-F17E-41D6-863E-3117B96F09FD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عم تخفيف العقوبة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5B96D63-31DF-46E6-AD70-F5FE27A46967}" type="parTrans" cxnId="{E78690A8-441B-4C10-9DCB-C59A960AB97A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5F83F44-6313-44A5-9E90-FFEF07CE994B}" type="sibTrans" cxnId="{E78690A8-441B-4C10-9DCB-C59A960AB97A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82D1FDF-985A-44D3-8952-ADD3DE7645FA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عدم شموله بقوانين العفو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6677F69-66EF-430D-B2BA-46533ABED2B1}" type="parTrans" cxnId="{419B2909-B160-4189-B9B6-2663CABE54F8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D2C77BD-F620-40BD-B099-1ECE6F2D6E2C}" type="sibTrans" cxnId="{419B2909-B160-4189-B9B6-2663CABE54F8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EFFFC4B-B796-4861-BDC6-5B1EF0AE5125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عدم شموله بأحكام الافراج الشرطي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EC008BE-3914-4C7C-A851-A3EE17E01037}" type="parTrans" cxnId="{37214AB3-A5F7-4605-894E-AF33F568BD8F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632F591-74AA-4E74-A1C9-D1D19B2810DD}" type="sibTrans" cxnId="{37214AB3-A5F7-4605-894E-AF33F568BD8F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F2ED3D4-1D6F-42CE-B174-A37BB78ACA92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صفة الفاعل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5B09686-1500-4A07-A90C-8333BDF69FBD}" type="parTrans" cxnId="{4FB9C4BD-7C5C-46F6-AA63-A1A4729DDB20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6F27005-04FC-4C71-AB8A-BA3FBBAC33E6}" type="sibTrans" cxnId="{4FB9C4BD-7C5C-46F6-AA63-A1A4729DDB20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A547784-5702-46F5-AAE1-DF5CE7FF15FC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الاستيلاء على المال أو تسهيل ذلك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74DEF21-CBB3-451C-9B28-1910E5390024}" type="parTrans" cxnId="{3F7D426D-AC32-4E07-9A0E-36E800454259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69DC140-B2E9-40BE-8E40-B68EE2ECACB2}" type="sibTrans" cxnId="{3F7D426D-AC32-4E07-9A0E-36E800454259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48438CE-FF91-47C2-9BCA-587AA337F866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صور الاستيلاء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24177EA-588C-4181-A3D0-64E4A7B48C55}" type="parTrans" cxnId="{55CA66B8-2BEE-446A-B144-41C3C5415C9E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F795BFB-5419-4DAB-95CF-410E5D84DA5A}" type="sibTrans" cxnId="{55CA66B8-2BEE-446A-B144-41C3C5415C9E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0F824F5-CC47-4020-9635-2DF043BCFA84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فعل التصرف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7ABDE3A-782E-4AF0-B333-CD471A121A7A}" type="parTrans" cxnId="{298F5AE9-5B13-48DE-AF73-FB8AB72CBBD6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C891251-F40E-4632-B904-1B6A565F46CE}" type="sibTrans" cxnId="{298F5AE9-5B13-48DE-AF73-FB8AB72CBBD6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E464100-714B-4EE7-A982-30A00F2E8630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فعل التدليس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34139CE-6CCD-4163-ABC5-88C23FCFC1FE}" type="parTrans" cxnId="{69B0CACF-ECDC-4F50-A6D1-D197842B27CC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F939D63-F843-424D-8659-D1358EF7E55A}" type="sibTrans" cxnId="{69B0CACF-ECDC-4F50-A6D1-D197842B27CC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BABFC3D-008B-42FA-82B6-A761405CE45A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فعل الاختلاس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8361D81-7F9A-4727-8FB7-6744DB0D6EB1}" type="parTrans" cxnId="{B3CB1B30-F314-4AA8-A58D-8712E8A35378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42CE0C1-2C02-430F-9E1D-246867527C14}" type="sibTrans" cxnId="{B3CB1B30-F314-4AA8-A58D-8712E8A35378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8FA5EE5-6CD6-4D54-982E-6D337201E59A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عدم مشروعية الاستيلاء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34C3747-EE68-4A6A-9955-D1E3D189AF92}" type="parTrans" cxnId="{CCF683E5-CF7C-4DF1-A894-5CAA37F1D0D3}">
      <dgm:prSet/>
      <dgm:spPr>
        <a:ln>
          <a:noFill/>
        </a:ln>
      </dgm:spPr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3E213E0-FE13-48B4-BBBF-9DE019460C13}" type="sibTrans" cxnId="{CCF683E5-CF7C-4DF1-A894-5CAA37F1D0D3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E2EE3C7-9A86-4EFE-91D8-24F12327D6E2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محل الاستيلاء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90857B8-1DB8-41B6-AF48-378545D5CC35}" type="parTrans" cxnId="{7E7E7E69-0600-4A10-A77F-DB5BBDD9D404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1C811FD-CC5E-45A5-A3D0-8BC189C4312E}" type="sibTrans" cxnId="{7E7E7E69-0600-4A10-A77F-DB5BBDD9D404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45B63A3-2CC0-4C40-8A7C-0AF47BE8E78A}" type="asst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السجن المؤقت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9BB34F0-7193-48D6-8A7D-FA01E6698744}" type="parTrans" cxnId="{1C5D236A-CAD1-4B20-ADF3-DF895013264E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6547867-0A9C-403C-BFDC-A98E8C86A4E2}" type="sibTrans" cxnId="{1C5D236A-CAD1-4B20-ADF3-DF895013264E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6D9B270-7EC2-4AF7-9B4E-7BF3E9478E42}" type="asst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السجن لمدة لا تزيد على (10) سنوات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AA039F2-A29B-45F2-ACC9-489691F09220}" type="parTrans" cxnId="{060E1D3A-9C22-4EC9-BA1F-472D4EF035A1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DB20307-53F7-498A-AB84-C74F19D2733A}" type="sibTrans" cxnId="{060E1D3A-9C22-4EC9-BA1F-472D4EF035A1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58C9228-D760-4AB3-9FFC-AEB87B96F9A6}" type="asst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موظف أو مكلف بخدمة عامة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791B098-AA24-459C-8466-AE0F4DDD9C0D}" type="parTrans" cxnId="{C6562953-BE84-4924-BD9F-2196B60C4D2C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406198C-E48C-4809-ADE0-F6D25A5C164B}" type="sibTrans" cxnId="{C6562953-BE84-4924-BD9F-2196B60C4D2C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100BFB9-5CAE-400D-BA25-B1F2952324BF}" type="asst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المال أو المتاع أو الورقة المثبتة لحق أو غير ذلك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93980FF-D5C6-42F9-854F-8718D266913F}" type="parTrans" cxnId="{8DCF7169-CDD6-4CA4-A4E5-467DADDA5203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DA3D4C4-ECF8-49DE-AF6B-A22112ABCA5B}" type="sibTrans" cxnId="{8DCF7169-CDD6-4CA4-A4E5-467DADDA5203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66C3BE3-5BA6-4F72-9C16-35E00D7867B4}" type="pres">
      <dgm:prSet presAssocID="{D52EBA22-C7DB-4249-85C3-D76772A305C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D03A6692-E153-4A1C-8319-270A05358977}" type="pres">
      <dgm:prSet presAssocID="{F11A6189-6DD0-40EE-A66D-EBE12E24B390}" presName="hierRoot1" presStyleCnt="0">
        <dgm:presLayoutVars>
          <dgm:hierBranch/>
        </dgm:presLayoutVars>
      </dgm:prSet>
      <dgm:spPr/>
    </dgm:pt>
    <dgm:pt modelId="{730A5778-42F0-431C-ABB2-49445E538A57}" type="pres">
      <dgm:prSet presAssocID="{F11A6189-6DD0-40EE-A66D-EBE12E24B390}" presName="rootComposite1" presStyleCnt="0"/>
      <dgm:spPr/>
    </dgm:pt>
    <dgm:pt modelId="{0DFA3421-00B4-43E8-B79E-304D594A4BE8}" type="pres">
      <dgm:prSet presAssocID="{F11A6189-6DD0-40EE-A66D-EBE12E24B390}" presName="rootText1" presStyleLbl="node0" presStyleIdx="0" presStyleCnt="1" custScaleX="277687" custScaleY="72682" custLinFactNeighborY="-2532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D5CF9340-12BF-4A17-811F-DF5709F6BCBE}" type="pres">
      <dgm:prSet presAssocID="{F11A6189-6DD0-40EE-A66D-EBE12E24B390}" presName="rootConnector1" presStyleLbl="node1" presStyleIdx="0" presStyleCnt="0"/>
      <dgm:spPr/>
      <dgm:t>
        <a:bodyPr/>
        <a:lstStyle/>
        <a:p>
          <a:pPr rtl="1"/>
          <a:endParaRPr lang="ar-SA"/>
        </a:p>
      </dgm:t>
    </dgm:pt>
    <dgm:pt modelId="{8D30E11D-4DA8-47A3-8ECF-F934965C592E}" type="pres">
      <dgm:prSet presAssocID="{F11A6189-6DD0-40EE-A66D-EBE12E24B390}" presName="hierChild2" presStyleCnt="0"/>
      <dgm:spPr/>
    </dgm:pt>
    <dgm:pt modelId="{A9EA8839-E4D4-463B-A32F-009F30CC9667}" type="pres">
      <dgm:prSet presAssocID="{B3CEF088-8F09-4CE4-B004-5610177F4233}" presName="Name35" presStyleLbl="parChTrans1D2" presStyleIdx="0" presStyleCnt="5" custSzY="360000"/>
      <dgm:spPr/>
      <dgm:t>
        <a:bodyPr/>
        <a:lstStyle/>
        <a:p>
          <a:pPr rtl="1"/>
          <a:endParaRPr lang="ar-SA"/>
        </a:p>
      </dgm:t>
    </dgm:pt>
    <dgm:pt modelId="{6D55334D-63B8-46CC-AA29-7ABE55A7313D}" type="pres">
      <dgm:prSet presAssocID="{CF809CD8-DE48-462B-8187-16DDBF87AA4B}" presName="hierRoot2" presStyleCnt="0">
        <dgm:presLayoutVars>
          <dgm:hierBranch/>
        </dgm:presLayoutVars>
      </dgm:prSet>
      <dgm:spPr/>
    </dgm:pt>
    <dgm:pt modelId="{935CF9B1-86EF-4639-B049-D5054D9B130D}" type="pres">
      <dgm:prSet presAssocID="{CF809CD8-DE48-462B-8187-16DDBF87AA4B}" presName="rootComposite" presStyleCnt="0"/>
      <dgm:spPr/>
    </dgm:pt>
    <dgm:pt modelId="{8655D07B-FA94-45E5-AE3A-A094CCAF3F1B}" type="pres">
      <dgm:prSet presAssocID="{CF809CD8-DE48-462B-8187-16DDBF87AA4B}" presName="rootText" presStyleLbl="node2" presStyleIdx="0" presStyleCnt="5" custScaleY="7268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5C2B467-0040-4290-861F-77E9BC1F0498}" type="pres">
      <dgm:prSet presAssocID="{CF809CD8-DE48-462B-8187-16DDBF87AA4B}" presName="rootConnector" presStyleLbl="node2" presStyleIdx="0" presStyleCnt="5"/>
      <dgm:spPr/>
      <dgm:t>
        <a:bodyPr/>
        <a:lstStyle/>
        <a:p>
          <a:pPr rtl="1"/>
          <a:endParaRPr lang="ar-SA"/>
        </a:p>
      </dgm:t>
    </dgm:pt>
    <dgm:pt modelId="{CC46CFC6-0C4C-4BAA-A7EC-CB113147F2B3}" type="pres">
      <dgm:prSet presAssocID="{CF809CD8-DE48-462B-8187-16DDBF87AA4B}" presName="hierChild4" presStyleCnt="0"/>
      <dgm:spPr/>
    </dgm:pt>
    <dgm:pt modelId="{22C59769-FC58-4533-84CD-F8B26F40FB1E}" type="pres">
      <dgm:prSet presAssocID="{FC5C96DC-F3E3-4802-A44C-56846F2D48F1}" presName="Name35" presStyleLbl="parChTrans1D3" presStyleIdx="0" presStyleCnt="4" custSzY="360000"/>
      <dgm:spPr/>
      <dgm:t>
        <a:bodyPr/>
        <a:lstStyle/>
        <a:p>
          <a:pPr rtl="1"/>
          <a:endParaRPr lang="ar-SA"/>
        </a:p>
      </dgm:t>
    </dgm:pt>
    <dgm:pt modelId="{2E9D7AAA-19A9-4F11-9698-4AC0C67F123D}" type="pres">
      <dgm:prSet presAssocID="{CDB74E04-13B5-4C8A-AC75-3B791E62C635}" presName="hierRoot2" presStyleCnt="0">
        <dgm:presLayoutVars>
          <dgm:hierBranch/>
        </dgm:presLayoutVars>
      </dgm:prSet>
      <dgm:spPr/>
    </dgm:pt>
    <dgm:pt modelId="{A8F35DBB-7FCC-4F53-8996-83F256EDB338}" type="pres">
      <dgm:prSet presAssocID="{CDB74E04-13B5-4C8A-AC75-3B791E62C635}" presName="rootComposite" presStyleCnt="0"/>
      <dgm:spPr/>
    </dgm:pt>
    <dgm:pt modelId="{6F064502-CE4C-47FA-A94F-C02649F9FFED}" type="pres">
      <dgm:prSet presAssocID="{CDB74E04-13B5-4C8A-AC75-3B791E62C635}" presName="rootText" presStyleLbl="node3" presStyleIdx="0" presStyleCnt="4" custScaleY="72682" custLinFactNeighborY="-766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6935E68-B069-4F54-8781-19C31426582D}" type="pres">
      <dgm:prSet presAssocID="{CDB74E04-13B5-4C8A-AC75-3B791E62C635}" presName="rootConnector" presStyleLbl="node3" presStyleIdx="0" presStyleCnt="4"/>
      <dgm:spPr/>
      <dgm:t>
        <a:bodyPr/>
        <a:lstStyle/>
        <a:p>
          <a:pPr rtl="1"/>
          <a:endParaRPr lang="ar-SA"/>
        </a:p>
      </dgm:t>
    </dgm:pt>
    <dgm:pt modelId="{A82CDA6D-E108-439E-AFD6-52EABA20B780}" type="pres">
      <dgm:prSet presAssocID="{CDB74E04-13B5-4C8A-AC75-3B791E62C635}" presName="hierChild4" presStyleCnt="0"/>
      <dgm:spPr/>
    </dgm:pt>
    <dgm:pt modelId="{0CC95F18-EA60-493B-843D-49EF1AF6312A}" type="pres">
      <dgm:prSet presAssocID="{5E7503E9-2E4E-46F7-A7F3-DF60ECE2433D}" presName="Name35" presStyleLbl="parChTrans1D4" presStyleIdx="0" presStyleCnt="17" custSzY="360000"/>
      <dgm:spPr/>
      <dgm:t>
        <a:bodyPr/>
        <a:lstStyle/>
        <a:p>
          <a:pPr rtl="1"/>
          <a:endParaRPr lang="ar-SA"/>
        </a:p>
      </dgm:t>
    </dgm:pt>
    <dgm:pt modelId="{099E9587-9722-4DFF-A3AA-58594AB6A4E6}" type="pres">
      <dgm:prSet presAssocID="{37E925F7-246C-4B09-8C65-B8204F7FB8E4}" presName="hierRoot2" presStyleCnt="0">
        <dgm:presLayoutVars>
          <dgm:hierBranch/>
        </dgm:presLayoutVars>
      </dgm:prSet>
      <dgm:spPr/>
    </dgm:pt>
    <dgm:pt modelId="{FCD8F0A7-31E4-421F-8CF1-EAE5BB3C0BF8}" type="pres">
      <dgm:prSet presAssocID="{37E925F7-246C-4B09-8C65-B8204F7FB8E4}" presName="rootComposite" presStyleCnt="0"/>
      <dgm:spPr/>
    </dgm:pt>
    <dgm:pt modelId="{C82005BE-4722-466B-B3C9-FF18A9104E03}" type="pres">
      <dgm:prSet presAssocID="{37E925F7-246C-4B09-8C65-B8204F7FB8E4}" presName="rootText" presStyleLbl="node4" presStyleIdx="0" presStyleCnt="13" custScaleY="72682" custLinFactY="-54147" custLinFactNeighborX="65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F1322B1A-A5EF-4CF3-862A-97D4F8B10773}" type="pres">
      <dgm:prSet presAssocID="{37E925F7-246C-4B09-8C65-B8204F7FB8E4}" presName="rootConnector" presStyleLbl="node4" presStyleIdx="0" presStyleCnt="13"/>
      <dgm:spPr/>
      <dgm:t>
        <a:bodyPr/>
        <a:lstStyle/>
        <a:p>
          <a:pPr rtl="1"/>
          <a:endParaRPr lang="ar-SA"/>
        </a:p>
      </dgm:t>
    </dgm:pt>
    <dgm:pt modelId="{1535BC89-C2EE-42CC-BF2F-87ED636DB8AE}" type="pres">
      <dgm:prSet presAssocID="{37E925F7-246C-4B09-8C65-B8204F7FB8E4}" presName="hierChild4" presStyleCnt="0"/>
      <dgm:spPr/>
    </dgm:pt>
    <dgm:pt modelId="{91390995-3D6E-4CA7-BF64-EFD84A425C92}" type="pres">
      <dgm:prSet presAssocID="{52D33DB0-2F7D-45B4-AEF3-58D6F327BC32}" presName="Name35" presStyleLbl="parChTrans1D4" presStyleIdx="1" presStyleCnt="17" custSzY="360001"/>
      <dgm:spPr/>
      <dgm:t>
        <a:bodyPr/>
        <a:lstStyle/>
        <a:p>
          <a:pPr rtl="1"/>
          <a:endParaRPr lang="ar-SA"/>
        </a:p>
      </dgm:t>
    </dgm:pt>
    <dgm:pt modelId="{C7E5750C-C920-4913-AF0E-C95AB4727F0F}" type="pres">
      <dgm:prSet presAssocID="{C64688ED-E48C-44CC-B971-09A8C6B89702}" presName="hierRoot2" presStyleCnt="0">
        <dgm:presLayoutVars>
          <dgm:hierBranch/>
        </dgm:presLayoutVars>
      </dgm:prSet>
      <dgm:spPr/>
    </dgm:pt>
    <dgm:pt modelId="{DBD2ED2B-174C-4CF5-BB7D-5346B0BFD24F}" type="pres">
      <dgm:prSet presAssocID="{C64688ED-E48C-44CC-B971-09A8C6B89702}" presName="rootComposite" presStyleCnt="0"/>
      <dgm:spPr/>
    </dgm:pt>
    <dgm:pt modelId="{6C4600DC-5D51-4BB2-A896-967440F45ACC}" type="pres">
      <dgm:prSet presAssocID="{C64688ED-E48C-44CC-B971-09A8C6B89702}" presName="rootText" presStyleLbl="node4" presStyleIdx="1" presStyleCnt="13" custScaleY="72682" custLinFactY="-103125" custLinFactNeighborY="-2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37B8C3D-5772-4D75-B247-0F7302A17F97}" type="pres">
      <dgm:prSet presAssocID="{C64688ED-E48C-44CC-B971-09A8C6B89702}" presName="rootConnector" presStyleLbl="node4" presStyleIdx="1" presStyleCnt="13"/>
      <dgm:spPr/>
      <dgm:t>
        <a:bodyPr/>
        <a:lstStyle/>
        <a:p>
          <a:pPr rtl="1"/>
          <a:endParaRPr lang="ar-SA"/>
        </a:p>
      </dgm:t>
    </dgm:pt>
    <dgm:pt modelId="{F3193D2B-5E68-43AE-813B-E22F3A661F3B}" type="pres">
      <dgm:prSet presAssocID="{C64688ED-E48C-44CC-B971-09A8C6B89702}" presName="hierChild4" presStyleCnt="0"/>
      <dgm:spPr/>
    </dgm:pt>
    <dgm:pt modelId="{3F7A55D2-974A-4EAF-8EFE-1594ED4BD209}" type="pres">
      <dgm:prSet presAssocID="{9A091090-27C5-4242-8C15-1BF40B52AA93}" presName="Name35" presStyleLbl="parChTrans1D4" presStyleIdx="2" presStyleCnt="17" custSzY="360000"/>
      <dgm:spPr/>
      <dgm:t>
        <a:bodyPr/>
        <a:lstStyle/>
        <a:p>
          <a:pPr rtl="1"/>
          <a:endParaRPr lang="ar-SA"/>
        </a:p>
      </dgm:t>
    </dgm:pt>
    <dgm:pt modelId="{D6942B1C-743D-4554-9CEC-B6EBC9A3F993}" type="pres">
      <dgm:prSet presAssocID="{7CC5464F-D1C0-43C7-AFA7-DF2E3898E4D7}" presName="hierRoot2" presStyleCnt="0">
        <dgm:presLayoutVars>
          <dgm:hierBranch val="init"/>
        </dgm:presLayoutVars>
      </dgm:prSet>
      <dgm:spPr/>
    </dgm:pt>
    <dgm:pt modelId="{CBF5C989-BAE5-44E4-81B5-5698E0A3CA46}" type="pres">
      <dgm:prSet presAssocID="{7CC5464F-D1C0-43C7-AFA7-DF2E3898E4D7}" presName="rootComposite" presStyleCnt="0"/>
      <dgm:spPr/>
    </dgm:pt>
    <dgm:pt modelId="{FFE55BC6-6AF2-4E62-8286-555DDB3C7CBF}" type="pres">
      <dgm:prSet presAssocID="{7CC5464F-D1C0-43C7-AFA7-DF2E3898E4D7}" presName="rootText" presStyleLbl="node4" presStyleIdx="2" presStyleCnt="13" custScaleY="81014" custLinFactY="-103125" custLinFactNeighborY="-2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3E0B9094-4B2A-41CB-A93E-4E89351A5921}" type="pres">
      <dgm:prSet presAssocID="{7CC5464F-D1C0-43C7-AFA7-DF2E3898E4D7}" presName="rootConnector" presStyleLbl="node4" presStyleIdx="2" presStyleCnt="13"/>
      <dgm:spPr/>
      <dgm:t>
        <a:bodyPr/>
        <a:lstStyle/>
        <a:p>
          <a:pPr rtl="1"/>
          <a:endParaRPr lang="ar-SA"/>
        </a:p>
      </dgm:t>
    </dgm:pt>
    <dgm:pt modelId="{81BA2E82-2480-451A-A790-36D4EDEEC312}" type="pres">
      <dgm:prSet presAssocID="{7CC5464F-D1C0-43C7-AFA7-DF2E3898E4D7}" presName="hierChild4" presStyleCnt="0"/>
      <dgm:spPr/>
    </dgm:pt>
    <dgm:pt modelId="{99BDEEDD-6582-4606-81DC-DF703602FA94}" type="pres">
      <dgm:prSet presAssocID="{7CC5464F-D1C0-43C7-AFA7-DF2E3898E4D7}" presName="hierChild5" presStyleCnt="0"/>
      <dgm:spPr/>
    </dgm:pt>
    <dgm:pt modelId="{2EA88FB9-1D10-40C4-AEEE-99AC2ADF1EC0}" type="pres">
      <dgm:prSet presAssocID="{05B96D63-31DF-46E6-AD70-F5FE27A46967}" presName="Name35" presStyleLbl="parChTrans1D4" presStyleIdx="3" presStyleCnt="17" custSzY="360000"/>
      <dgm:spPr/>
      <dgm:t>
        <a:bodyPr/>
        <a:lstStyle/>
        <a:p>
          <a:pPr rtl="1"/>
          <a:endParaRPr lang="ar-SA"/>
        </a:p>
      </dgm:t>
    </dgm:pt>
    <dgm:pt modelId="{DBDE7FA4-9F40-400D-BA17-215AAFFD68A7}" type="pres">
      <dgm:prSet presAssocID="{46A34E7E-F17E-41D6-863E-3117B96F09FD}" presName="hierRoot2" presStyleCnt="0">
        <dgm:presLayoutVars>
          <dgm:hierBranch val="init"/>
        </dgm:presLayoutVars>
      </dgm:prSet>
      <dgm:spPr/>
    </dgm:pt>
    <dgm:pt modelId="{AA4E9A79-578C-4AA2-B881-49193DD2A7AD}" type="pres">
      <dgm:prSet presAssocID="{46A34E7E-F17E-41D6-863E-3117B96F09FD}" presName="rootComposite" presStyleCnt="0"/>
      <dgm:spPr/>
    </dgm:pt>
    <dgm:pt modelId="{BBEC5CE2-937A-4B76-B72E-78C2ACE8C37C}" type="pres">
      <dgm:prSet presAssocID="{46A34E7E-F17E-41D6-863E-3117B96F09FD}" presName="rootText" presStyleLbl="node4" presStyleIdx="3" presStyleCnt="13" custScaleY="72682" custLinFactY="-103125" custLinFactNeighborY="-2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DCC4F25-B11F-4B1C-9606-29DED9AB8461}" type="pres">
      <dgm:prSet presAssocID="{46A34E7E-F17E-41D6-863E-3117B96F09FD}" presName="rootConnector" presStyleLbl="node4" presStyleIdx="3" presStyleCnt="13"/>
      <dgm:spPr/>
      <dgm:t>
        <a:bodyPr/>
        <a:lstStyle/>
        <a:p>
          <a:pPr rtl="1"/>
          <a:endParaRPr lang="ar-SA"/>
        </a:p>
      </dgm:t>
    </dgm:pt>
    <dgm:pt modelId="{5367DD66-931D-44A8-A9DD-4428F0E37E2C}" type="pres">
      <dgm:prSet presAssocID="{46A34E7E-F17E-41D6-863E-3117B96F09FD}" presName="hierChild4" presStyleCnt="0"/>
      <dgm:spPr/>
    </dgm:pt>
    <dgm:pt modelId="{0D9BE197-0740-4BB7-AC36-BCBE81FA4DAA}" type="pres">
      <dgm:prSet presAssocID="{46A34E7E-F17E-41D6-863E-3117B96F09FD}" presName="hierChild5" presStyleCnt="0"/>
      <dgm:spPr/>
    </dgm:pt>
    <dgm:pt modelId="{03B22523-9BAC-46B4-BFC4-0A1DF8CFECB6}" type="pres">
      <dgm:prSet presAssocID="{A6677F69-66EF-430D-B2BA-46533ABED2B1}" presName="Name35" presStyleLbl="parChTrans1D4" presStyleIdx="4" presStyleCnt="17" custSzY="360000"/>
      <dgm:spPr/>
      <dgm:t>
        <a:bodyPr/>
        <a:lstStyle/>
        <a:p>
          <a:pPr rtl="1"/>
          <a:endParaRPr lang="ar-SA"/>
        </a:p>
      </dgm:t>
    </dgm:pt>
    <dgm:pt modelId="{88BD9717-9C7D-4A41-88C9-8D8190B1A322}" type="pres">
      <dgm:prSet presAssocID="{482D1FDF-985A-44D3-8952-ADD3DE7645FA}" presName="hierRoot2" presStyleCnt="0">
        <dgm:presLayoutVars>
          <dgm:hierBranch val="init"/>
        </dgm:presLayoutVars>
      </dgm:prSet>
      <dgm:spPr/>
    </dgm:pt>
    <dgm:pt modelId="{313F95AC-C3FD-41C6-B79D-85D8C094AA05}" type="pres">
      <dgm:prSet presAssocID="{482D1FDF-985A-44D3-8952-ADD3DE7645FA}" presName="rootComposite" presStyleCnt="0"/>
      <dgm:spPr/>
    </dgm:pt>
    <dgm:pt modelId="{4BD07063-BDE1-45E5-AABB-BBD053F13332}" type="pres">
      <dgm:prSet presAssocID="{482D1FDF-985A-44D3-8952-ADD3DE7645FA}" presName="rootText" presStyleLbl="node4" presStyleIdx="4" presStyleCnt="13" custScaleY="72682" custLinFactY="-103125" custLinFactNeighborY="-2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254AF8F-E779-4A22-BBC8-0A730F6037DB}" type="pres">
      <dgm:prSet presAssocID="{482D1FDF-985A-44D3-8952-ADD3DE7645FA}" presName="rootConnector" presStyleLbl="node4" presStyleIdx="4" presStyleCnt="13"/>
      <dgm:spPr/>
      <dgm:t>
        <a:bodyPr/>
        <a:lstStyle/>
        <a:p>
          <a:pPr rtl="1"/>
          <a:endParaRPr lang="ar-SA"/>
        </a:p>
      </dgm:t>
    </dgm:pt>
    <dgm:pt modelId="{E4610970-38B8-4E70-8FAC-0E3193C8281F}" type="pres">
      <dgm:prSet presAssocID="{482D1FDF-985A-44D3-8952-ADD3DE7645FA}" presName="hierChild4" presStyleCnt="0"/>
      <dgm:spPr/>
    </dgm:pt>
    <dgm:pt modelId="{7601FBB9-4F49-4709-9888-CCFB86FB3859}" type="pres">
      <dgm:prSet presAssocID="{482D1FDF-985A-44D3-8952-ADD3DE7645FA}" presName="hierChild5" presStyleCnt="0"/>
      <dgm:spPr/>
    </dgm:pt>
    <dgm:pt modelId="{EED8C8EE-8FD6-4C86-B76F-AF7CAEC72929}" type="pres">
      <dgm:prSet presAssocID="{8EC008BE-3914-4C7C-A851-A3EE17E01037}" presName="Name35" presStyleLbl="parChTrans1D4" presStyleIdx="5" presStyleCnt="17" custSzY="360000"/>
      <dgm:spPr/>
      <dgm:t>
        <a:bodyPr/>
        <a:lstStyle/>
        <a:p>
          <a:pPr rtl="1"/>
          <a:endParaRPr lang="ar-SA"/>
        </a:p>
      </dgm:t>
    </dgm:pt>
    <dgm:pt modelId="{5E1EDD1B-8A53-48AD-8653-A218C98D277A}" type="pres">
      <dgm:prSet presAssocID="{6EFFFC4B-B796-4861-BDC6-5B1EF0AE5125}" presName="hierRoot2" presStyleCnt="0">
        <dgm:presLayoutVars>
          <dgm:hierBranch val="init"/>
        </dgm:presLayoutVars>
      </dgm:prSet>
      <dgm:spPr/>
    </dgm:pt>
    <dgm:pt modelId="{12D59DB6-DCCD-4030-BB2D-E0610DAEAF5B}" type="pres">
      <dgm:prSet presAssocID="{6EFFFC4B-B796-4861-BDC6-5B1EF0AE5125}" presName="rootComposite" presStyleCnt="0"/>
      <dgm:spPr/>
    </dgm:pt>
    <dgm:pt modelId="{A35F2743-4FB5-4397-8516-2422EFBD7E6E}" type="pres">
      <dgm:prSet presAssocID="{6EFFFC4B-B796-4861-BDC6-5B1EF0AE5125}" presName="rootText" presStyleLbl="node4" presStyleIdx="5" presStyleCnt="13" custScaleY="72682" custLinFactY="-103125" custLinFactNeighborY="-2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7D78A97-679B-4E2F-8273-D94FFA5B8C59}" type="pres">
      <dgm:prSet presAssocID="{6EFFFC4B-B796-4861-BDC6-5B1EF0AE5125}" presName="rootConnector" presStyleLbl="node4" presStyleIdx="5" presStyleCnt="13"/>
      <dgm:spPr/>
      <dgm:t>
        <a:bodyPr/>
        <a:lstStyle/>
        <a:p>
          <a:pPr rtl="1"/>
          <a:endParaRPr lang="ar-SA"/>
        </a:p>
      </dgm:t>
    </dgm:pt>
    <dgm:pt modelId="{1B5C60BB-6537-421B-92D3-180197F18D76}" type="pres">
      <dgm:prSet presAssocID="{6EFFFC4B-B796-4861-BDC6-5B1EF0AE5125}" presName="hierChild4" presStyleCnt="0"/>
      <dgm:spPr/>
    </dgm:pt>
    <dgm:pt modelId="{37880147-3E01-459B-A863-5D0158E48017}" type="pres">
      <dgm:prSet presAssocID="{6EFFFC4B-B796-4861-BDC6-5B1EF0AE5125}" presName="hierChild5" presStyleCnt="0"/>
      <dgm:spPr/>
    </dgm:pt>
    <dgm:pt modelId="{C7B062BB-8A3D-4A4B-8755-89122DEFD4A6}" type="pres">
      <dgm:prSet presAssocID="{C64688ED-E48C-44CC-B971-09A8C6B89702}" presName="hierChild5" presStyleCnt="0"/>
      <dgm:spPr/>
    </dgm:pt>
    <dgm:pt modelId="{C4760191-029D-4D58-8195-2B8805533A8E}" type="pres">
      <dgm:prSet presAssocID="{37E925F7-246C-4B09-8C65-B8204F7FB8E4}" presName="hierChild5" presStyleCnt="0"/>
      <dgm:spPr/>
    </dgm:pt>
    <dgm:pt modelId="{BCD5B4BA-2DBA-4BD5-ABFB-553BE9A101D6}" type="pres">
      <dgm:prSet presAssocID="{5AA039F2-A29B-45F2-ACC9-489691F09220}" presName="Name111" presStyleLbl="parChTrans1D4" presStyleIdx="6" presStyleCnt="17" custSzY="360000"/>
      <dgm:spPr/>
      <dgm:t>
        <a:bodyPr/>
        <a:lstStyle/>
        <a:p>
          <a:pPr rtl="1"/>
          <a:endParaRPr lang="ar-SA"/>
        </a:p>
      </dgm:t>
    </dgm:pt>
    <dgm:pt modelId="{6A18C22B-4B39-434A-82A5-CF8C89781F77}" type="pres">
      <dgm:prSet presAssocID="{D6D9B270-7EC2-4AF7-9B4E-7BF3E9478E42}" presName="hierRoot3" presStyleCnt="0">
        <dgm:presLayoutVars>
          <dgm:hierBranch val="init"/>
        </dgm:presLayoutVars>
      </dgm:prSet>
      <dgm:spPr/>
    </dgm:pt>
    <dgm:pt modelId="{44E4A69E-DB75-4002-B1BC-E9188B0A4AA7}" type="pres">
      <dgm:prSet presAssocID="{D6D9B270-7EC2-4AF7-9B4E-7BF3E9478E42}" presName="rootComposite3" presStyleCnt="0"/>
      <dgm:spPr/>
    </dgm:pt>
    <dgm:pt modelId="{4EAC7B2B-4B20-48D5-B539-52907F542C26}" type="pres">
      <dgm:prSet presAssocID="{D6D9B270-7EC2-4AF7-9B4E-7BF3E9478E42}" presName="rootText3" presStyleLbl="asst4" presStyleIdx="0" presStyleCnt="2" custScaleY="72753" custLinFactY="-100000" custLinFactNeighborX="-55739" custLinFactNeighborY="-19336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49BDB7C-90AB-4EA8-8C66-254B6328DB9E}" type="pres">
      <dgm:prSet presAssocID="{D6D9B270-7EC2-4AF7-9B4E-7BF3E9478E42}" presName="rootConnector3" presStyleLbl="asst4" presStyleIdx="0" presStyleCnt="2"/>
      <dgm:spPr/>
      <dgm:t>
        <a:bodyPr/>
        <a:lstStyle/>
        <a:p>
          <a:pPr rtl="1"/>
          <a:endParaRPr lang="ar-SA"/>
        </a:p>
      </dgm:t>
    </dgm:pt>
    <dgm:pt modelId="{C5D72960-D12D-4A45-89BD-2025C275974A}" type="pres">
      <dgm:prSet presAssocID="{D6D9B270-7EC2-4AF7-9B4E-7BF3E9478E42}" presName="hierChild6" presStyleCnt="0"/>
      <dgm:spPr/>
    </dgm:pt>
    <dgm:pt modelId="{35A2159A-8A26-4B2E-BB5B-EBD3C4801DF7}" type="pres">
      <dgm:prSet presAssocID="{D6D9B270-7EC2-4AF7-9B4E-7BF3E9478E42}" presName="hierChild7" presStyleCnt="0"/>
      <dgm:spPr/>
    </dgm:pt>
    <dgm:pt modelId="{FEECDCD0-C6ED-46C4-8D8B-F19CC38300F0}" type="pres">
      <dgm:prSet presAssocID="{CDB74E04-13B5-4C8A-AC75-3B791E62C635}" presName="hierChild5" presStyleCnt="0"/>
      <dgm:spPr/>
    </dgm:pt>
    <dgm:pt modelId="{CAB286F2-48D1-4574-9EAC-CD8766A1CB46}" type="pres">
      <dgm:prSet presAssocID="{99BB34F0-7193-48D6-8A7D-FA01E6698744}" presName="Name111" presStyleLbl="parChTrans1D4" presStyleIdx="7" presStyleCnt="17" custSzY="360000"/>
      <dgm:spPr/>
      <dgm:t>
        <a:bodyPr/>
        <a:lstStyle/>
        <a:p>
          <a:pPr rtl="1"/>
          <a:endParaRPr lang="ar-SA"/>
        </a:p>
      </dgm:t>
    </dgm:pt>
    <dgm:pt modelId="{F50DBE3C-37B3-45E4-8A7C-E3A745E5EDBF}" type="pres">
      <dgm:prSet presAssocID="{045B63A3-2CC0-4C40-8A7C-0AF47BE8E78A}" presName="hierRoot3" presStyleCnt="0">
        <dgm:presLayoutVars>
          <dgm:hierBranch val="init"/>
        </dgm:presLayoutVars>
      </dgm:prSet>
      <dgm:spPr/>
    </dgm:pt>
    <dgm:pt modelId="{48AECA67-1EB0-431E-BB0B-899AEE461198}" type="pres">
      <dgm:prSet presAssocID="{045B63A3-2CC0-4C40-8A7C-0AF47BE8E78A}" presName="rootComposite3" presStyleCnt="0"/>
      <dgm:spPr/>
    </dgm:pt>
    <dgm:pt modelId="{8650E0C6-71E4-494E-81D9-68D68813C345}" type="pres">
      <dgm:prSet presAssocID="{045B63A3-2CC0-4C40-8A7C-0AF47BE8E78A}" presName="rootText3" presStyleLbl="asst3" presStyleIdx="0" presStyleCnt="2" custScaleY="72682" custLinFactY="-71505" custLinFactNeighborX="-55739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591DCDA-9B6D-46EF-B838-49E256527D35}" type="pres">
      <dgm:prSet presAssocID="{045B63A3-2CC0-4C40-8A7C-0AF47BE8E78A}" presName="rootConnector3" presStyleLbl="asst3" presStyleIdx="0" presStyleCnt="2"/>
      <dgm:spPr/>
      <dgm:t>
        <a:bodyPr/>
        <a:lstStyle/>
        <a:p>
          <a:pPr rtl="1"/>
          <a:endParaRPr lang="ar-SA"/>
        </a:p>
      </dgm:t>
    </dgm:pt>
    <dgm:pt modelId="{FC6548AD-95AB-4DC2-BBCC-8D9039F9CD69}" type="pres">
      <dgm:prSet presAssocID="{045B63A3-2CC0-4C40-8A7C-0AF47BE8E78A}" presName="hierChild6" presStyleCnt="0"/>
      <dgm:spPr/>
    </dgm:pt>
    <dgm:pt modelId="{079E696E-FAC4-44BE-8ED6-8F31DC68EAF3}" type="pres">
      <dgm:prSet presAssocID="{045B63A3-2CC0-4C40-8A7C-0AF47BE8E78A}" presName="hierChild7" presStyleCnt="0"/>
      <dgm:spPr/>
    </dgm:pt>
    <dgm:pt modelId="{CF1CE481-B7C6-4D32-AE99-B83D8444E90D}" type="pres">
      <dgm:prSet presAssocID="{CF809CD8-DE48-462B-8187-16DDBF87AA4B}" presName="hierChild5" presStyleCnt="0"/>
      <dgm:spPr/>
    </dgm:pt>
    <dgm:pt modelId="{5AC5BB7F-0AAD-475A-9625-111509738A2D}" type="pres">
      <dgm:prSet presAssocID="{1F9AC296-21C6-400E-BCEA-ECB8B5E999B5}" presName="Name35" presStyleLbl="parChTrans1D2" presStyleIdx="1" presStyleCnt="5" custSzY="360000"/>
      <dgm:spPr/>
      <dgm:t>
        <a:bodyPr/>
        <a:lstStyle/>
        <a:p>
          <a:pPr rtl="1"/>
          <a:endParaRPr lang="ar-SA"/>
        </a:p>
      </dgm:t>
    </dgm:pt>
    <dgm:pt modelId="{1B93FD70-1082-4004-9A7F-985734979674}" type="pres">
      <dgm:prSet presAssocID="{75253E06-9BB3-4087-9C81-CCA092335199}" presName="hierRoot2" presStyleCnt="0">
        <dgm:presLayoutVars>
          <dgm:hierBranch/>
        </dgm:presLayoutVars>
      </dgm:prSet>
      <dgm:spPr/>
    </dgm:pt>
    <dgm:pt modelId="{1A03C821-7488-4E96-BB1A-BAC973B2B07B}" type="pres">
      <dgm:prSet presAssocID="{75253E06-9BB3-4087-9C81-CCA092335199}" presName="rootComposite" presStyleCnt="0"/>
      <dgm:spPr/>
    </dgm:pt>
    <dgm:pt modelId="{8A6092F2-9862-4E6F-A647-6B3D8CE07D31}" type="pres">
      <dgm:prSet presAssocID="{75253E06-9BB3-4087-9C81-CCA092335199}" presName="rootText" presStyleLbl="node2" presStyleIdx="1" presStyleCnt="5" custScaleY="7268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0D9B4501-FAB2-4557-8A35-CA55CE6545B2}" type="pres">
      <dgm:prSet presAssocID="{75253E06-9BB3-4087-9C81-CCA092335199}" presName="rootConnector" presStyleLbl="node2" presStyleIdx="1" presStyleCnt="5"/>
      <dgm:spPr/>
      <dgm:t>
        <a:bodyPr/>
        <a:lstStyle/>
        <a:p>
          <a:pPr rtl="1"/>
          <a:endParaRPr lang="ar-SA"/>
        </a:p>
      </dgm:t>
    </dgm:pt>
    <dgm:pt modelId="{6AC45183-AF3F-4332-A4E8-F045BD86EC13}" type="pres">
      <dgm:prSet presAssocID="{75253E06-9BB3-4087-9C81-CCA092335199}" presName="hierChild4" presStyleCnt="0"/>
      <dgm:spPr/>
    </dgm:pt>
    <dgm:pt modelId="{B7EAA6E5-F9CD-43B7-95DC-2E8EF64191A4}" type="pres">
      <dgm:prSet presAssocID="{6CBE7140-0B57-42B7-B39C-A4956978FAA8}" presName="Name35" presStyleLbl="parChTrans1D3" presStyleIdx="1" presStyleCnt="4" custSzY="360000"/>
      <dgm:spPr/>
      <dgm:t>
        <a:bodyPr/>
        <a:lstStyle/>
        <a:p>
          <a:pPr rtl="1"/>
          <a:endParaRPr lang="ar-SA"/>
        </a:p>
      </dgm:t>
    </dgm:pt>
    <dgm:pt modelId="{2898BE16-A6E1-4680-88B1-0FD1BE6D3C6F}" type="pres">
      <dgm:prSet presAssocID="{08D8097A-F872-4A90-8611-240F4377F8A0}" presName="hierRoot2" presStyleCnt="0">
        <dgm:presLayoutVars>
          <dgm:hierBranch val="init"/>
        </dgm:presLayoutVars>
      </dgm:prSet>
      <dgm:spPr/>
    </dgm:pt>
    <dgm:pt modelId="{2CC97D65-E516-4FD6-B072-A8BCBFB7668B}" type="pres">
      <dgm:prSet presAssocID="{08D8097A-F872-4A90-8611-240F4377F8A0}" presName="rootComposite" presStyleCnt="0"/>
      <dgm:spPr/>
    </dgm:pt>
    <dgm:pt modelId="{A7852806-0294-4F94-A334-5DF3161D0015}" type="pres">
      <dgm:prSet presAssocID="{08D8097A-F872-4A90-8611-240F4377F8A0}" presName="rootText" presStyleLbl="node3" presStyleIdx="1" presStyleCnt="4" custScaleY="72682" custLinFactNeighborY="29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954BF8E5-1A85-4356-AE56-D3925731B1C4}" type="pres">
      <dgm:prSet presAssocID="{08D8097A-F872-4A90-8611-240F4377F8A0}" presName="rootConnector" presStyleLbl="node3" presStyleIdx="1" presStyleCnt="4"/>
      <dgm:spPr/>
      <dgm:t>
        <a:bodyPr/>
        <a:lstStyle/>
        <a:p>
          <a:pPr rtl="1"/>
          <a:endParaRPr lang="ar-SA"/>
        </a:p>
      </dgm:t>
    </dgm:pt>
    <dgm:pt modelId="{614457D9-5CD7-40A0-9B77-86840CFCFF26}" type="pres">
      <dgm:prSet presAssocID="{08D8097A-F872-4A90-8611-240F4377F8A0}" presName="hierChild4" presStyleCnt="0"/>
      <dgm:spPr/>
    </dgm:pt>
    <dgm:pt modelId="{E8F31AD4-C072-4A48-842A-7BE120CA9C21}" type="pres">
      <dgm:prSet presAssocID="{08D8097A-F872-4A90-8611-240F4377F8A0}" presName="hierChild5" presStyleCnt="0"/>
      <dgm:spPr/>
    </dgm:pt>
    <dgm:pt modelId="{92016A14-1035-4763-A255-23B6119F3326}" type="pres">
      <dgm:prSet presAssocID="{574DB54C-E0A1-448F-B8D5-A1CB04571A70}" presName="Name35" presStyleLbl="parChTrans1D3" presStyleIdx="2" presStyleCnt="4" custSzY="360000"/>
      <dgm:spPr/>
      <dgm:t>
        <a:bodyPr/>
        <a:lstStyle/>
        <a:p>
          <a:pPr rtl="1"/>
          <a:endParaRPr lang="ar-SA"/>
        </a:p>
      </dgm:t>
    </dgm:pt>
    <dgm:pt modelId="{A850DA68-645E-4AD9-9A75-16B37D80815C}" type="pres">
      <dgm:prSet presAssocID="{7D20452D-E03F-4648-9060-5393A03F6EA7}" presName="hierRoot2" presStyleCnt="0">
        <dgm:presLayoutVars>
          <dgm:hierBranch val="l"/>
        </dgm:presLayoutVars>
      </dgm:prSet>
      <dgm:spPr/>
    </dgm:pt>
    <dgm:pt modelId="{1168FB3D-4442-4BAA-9C79-913327BE6247}" type="pres">
      <dgm:prSet presAssocID="{7D20452D-E03F-4648-9060-5393A03F6EA7}" presName="rootComposite" presStyleCnt="0"/>
      <dgm:spPr/>
    </dgm:pt>
    <dgm:pt modelId="{5E02F016-5D38-40FB-92AE-6BC3611BACCF}" type="pres">
      <dgm:prSet presAssocID="{7D20452D-E03F-4648-9060-5393A03F6EA7}" presName="rootText" presStyleLbl="node3" presStyleIdx="2" presStyleCnt="4" custScaleY="7268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D4459A62-00D7-4C6F-BE59-0C193101A212}" type="pres">
      <dgm:prSet presAssocID="{7D20452D-E03F-4648-9060-5393A03F6EA7}" presName="rootConnector" presStyleLbl="node3" presStyleIdx="2" presStyleCnt="4"/>
      <dgm:spPr/>
      <dgm:t>
        <a:bodyPr/>
        <a:lstStyle/>
        <a:p>
          <a:pPr rtl="1"/>
          <a:endParaRPr lang="ar-SA"/>
        </a:p>
      </dgm:t>
    </dgm:pt>
    <dgm:pt modelId="{6A16A5E4-4561-4954-9ECB-22E27868269E}" type="pres">
      <dgm:prSet presAssocID="{7D20452D-E03F-4648-9060-5393A03F6EA7}" presName="hierChild4" presStyleCnt="0"/>
      <dgm:spPr/>
    </dgm:pt>
    <dgm:pt modelId="{E1C32273-EA1B-4A39-B44F-0E146E356EAC}" type="pres">
      <dgm:prSet presAssocID="{7D20452D-E03F-4648-9060-5393A03F6EA7}" presName="hierChild5" presStyleCnt="0"/>
      <dgm:spPr/>
    </dgm:pt>
    <dgm:pt modelId="{EBA85A8F-9652-4BE2-839A-C0DCC4102BD7}" type="pres">
      <dgm:prSet presAssocID="{75253E06-9BB3-4087-9C81-CCA092335199}" presName="hierChild5" presStyleCnt="0"/>
      <dgm:spPr/>
    </dgm:pt>
    <dgm:pt modelId="{86FE6E61-A04D-4031-A5EC-3C46D308ACB1}" type="pres">
      <dgm:prSet presAssocID="{4D64D7F3-25D7-441D-B60D-2B6E0DC0C70D}" presName="Name35" presStyleLbl="parChTrans1D2" presStyleIdx="2" presStyleCnt="5" custSzY="360000"/>
      <dgm:spPr/>
      <dgm:t>
        <a:bodyPr/>
        <a:lstStyle/>
        <a:p>
          <a:pPr rtl="1"/>
          <a:endParaRPr lang="ar-SA"/>
        </a:p>
      </dgm:t>
    </dgm:pt>
    <dgm:pt modelId="{C04D0317-1DC0-4FC5-BBBD-51661B6F48BB}" type="pres">
      <dgm:prSet presAssocID="{DD9A5967-C211-496A-BF41-A065CECC102A}" presName="hierRoot2" presStyleCnt="0">
        <dgm:presLayoutVars>
          <dgm:hierBranch/>
        </dgm:presLayoutVars>
      </dgm:prSet>
      <dgm:spPr/>
    </dgm:pt>
    <dgm:pt modelId="{1D71A913-3082-4008-851B-1A9ED232B788}" type="pres">
      <dgm:prSet presAssocID="{DD9A5967-C211-496A-BF41-A065CECC102A}" presName="rootComposite" presStyleCnt="0"/>
      <dgm:spPr/>
    </dgm:pt>
    <dgm:pt modelId="{92AFE520-E897-40DA-BA29-9F44184162EA}" type="pres">
      <dgm:prSet presAssocID="{DD9A5967-C211-496A-BF41-A065CECC102A}" presName="rootText" presStyleLbl="node2" presStyleIdx="2" presStyleCnt="5" custScaleY="7268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0585833F-248A-407D-A8A3-C04F4E189C8C}" type="pres">
      <dgm:prSet presAssocID="{DD9A5967-C211-496A-BF41-A065CECC102A}" presName="rootConnector" presStyleLbl="node2" presStyleIdx="2" presStyleCnt="5"/>
      <dgm:spPr/>
      <dgm:t>
        <a:bodyPr/>
        <a:lstStyle/>
        <a:p>
          <a:pPr rtl="1"/>
          <a:endParaRPr lang="ar-SA"/>
        </a:p>
      </dgm:t>
    </dgm:pt>
    <dgm:pt modelId="{1D8F7E7C-5E6F-4B13-B723-0629ABCDABE8}" type="pres">
      <dgm:prSet presAssocID="{DD9A5967-C211-496A-BF41-A065CECC102A}" presName="hierChild4" presStyleCnt="0"/>
      <dgm:spPr/>
    </dgm:pt>
    <dgm:pt modelId="{3E0A9C5F-A55C-4548-B789-DEF903458006}" type="pres">
      <dgm:prSet presAssocID="{F5B09686-1500-4A07-A90C-8333BDF69FBD}" presName="Name35" presStyleLbl="parChTrans1D3" presStyleIdx="3" presStyleCnt="4" custSzY="360000"/>
      <dgm:spPr/>
      <dgm:t>
        <a:bodyPr/>
        <a:lstStyle/>
        <a:p>
          <a:pPr rtl="1"/>
          <a:endParaRPr lang="ar-SA"/>
        </a:p>
      </dgm:t>
    </dgm:pt>
    <dgm:pt modelId="{945FFA9A-C881-42DC-972F-ED20B6511892}" type="pres">
      <dgm:prSet presAssocID="{EF2ED3D4-1D6F-42CE-B174-A37BB78ACA92}" presName="hierRoot2" presStyleCnt="0">
        <dgm:presLayoutVars>
          <dgm:hierBranch/>
        </dgm:presLayoutVars>
      </dgm:prSet>
      <dgm:spPr/>
    </dgm:pt>
    <dgm:pt modelId="{B5A0DA99-3558-4B51-9FC3-62927708B551}" type="pres">
      <dgm:prSet presAssocID="{EF2ED3D4-1D6F-42CE-B174-A37BB78ACA92}" presName="rootComposite" presStyleCnt="0"/>
      <dgm:spPr/>
    </dgm:pt>
    <dgm:pt modelId="{96E30680-4943-4D6A-98DD-7EBAC124CFC4}" type="pres">
      <dgm:prSet presAssocID="{EF2ED3D4-1D6F-42CE-B174-A37BB78ACA92}" presName="rootText" presStyleLbl="node3" presStyleIdx="3" presStyleCnt="4" custScaleY="7268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92117E6F-C2FF-4C7E-83D4-2BAC7B41DBB0}" type="pres">
      <dgm:prSet presAssocID="{EF2ED3D4-1D6F-42CE-B174-A37BB78ACA92}" presName="rootConnector" presStyleLbl="node3" presStyleIdx="3" presStyleCnt="4"/>
      <dgm:spPr/>
      <dgm:t>
        <a:bodyPr/>
        <a:lstStyle/>
        <a:p>
          <a:pPr rtl="1"/>
          <a:endParaRPr lang="ar-SA"/>
        </a:p>
      </dgm:t>
    </dgm:pt>
    <dgm:pt modelId="{1A8D83D4-25D7-4291-8891-385005D5685D}" type="pres">
      <dgm:prSet presAssocID="{EF2ED3D4-1D6F-42CE-B174-A37BB78ACA92}" presName="hierChild4" presStyleCnt="0"/>
      <dgm:spPr/>
    </dgm:pt>
    <dgm:pt modelId="{66BFF509-D7DE-472F-B9BC-D0D7112C1C3D}" type="pres">
      <dgm:prSet presAssocID="{974DEF21-CBB3-451C-9B28-1910E5390024}" presName="Name35" presStyleLbl="parChTrans1D4" presStyleIdx="8" presStyleCnt="17" custSzY="360000"/>
      <dgm:spPr/>
      <dgm:t>
        <a:bodyPr/>
        <a:lstStyle/>
        <a:p>
          <a:pPr rtl="1"/>
          <a:endParaRPr lang="ar-SA"/>
        </a:p>
      </dgm:t>
    </dgm:pt>
    <dgm:pt modelId="{527EDB08-9638-463A-B1B9-4FD57364DD86}" type="pres">
      <dgm:prSet presAssocID="{9A547784-5702-46F5-AAE1-DF5CE7FF15FC}" presName="hierRoot2" presStyleCnt="0">
        <dgm:presLayoutVars>
          <dgm:hierBranch/>
        </dgm:presLayoutVars>
      </dgm:prSet>
      <dgm:spPr/>
    </dgm:pt>
    <dgm:pt modelId="{35B0F99B-1582-4BBB-9B48-E67FA4681B4E}" type="pres">
      <dgm:prSet presAssocID="{9A547784-5702-46F5-AAE1-DF5CE7FF15FC}" presName="rootComposite" presStyleCnt="0"/>
      <dgm:spPr/>
    </dgm:pt>
    <dgm:pt modelId="{F1E7392C-D699-44F3-9B15-4E519E8EFB5F}" type="pres">
      <dgm:prSet presAssocID="{9A547784-5702-46F5-AAE1-DF5CE7FF15FC}" presName="rootText" presStyleLbl="node4" presStyleIdx="6" presStyleCnt="13" custScaleY="72682" custLinFactY="-10608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4F1A4871-5757-4BE0-968A-56614CB0DB7C}" type="pres">
      <dgm:prSet presAssocID="{9A547784-5702-46F5-AAE1-DF5CE7FF15FC}" presName="rootConnector" presStyleLbl="node4" presStyleIdx="6" presStyleCnt="13"/>
      <dgm:spPr/>
      <dgm:t>
        <a:bodyPr/>
        <a:lstStyle/>
        <a:p>
          <a:pPr rtl="1"/>
          <a:endParaRPr lang="ar-SA"/>
        </a:p>
      </dgm:t>
    </dgm:pt>
    <dgm:pt modelId="{03AF8861-EF51-4D4F-8DC2-96911826154C}" type="pres">
      <dgm:prSet presAssocID="{9A547784-5702-46F5-AAE1-DF5CE7FF15FC}" presName="hierChild4" presStyleCnt="0"/>
      <dgm:spPr/>
    </dgm:pt>
    <dgm:pt modelId="{9407D655-EFED-410E-82B0-3F4228696FD0}" type="pres">
      <dgm:prSet presAssocID="{824177EA-588C-4181-A3D0-64E4A7B48C55}" presName="Name35" presStyleLbl="parChTrans1D4" presStyleIdx="9" presStyleCnt="17" custSzY="360001"/>
      <dgm:spPr/>
      <dgm:t>
        <a:bodyPr/>
        <a:lstStyle/>
        <a:p>
          <a:pPr rtl="1"/>
          <a:endParaRPr lang="ar-SA"/>
        </a:p>
      </dgm:t>
    </dgm:pt>
    <dgm:pt modelId="{BE118CFF-DCBB-457B-A7D1-48759C39466F}" type="pres">
      <dgm:prSet presAssocID="{648438CE-FF91-47C2-9BCA-587AA337F866}" presName="hierRoot2" presStyleCnt="0">
        <dgm:presLayoutVars>
          <dgm:hierBranch/>
        </dgm:presLayoutVars>
      </dgm:prSet>
      <dgm:spPr/>
    </dgm:pt>
    <dgm:pt modelId="{6AC0BB9F-9A91-4415-9644-06CC36B8525E}" type="pres">
      <dgm:prSet presAssocID="{648438CE-FF91-47C2-9BCA-587AA337F866}" presName="rootComposite" presStyleCnt="0"/>
      <dgm:spPr/>
    </dgm:pt>
    <dgm:pt modelId="{57B9B04A-ED5E-44E5-A0ED-D1F2AE07DD3A}" type="pres">
      <dgm:prSet presAssocID="{648438CE-FF91-47C2-9BCA-587AA337F866}" presName="rootText" presStyleLbl="node4" presStyleIdx="7" presStyleCnt="13" custScaleY="72682" custLinFactY="-5637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E145A0A8-E5A9-4CCA-8D56-9E5D80691F4B}" type="pres">
      <dgm:prSet presAssocID="{648438CE-FF91-47C2-9BCA-587AA337F866}" presName="rootConnector" presStyleLbl="node4" presStyleIdx="7" presStyleCnt="13"/>
      <dgm:spPr/>
      <dgm:t>
        <a:bodyPr/>
        <a:lstStyle/>
        <a:p>
          <a:pPr rtl="1"/>
          <a:endParaRPr lang="ar-SA"/>
        </a:p>
      </dgm:t>
    </dgm:pt>
    <dgm:pt modelId="{F9DDEDCB-B413-4A1B-854A-80B51B9746A4}" type="pres">
      <dgm:prSet presAssocID="{648438CE-FF91-47C2-9BCA-587AA337F866}" presName="hierChild4" presStyleCnt="0"/>
      <dgm:spPr/>
    </dgm:pt>
    <dgm:pt modelId="{4A1D3B43-CD89-418B-86FC-80050600A20A}" type="pres">
      <dgm:prSet presAssocID="{E7ABDE3A-782E-4AF0-B333-CD471A121A7A}" presName="Name35" presStyleLbl="parChTrans1D4" presStyleIdx="10" presStyleCnt="17" custSzY="360000"/>
      <dgm:spPr/>
      <dgm:t>
        <a:bodyPr/>
        <a:lstStyle/>
        <a:p>
          <a:pPr rtl="1"/>
          <a:endParaRPr lang="ar-SA"/>
        </a:p>
      </dgm:t>
    </dgm:pt>
    <dgm:pt modelId="{50AF2E76-CD81-4057-A66C-0C63867F81F8}" type="pres">
      <dgm:prSet presAssocID="{A0F824F5-CC47-4020-9635-2DF043BCFA84}" presName="hierRoot2" presStyleCnt="0">
        <dgm:presLayoutVars>
          <dgm:hierBranch val="init"/>
        </dgm:presLayoutVars>
      </dgm:prSet>
      <dgm:spPr/>
    </dgm:pt>
    <dgm:pt modelId="{D4F69771-6B97-4E39-A844-EA72E9851AE8}" type="pres">
      <dgm:prSet presAssocID="{A0F824F5-CC47-4020-9635-2DF043BCFA84}" presName="rootComposite" presStyleCnt="0"/>
      <dgm:spPr/>
    </dgm:pt>
    <dgm:pt modelId="{A5245C72-5AA2-4BC3-A9AB-F64AEEAEDD28}" type="pres">
      <dgm:prSet presAssocID="{A0F824F5-CC47-4020-9635-2DF043BCFA84}" presName="rootText" presStyleLbl="node4" presStyleIdx="8" presStyleCnt="13" custScaleY="72682" custLinFactNeighborY="-66517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ED0BF2FF-A791-4FE6-965B-61A567A42900}" type="pres">
      <dgm:prSet presAssocID="{A0F824F5-CC47-4020-9635-2DF043BCFA84}" presName="rootConnector" presStyleLbl="node4" presStyleIdx="8" presStyleCnt="13"/>
      <dgm:spPr/>
      <dgm:t>
        <a:bodyPr/>
        <a:lstStyle/>
        <a:p>
          <a:pPr rtl="1"/>
          <a:endParaRPr lang="ar-SA"/>
        </a:p>
      </dgm:t>
    </dgm:pt>
    <dgm:pt modelId="{3D750C88-D0B2-4606-8AB9-32907CC01CB4}" type="pres">
      <dgm:prSet presAssocID="{A0F824F5-CC47-4020-9635-2DF043BCFA84}" presName="hierChild4" presStyleCnt="0"/>
      <dgm:spPr/>
    </dgm:pt>
    <dgm:pt modelId="{A7520FAE-CB69-4FF9-82BF-264C21856405}" type="pres">
      <dgm:prSet presAssocID="{A0F824F5-CC47-4020-9635-2DF043BCFA84}" presName="hierChild5" presStyleCnt="0"/>
      <dgm:spPr/>
    </dgm:pt>
    <dgm:pt modelId="{5D6DE6D4-59CD-44BD-A698-35B3EF2C3848}" type="pres">
      <dgm:prSet presAssocID="{734139CE-6CCD-4163-ABC5-88C23FCFC1FE}" presName="Name35" presStyleLbl="parChTrans1D4" presStyleIdx="11" presStyleCnt="17" custSzY="360000"/>
      <dgm:spPr/>
      <dgm:t>
        <a:bodyPr/>
        <a:lstStyle/>
        <a:p>
          <a:pPr rtl="1"/>
          <a:endParaRPr lang="ar-SA"/>
        </a:p>
      </dgm:t>
    </dgm:pt>
    <dgm:pt modelId="{20FDFC7F-641F-46DA-AEE9-F4E7C7132F3E}" type="pres">
      <dgm:prSet presAssocID="{AE464100-714B-4EE7-A982-30A00F2E8630}" presName="hierRoot2" presStyleCnt="0">
        <dgm:presLayoutVars>
          <dgm:hierBranch/>
        </dgm:presLayoutVars>
      </dgm:prSet>
      <dgm:spPr/>
    </dgm:pt>
    <dgm:pt modelId="{935A3497-DB8D-4E50-B43B-2C99A99C68EB}" type="pres">
      <dgm:prSet presAssocID="{AE464100-714B-4EE7-A982-30A00F2E8630}" presName="rootComposite" presStyleCnt="0"/>
      <dgm:spPr/>
    </dgm:pt>
    <dgm:pt modelId="{6D35733F-60E4-4482-BEC5-122EE98726CA}" type="pres">
      <dgm:prSet presAssocID="{AE464100-714B-4EE7-A982-30A00F2E8630}" presName="rootText" presStyleLbl="node4" presStyleIdx="9" presStyleCnt="13" custScaleY="72682" custLinFactNeighborY="-66517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79133D2-A634-416A-AE7E-E21FBB52E6FA}" type="pres">
      <dgm:prSet presAssocID="{AE464100-714B-4EE7-A982-30A00F2E8630}" presName="rootConnector" presStyleLbl="node4" presStyleIdx="9" presStyleCnt="13"/>
      <dgm:spPr/>
      <dgm:t>
        <a:bodyPr/>
        <a:lstStyle/>
        <a:p>
          <a:pPr rtl="1"/>
          <a:endParaRPr lang="ar-SA"/>
        </a:p>
      </dgm:t>
    </dgm:pt>
    <dgm:pt modelId="{B31C815B-DE17-48F1-A72F-F743D4C8C688}" type="pres">
      <dgm:prSet presAssocID="{AE464100-714B-4EE7-A982-30A00F2E8630}" presName="hierChild4" presStyleCnt="0"/>
      <dgm:spPr/>
    </dgm:pt>
    <dgm:pt modelId="{191D23EC-ABF7-4031-B367-4E5BA5CD31C9}" type="pres">
      <dgm:prSet presAssocID="{434C3747-EE68-4A6A-9955-D1E3D189AF92}" presName="Name35" presStyleLbl="parChTrans1D4" presStyleIdx="12" presStyleCnt="17"/>
      <dgm:spPr/>
      <dgm:t>
        <a:bodyPr/>
        <a:lstStyle/>
        <a:p>
          <a:pPr rtl="1"/>
          <a:endParaRPr lang="ar-SA"/>
        </a:p>
      </dgm:t>
    </dgm:pt>
    <dgm:pt modelId="{351375D5-AA17-4F4B-8109-5DE5C1D138CB}" type="pres">
      <dgm:prSet presAssocID="{68FA5EE5-6CD6-4D54-982E-6D337201E59A}" presName="hierRoot2" presStyleCnt="0">
        <dgm:presLayoutVars>
          <dgm:hierBranch/>
        </dgm:presLayoutVars>
      </dgm:prSet>
      <dgm:spPr/>
    </dgm:pt>
    <dgm:pt modelId="{2A1B69A9-4BF3-4DF0-A245-521DD150494A}" type="pres">
      <dgm:prSet presAssocID="{68FA5EE5-6CD6-4D54-982E-6D337201E59A}" presName="rootComposite" presStyleCnt="0"/>
      <dgm:spPr/>
    </dgm:pt>
    <dgm:pt modelId="{17A1EFE0-DD8D-42A0-A728-32EB97B2CFD0}" type="pres">
      <dgm:prSet presAssocID="{68FA5EE5-6CD6-4D54-982E-6D337201E59A}" presName="rootText" presStyleLbl="node4" presStyleIdx="10" presStyleCnt="13" custScaleX="146955" custScaleY="72682" custLinFactNeighborY="-6630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B6A9D447-3D05-4B8A-B987-747C24BE5340}" type="pres">
      <dgm:prSet presAssocID="{68FA5EE5-6CD6-4D54-982E-6D337201E59A}" presName="rootConnector" presStyleLbl="node4" presStyleIdx="10" presStyleCnt="13"/>
      <dgm:spPr/>
      <dgm:t>
        <a:bodyPr/>
        <a:lstStyle/>
        <a:p>
          <a:pPr rtl="1"/>
          <a:endParaRPr lang="ar-SA"/>
        </a:p>
      </dgm:t>
    </dgm:pt>
    <dgm:pt modelId="{FD6289B2-587B-429E-8B1A-6748AFC80271}" type="pres">
      <dgm:prSet presAssocID="{68FA5EE5-6CD6-4D54-982E-6D337201E59A}" presName="hierChild4" presStyleCnt="0"/>
      <dgm:spPr/>
    </dgm:pt>
    <dgm:pt modelId="{60E33F75-8596-45D5-9D86-71D756B572F1}" type="pres">
      <dgm:prSet presAssocID="{A90857B8-1DB8-41B6-AF48-378545D5CC35}" presName="Name35" presStyleLbl="parChTrans1D4" presStyleIdx="13" presStyleCnt="17" custSzY="360000"/>
      <dgm:spPr/>
      <dgm:t>
        <a:bodyPr/>
        <a:lstStyle/>
        <a:p>
          <a:pPr rtl="1"/>
          <a:endParaRPr lang="ar-SA"/>
        </a:p>
      </dgm:t>
    </dgm:pt>
    <dgm:pt modelId="{AAFD02BC-7F05-45B4-8C62-FA7346916C5B}" type="pres">
      <dgm:prSet presAssocID="{FE2EE3C7-9A86-4EFE-91D8-24F12327D6E2}" presName="hierRoot2" presStyleCnt="0">
        <dgm:presLayoutVars>
          <dgm:hierBranch val="init"/>
        </dgm:presLayoutVars>
      </dgm:prSet>
      <dgm:spPr/>
    </dgm:pt>
    <dgm:pt modelId="{56F43CD8-B885-40AC-9B89-E862DE53243D}" type="pres">
      <dgm:prSet presAssocID="{FE2EE3C7-9A86-4EFE-91D8-24F12327D6E2}" presName="rootComposite" presStyleCnt="0"/>
      <dgm:spPr/>
    </dgm:pt>
    <dgm:pt modelId="{EB4657CD-64A8-472E-8F6C-304B37D007A2}" type="pres">
      <dgm:prSet presAssocID="{FE2EE3C7-9A86-4EFE-91D8-24F12327D6E2}" presName="rootText" presStyleLbl="node4" presStyleIdx="11" presStyleCnt="13" custScaleY="72682" custLinFactNeighborY="-7602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1BDBCE4-B4A5-40FA-A300-A8F8F8C79860}" type="pres">
      <dgm:prSet presAssocID="{FE2EE3C7-9A86-4EFE-91D8-24F12327D6E2}" presName="rootConnector" presStyleLbl="node4" presStyleIdx="11" presStyleCnt="13"/>
      <dgm:spPr/>
      <dgm:t>
        <a:bodyPr/>
        <a:lstStyle/>
        <a:p>
          <a:pPr rtl="1"/>
          <a:endParaRPr lang="ar-SA"/>
        </a:p>
      </dgm:t>
    </dgm:pt>
    <dgm:pt modelId="{70925009-B557-4B7C-96FE-5DF5ED1D3F02}" type="pres">
      <dgm:prSet presAssocID="{FE2EE3C7-9A86-4EFE-91D8-24F12327D6E2}" presName="hierChild4" presStyleCnt="0"/>
      <dgm:spPr/>
    </dgm:pt>
    <dgm:pt modelId="{9AD1283C-5205-42C0-99DD-1C7C804B7450}" type="pres">
      <dgm:prSet presAssocID="{FE2EE3C7-9A86-4EFE-91D8-24F12327D6E2}" presName="hierChild5" presStyleCnt="0"/>
      <dgm:spPr/>
    </dgm:pt>
    <dgm:pt modelId="{1682B4C6-4E6C-456B-A2B1-0F8FA8C592A4}" type="pres">
      <dgm:prSet presAssocID="{593980FF-D5C6-42F9-854F-8718D266913F}" presName="Name111" presStyleLbl="parChTrans1D4" presStyleIdx="14" presStyleCnt="17" custSzY="360001"/>
      <dgm:spPr/>
      <dgm:t>
        <a:bodyPr/>
        <a:lstStyle/>
        <a:p>
          <a:pPr rtl="1"/>
          <a:endParaRPr lang="ar-SA"/>
        </a:p>
      </dgm:t>
    </dgm:pt>
    <dgm:pt modelId="{33D8041D-B00B-4F92-B926-925CDF98005D}" type="pres">
      <dgm:prSet presAssocID="{7100BFB9-5CAE-400D-BA25-B1F2952324BF}" presName="hierRoot3" presStyleCnt="0">
        <dgm:presLayoutVars>
          <dgm:hierBranch val="init"/>
        </dgm:presLayoutVars>
      </dgm:prSet>
      <dgm:spPr/>
    </dgm:pt>
    <dgm:pt modelId="{5B2D0122-630E-4E65-85A8-561BB4BB72BB}" type="pres">
      <dgm:prSet presAssocID="{7100BFB9-5CAE-400D-BA25-B1F2952324BF}" presName="rootComposite3" presStyleCnt="0"/>
      <dgm:spPr/>
    </dgm:pt>
    <dgm:pt modelId="{3BEA52A9-73B0-48AB-8295-D05634779844}" type="pres">
      <dgm:prSet presAssocID="{7100BFB9-5CAE-400D-BA25-B1F2952324BF}" presName="rootText3" presStyleLbl="asst4" presStyleIdx="1" presStyleCnt="2" custScaleX="340496" custScaleY="81045" custLinFactX="-100000" custLinFactY="-200000" custLinFactNeighborX="-164493" custLinFactNeighborY="-28937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7FCEE216-4E35-4DF0-8EF8-FB8982F73A5D}" type="pres">
      <dgm:prSet presAssocID="{7100BFB9-5CAE-400D-BA25-B1F2952324BF}" presName="rootConnector3" presStyleLbl="asst4" presStyleIdx="1" presStyleCnt="2"/>
      <dgm:spPr/>
      <dgm:t>
        <a:bodyPr/>
        <a:lstStyle/>
        <a:p>
          <a:pPr rtl="1"/>
          <a:endParaRPr lang="ar-SA"/>
        </a:p>
      </dgm:t>
    </dgm:pt>
    <dgm:pt modelId="{47B59706-659C-4913-807A-324EB3386AD6}" type="pres">
      <dgm:prSet presAssocID="{7100BFB9-5CAE-400D-BA25-B1F2952324BF}" presName="hierChild6" presStyleCnt="0"/>
      <dgm:spPr/>
    </dgm:pt>
    <dgm:pt modelId="{C1AF1654-895F-40EB-806D-E4769286FE68}" type="pres">
      <dgm:prSet presAssocID="{7100BFB9-5CAE-400D-BA25-B1F2952324BF}" presName="hierChild7" presStyleCnt="0"/>
      <dgm:spPr/>
    </dgm:pt>
    <dgm:pt modelId="{8C5C640B-9D7A-4277-BCCF-E8955E853D25}" type="pres">
      <dgm:prSet presAssocID="{68FA5EE5-6CD6-4D54-982E-6D337201E59A}" presName="hierChild5" presStyleCnt="0"/>
      <dgm:spPr/>
    </dgm:pt>
    <dgm:pt modelId="{9B2DF82D-2622-4D0B-94CB-FADE700557E6}" type="pres">
      <dgm:prSet presAssocID="{AE464100-714B-4EE7-A982-30A00F2E8630}" presName="hierChild5" presStyleCnt="0"/>
      <dgm:spPr/>
    </dgm:pt>
    <dgm:pt modelId="{45A99761-86EA-43DD-BB5E-847F5769B6D1}" type="pres">
      <dgm:prSet presAssocID="{58361D81-7F9A-4727-8FB7-6744DB0D6EB1}" presName="Name35" presStyleLbl="parChTrans1D4" presStyleIdx="15" presStyleCnt="17" custSzY="360000"/>
      <dgm:spPr/>
      <dgm:t>
        <a:bodyPr/>
        <a:lstStyle/>
        <a:p>
          <a:pPr rtl="1"/>
          <a:endParaRPr lang="ar-SA"/>
        </a:p>
      </dgm:t>
    </dgm:pt>
    <dgm:pt modelId="{1B9D7DE9-A4F7-4A3E-B628-36C8790841F1}" type="pres">
      <dgm:prSet presAssocID="{7BABFC3D-008B-42FA-82B6-A761405CE45A}" presName="hierRoot2" presStyleCnt="0">
        <dgm:presLayoutVars>
          <dgm:hierBranch val="init"/>
        </dgm:presLayoutVars>
      </dgm:prSet>
      <dgm:spPr/>
    </dgm:pt>
    <dgm:pt modelId="{BCEA509C-04CC-4A88-BCB8-2ED7708C1E30}" type="pres">
      <dgm:prSet presAssocID="{7BABFC3D-008B-42FA-82B6-A761405CE45A}" presName="rootComposite" presStyleCnt="0"/>
      <dgm:spPr/>
    </dgm:pt>
    <dgm:pt modelId="{2DC48A08-A501-40DD-8F58-09B07AA213C9}" type="pres">
      <dgm:prSet presAssocID="{7BABFC3D-008B-42FA-82B6-A761405CE45A}" presName="rootText" presStyleLbl="node4" presStyleIdx="12" presStyleCnt="13" custScaleY="72682" custLinFactNeighborY="-66517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3D42A049-4EF8-434A-9045-9A48DA796E65}" type="pres">
      <dgm:prSet presAssocID="{7BABFC3D-008B-42FA-82B6-A761405CE45A}" presName="rootConnector" presStyleLbl="node4" presStyleIdx="12" presStyleCnt="13"/>
      <dgm:spPr/>
      <dgm:t>
        <a:bodyPr/>
        <a:lstStyle/>
        <a:p>
          <a:pPr rtl="1"/>
          <a:endParaRPr lang="ar-SA"/>
        </a:p>
      </dgm:t>
    </dgm:pt>
    <dgm:pt modelId="{DAE29440-E28B-4A23-8CCB-EABA72C231AF}" type="pres">
      <dgm:prSet presAssocID="{7BABFC3D-008B-42FA-82B6-A761405CE45A}" presName="hierChild4" presStyleCnt="0"/>
      <dgm:spPr/>
    </dgm:pt>
    <dgm:pt modelId="{C19562DD-3721-42C2-A57B-8900297A3C47}" type="pres">
      <dgm:prSet presAssocID="{7BABFC3D-008B-42FA-82B6-A761405CE45A}" presName="hierChild5" presStyleCnt="0"/>
      <dgm:spPr/>
    </dgm:pt>
    <dgm:pt modelId="{2C5BAD7E-83CD-4780-9F02-588681F33CC4}" type="pres">
      <dgm:prSet presAssocID="{648438CE-FF91-47C2-9BCA-587AA337F866}" presName="hierChild5" presStyleCnt="0"/>
      <dgm:spPr/>
    </dgm:pt>
    <dgm:pt modelId="{2C214BCC-C766-4E61-A441-87BC2A5BBD2F}" type="pres">
      <dgm:prSet presAssocID="{9A547784-5702-46F5-AAE1-DF5CE7FF15FC}" presName="hierChild5" presStyleCnt="0"/>
      <dgm:spPr/>
    </dgm:pt>
    <dgm:pt modelId="{2F7A3A3B-E6E0-4934-82C4-CE269E5F22F3}" type="pres">
      <dgm:prSet presAssocID="{EF2ED3D4-1D6F-42CE-B174-A37BB78ACA92}" presName="hierChild5" presStyleCnt="0"/>
      <dgm:spPr/>
    </dgm:pt>
    <dgm:pt modelId="{78174200-C095-41D1-B7F0-B6E4CF2FB3C9}" type="pres">
      <dgm:prSet presAssocID="{9791B098-AA24-459C-8466-AE0F4DDD9C0D}" presName="Name111" presStyleLbl="parChTrans1D4" presStyleIdx="16" presStyleCnt="17" custSzY="360000"/>
      <dgm:spPr/>
      <dgm:t>
        <a:bodyPr/>
        <a:lstStyle/>
        <a:p>
          <a:pPr rtl="1"/>
          <a:endParaRPr lang="ar-SA"/>
        </a:p>
      </dgm:t>
    </dgm:pt>
    <dgm:pt modelId="{1FABF896-CCED-4A8D-8455-9E8868879C08}" type="pres">
      <dgm:prSet presAssocID="{058C9228-D760-4AB3-9FFC-AEB87B96F9A6}" presName="hierRoot3" presStyleCnt="0">
        <dgm:presLayoutVars>
          <dgm:hierBranch val="init"/>
        </dgm:presLayoutVars>
      </dgm:prSet>
      <dgm:spPr/>
    </dgm:pt>
    <dgm:pt modelId="{7DBC99F4-4F28-41D1-9B4B-1ADCEA6D6D95}" type="pres">
      <dgm:prSet presAssocID="{058C9228-D760-4AB3-9FFC-AEB87B96F9A6}" presName="rootComposite3" presStyleCnt="0"/>
      <dgm:spPr/>
    </dgm:pt>
    <dgm:pt modelId="{9197D7A7-DCE5-41E2-B418-023935C7282C}" type="pres">
      <dgm:prSet presAssocID="{058C9228-D760-4AB3-9FFC-AEB87B96F9A6}" presName="rootText3" presStyleLbl="asst3" presStyleIdx="1" presStyleCnt="2" custScaleY="72682" custLinFactX="91761" custLinFactY="-35662" custLinFactNeighborX="100000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8FF0FF33-F80F-418E-80CF-0D0889DCEDC9}" type="pres">
      <dgm:prSet presAssocID="{058C9228-D760-4AB3-9FFC-AEB87B96F9A6}" presName="rootConnector3" presStyleLbl="asst3" presStyleIdx="1" presStyleCnt="2"/>
      <dgm:spPr/>
      <dgm:t>
        <a:bodyPr/>
        <a:lstStyle/>
        <a:p>
          <a:pPr rtl="1"/>
          <a:endParaRPr lang="ar-SA"/>
        </a:p>
      </dgm:t>
    </dgm:pt>
    <dgm:pt modelId="{93B73CE8-B179-4BF8-BBC8-62996E81E0BD}" type="pres">
      <dgm:prSet presAssocID="{058C9228-D760-4AB3-9FFC-AEB87B96F9A6}" presName="hierChild6" presStyleCnt="0"/>
      <dgm:spPr/>
    </dgm:pt>
    <dgm:pt modelId="{720C0E26-53F1-45E5-8110-7DF4115940C9}" type="pres">
      <dgm:prSet presAssocID="{058C9228-D760-4AB3-9FFC-AEB87B96F9A6}" presName="hierChild7" presStyleCnt="0"/>
      <dgm:spPr/>
    </dgm:pt>
    <dgm:pt modelId="{E25B2D04-9911-4FF7-AA04-6D525D252B57}" type="pres">
      <dgm:prSet presAssocID="{DD9A5967-C211-496A-BF41-A065CECC102A}" presName="hierChild5" presStyleCnt="0"/>
      <dgm:spPr/>
    </dgm:pt>
    <dgm:pt modelId="{DC1359F8-A221-401E-A23B-8585BC546364}" type="pres">
      <dgm:prSet presAssocID="{1B01FCB2-FAE8-4324-B8FD-100AB4D077AB}" presName="Name35" presStyleLbl="parChTrans1D2" presStyleIdx="3" presStyleCnt="5" custSzY="360000"/>
      <dgm:spPr/>
      <dgm:t>
        <a:bodyPr/>
        <a:lstStyle/>
        <a:p>
          <a:pPr rtl="1"/>
          <a:endParaRPr lang="ar-SA"/>
        </a:p>
      </dgm:t>
    </dgm:pt>
    <dgm:pt modelId="{E7DA54E8-66ED-41B6-84AA-42C353819387}" type="pres">
      <dgm:prSet presAssocID="{38A3933A-619E-4A85-A980-3C16D3FBCB1C}" presName="hierRoot2" presStyleCnt="0">
        <dgm:presLayoutVars>
          <dgm:hierBranch val="init"/>
        </dgm:presLayoutVars>
      </dgm:prSet>
      <dgm:spPr/>
    </dgm:pt>
    <dgm:pt modelId="{E73C8D1E-A57F-4B6F-84D5-C39D7DFD1417}" type="pres">
      <dgm:prSet presAssocID="{38A3933A-619E-4A85-A980-3C16D3FBCB1C}" presName="rootComposite" presStyleCnt="0"/>
      <dgm:spPr/>
    </dgm:pt>
    <dgm:pt modelId="{6AA12BAD-23C0-43EE-8122-33FB330F0277}" type="pres">
      <dgm:prSet presAssocID="{38A3933A-619E-4A85-A980-3C16D3FBCB1C}" presName="rootText" presStyleLbl="node2" presStyleIdx="3" presStyleCnt="5" custScaleY="7268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69AB12B7-2A8E-4B99-8735-C40B9F88339F}" type="pres">
      <dgm:prSet presAssocID="{38A3933A-619E-4A85-A980-3C16D3FBCB1C}" presName="rootConnector" presStyleLbl="node2" presStyleIdx="3" presStyleCnt="5"/>
      <dgm:spPr/>
      <dgm:t>
        <a:bodyPr/>
        <a:lstStyle/>
        <a:p>
          <a:pPr rtl="1"/>
          <a:endParaRPr lang="ar-SA"/>
        </a:p>
      </dgm:t>
    </dgm:pt>
    <dgm:pt modelId="{9DEA1FFC-BF97-4F55-8DB4-B34EE9CCC8F0}" type="pres">
      <dgm:prSet presAssocID="{38A3933A-619E-4A85-A980-3C16D3FBCB1C}" presName="hierChild4" presStyleCnt="0"/>
      <dgm:spPr/>
    </dgm:pt>
    <dgm:pt modelId="{E8B6B2EA-884F-49D1-B0BA-06988D3A3BFE}" type="pres">
      <dgm:prSet presAssocID="{38A3933A-619E-4A85-A980-3C16D3FBCB1C}" presName="hierChild5" presStyleCnt="0"/>
      <dgm:spPr/>
    </dgm:pt>
    <dgm:pt modelId="{DB2656C1-C57E-4BEA-8C01-81B248194C8A}" type="pres">
      <dgm:prSet presAssocID="{2B7725A7-F08B-4175-A6A3-3EFD114AEFA4}" presName="Name35" presStyleLbl="parChTrans1D2" presStyleIdx="4" presStyleCnt="5" custSzY="360000"/>
      <dgm:spPr/>
      <dgm:t>
        <a:bodyPr/>
        <a:lstStyle/>
        <a:p>
          <a:pPr rtl="1"/>
          <a:endParaRPr lang="ar-SA"/>
        </a:p>
      </dgm:t>
    </dgm:pt>
    <dgm:pt modelId="{C3AE5476-1E68-4438-930C-8ADB5B86C6FE}" type="pres">
      <dgm:prSet presAssocID="{326DD66C-9CE1-4CC2-B95B-00D5E84D0741}" presName="hierRoot2" presStyleCnt="0">
        <dgm:presLayoutVars>
          <dgm:hierBranch val="init"/>
        </dgm:presLayoutVars>
      </dgm:prSet>
      <dgm:spPr/>
    </dgm:pt>
    <dgm:pt modelId="{B4465B97-6581-4152-829C-ECF70C706983}" type="pres">
      <dgm:prSet presAssocID="{326DD66C-9CE1-4CC2-B95B-00D5E84D0741}" presName="rootComposite" presStyleCnt="0"/>
      <dgm:spPr/>
    </dgm:pt>
    <dgm:pt modelId="{BCF6991C-FAEE-429A-B980-85D129E091EE}" type="pres">
      <dgm:prSet presAssocID="{326DD66C-9CE1-4CC2-B95B-00D5E84D0741}" presName="rootText" presStyleLbl="node2" presStyleIdx="4" presStyleCnt="5" custScaleY="7268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B1531164-F571-45F5-9AB1-B907CC12537D}" type="pres">
      <dgm:prSet presAssocID="{326DD66C-9CE1-4CC2-B95B-00D5E84D0741}" presName="rootConnector" presStyleLbl="node2" presStyleIdx="4" presStyleCnt="5"/>
      <dgm:spPr/>
      <dgm:t>
        <a:bodyPr/>
        <a:lstStyle/>
        <a:p>
          <a:pPr rtl="1"/>
          <a:endParaRPr lang="ar-SA"/>
        </a:p>
      </dgm:t>
    </dgm:pt>
    <dgm:pt modelId="{7095C8CD-6785-4D0F-8E6C-C7901E5FD218}" type="pres">
      <dgm:prSet presAssocID="{326DD66C-9CE1-4CC2-B95B-00D5E84D0741}" presName="hierChild4" presStyleCnt="0"/>
      <dgm:spPr/>
    </dgm:pt>
    <dgm:pt modelId="{6FD83F50-401F-477D-B7A4-5DCBEF0229F8}" type="pres">
      <dgm:prSet presAssocID="{326DD66C-9CE1-4CC2-B95B-00D5E84D0741}" presName="hierChild5" presStyleCnt="0"/>
      <dgm:spPr/>
    </dgm:pt>
    <dgm:pt modelId="{94AFF881-B541-4793-A11C-9D086E00F0AC}" type="pres">
      <dgm:prSet presAssocID="{F11A6189-6DD0-40EE-A66D-EBE12E24B390}" presName="hierChild3" presStyleCnt="0"/>
      <dgm:spPr/>
    </dgm:pt>
  </dgm:ptLst>
  <dgm:cxnLst>
    <dgm:cxn modelId="{58D247DA-762C-4617-BFF1-5470F649F032}" type="presOf" srcId="{574DB54C-E0A1-448F-B8D5-A1CB04571A70}" destId="{92016A14-1035-4763-A255-23B6119F3326}" srcOrd="0" destOrd="0" presId="urn:microsoft.com/office/officeart/2005/8/layout/orgChart1"/>
    <dgm:cxn modelId="{76909C57-CE12-4A3F-94F8-3164245CA114}" srcId="{F11A6189-6DD0-40EE-A66D-EBE12E24B390}" destId="{DD9A5967-C211-496A-BF41-A065CECC102A}" srcOrd="2" destOrd="0" parTransId="{4D64D7F3-25D7-441D-B60D-2B6E0DC0C70D}" sibTransId="{DED88B8E-DADD-459E-9B72-D6C13C303080}"/>
    <dgm:cxn modelId="{7DD13980-02DC-4516-981E-AA9A8C9885A2}" type="presOf" srcId="{68FA5EE5-6CD6-4D54-982E-6D337201E59A}" destId="{B6A9D447-3D05-4B8A-B987-747C24BE5340}" srcOrd="1" destOrd="0" presId="urn:microsoft.com/office/officeart/2005/8/layout/orgChart1"/>
    <dgm:cxn modelId="{0728233D-E789-49B6-A82D-29991BF83CBD}" type="presOf" srcId="{1B01FCB2-FAE8-4324-B8FD-100AB4D077AB}" destId="{DC1359F8-A221-401E-A23B-8585BC546364}" srcOrd="0" destOrd="0" presId="urn:microsoft.com/office/officeart/2005/8/layout/orgChart1"/>
    <dgm:cxn modelId="{C8B0C327-913F-4984-A498-4A56DF374FB6}" srcId="{75253E06-9BB3-4087-9C81-CCA092335199}" destId="{08D8097A-F872-4A90-8611-240F4377F8A0}" srcOrd="0" destOrd="0" parTransId="{6CBE7140-0B57-42B7-B39C-A4956978FAA8}" sibTransId="{05ED6151-3E47-4C58-934F-A49E9CB0252F}"/>
    <dgm:cxn modelId="{F150A17C-0FED-40D1-800A-FD44F9CE1B2A}" type="presOf" srcId="{482D1FDF-985A-44D3-8952-ADD3DE7645FA}" destId="{C254AF8F-E779-4A22-BBC8-0A730F6037DB}" srcOrd="1" destOrd="0" presId="urn:microsoft.com/office/officeart/2005/8/layout/orgChart1"/>
    <dgm:cxn modelId="{298F5AE9-5B13-48DE-AF73-FB8AB72CBBD6}" srcId="{648438CE-FF91-47C2-9BCA-587AA337F866}" destId="{A0F824F5-CC47-4020-9635-2DF043BCFA84}" srcOrd="0" destOrd="0" parTransId="{E7ABDE3A-782E-4AF0-B333-CD471A121A7A}" sibTransId="{AC891251-F40E-4632-B904-1B6A565F46CE}"/>
    <dgm:cxn modelId="{326D1356-E5CD-46FF-B5F6-99061BB3F43E}" type="presOf" srcId="{6EFFFC4B-B796-4861-BDC6-5B1EF0AE5125}" destId="{A35F2743-4FB5-4397-8516-2422EFBD7E6E}" srcOrd="0" destOrd="0" presId="urn:microsoft.com/office/officeart/2005/8/layout/orgChart1"/>
    <dgm:cxn modelId="{4347CBBE-0E3E-45A3-BB5F-467A1E73D61B}" type="presOf" srcId="{C64688ED-E48C-44CC-B971-09A8C6B89702}" destId="{6C4600DC-5D51-4BB2-A896-967440F45ACC}" srcOrd="0" destOrd="0" presId="urn:microsoft.com/office/officeart/2005/8/layout/orgChart1"/>
    <dgm:cxn modelId="{665A87CE-00D5-4D6A-8DFD-A5CBE03D217F}" type="presOf" srcId="{058C9228-D760-4AB3-9FFC-AEB87B96F9A6}" destId="{9197D7A7-DCE5-41E2-B418-023935C7282C}" srcOrd="0" destOrd="0" presId="urn:microsoft.com/office/officeart/2005/8/layout/orgChart1"/>
    <dgm:cxn modelId="{060E1D3A-9C22-4EC9-BA1F-472D4EF035A1}" srcId="{37E925F7-246C-4B09-8C65-B8204F7FB8E4}" destId="{D6D9B270-7EC2-4AF7-9B4E-7BF3E9478E42}" srcOrd="1" destOrd="0" parTransId="{5AA039F2-A29B-45F2-ACC9-489691F09220}" sibTransId="{EDB20307-53F7-498A-AB84-C74F19D2733A}"/>
    <dgm:cxn modelId="{8803ABA7-077C-4505-8369-2BE0DEFBC4D8}" type="presOf" srcId="{FC5C96DC-F3E3-4802-A44C-56846F2D48F1}" destId="{22C59769-FC58-4533-84CD-F8B26F40FB1E}" srcOrd="0" destOrd="0" presId="urn:microsoft.com/office/officeart/2005/8/layout/orgChart1"/>
    <dgm:cxn modelId="{61BB3A9E-EAA2-4999-9C99-01A4B0498C91}" type="presOf" srcId="{6CBE7140-0B57-42B7-B39C-A4956978FAA8}" destId="{B7EAA6E5-F9CD-43B7-95DC-2E8EF64191A4}" srcOrd="0" destOrd="0" presId="urn:microsoft.com/office/officeart/2005/8/layout/orgChart1"/>
    <dgm:cxn modelId="{C4DBCBA7-DF9B-4417-83AD-58E686079CD8}" type="presOf" srcId="{75253E06-9BB3-4087-9C81-CCA092335199}" destId="{8A6092F2-9862-4E6F-A647-6B3D8CE07D31}" srcOrd="0" destOrd="0" presId="urn:microsoft.com/office/officeart/2005/8/layout/orgChart1"/>
    <dgm:cxn modelId="{A504ED8A-9789-4E33-B4B5-55C919AA3FBC}" type="presOf" srcId="{045B63A3-2CC0-4C40-8A7C-0AF47BE8E78A}" destId="{8650E0C6-71E4-494E-81D9-68D68813C345}" srcOrd="0" destOrd="0" presId="urn:microsoft.com/office/officeart/2005/8/layout/orgChart1"/>
    <dgm:cxn modelId="{5ECA5BD2-63FD-4AC4-988B-AE7D9A997C20}" type="presOf" srcId="{7BABFC3D-008B-42FA-82B6-A761405CE45A}" destId="{3D42A049-4EF8-434A-9045-9A48DA796E65}" srcOrd="1" destOrd="0" presId="urn:microsoft.com/office/officeart/2005/8/layout/orgChart1"/>
    <dgm:cxn modelId="{4EC81D54-750C-43A4-BFF8-C1816CD3B25B}" type="presOf" srcId="{CDB74E04-13B5-4C8A-AC75-3B791E62C635}" destId="{6F064502-CE4C-47FA-A94F-C02649F9FFED}" srcOrd="0" destOrd="0" presId="urn:microsoft.com/office/officeart/2005/8/layout/orgChart1"/>
    <dgm:cxn modelId="{BE391814-14F6-463C-A956-C205AC1BF9F4}" type="presOf" srcId="{E7ABDE3A-782E-4AF0-B333-CD471A121A7A}" destId="{4A1D3B43-CD89-418B-86FC-80050600A20A}" srcOrd="0" destOrd="0" presId="urn:microsoft.com/office/officeart/2005/8/layout/orgChart1"/>
    <dgm:cxn modelId="{D0E9D194-AD45-48DF-B06D-3B5F8BCFE44A}" type="presOf" srcId="{9791B098-AA24-459C-8466-AE0F4DDD9C0D}" destId="{78174200-C095-41D1-B7F0-B6E4CF2FB3C9}" srcOrd="0" destOrd="0" presId="urn:microsoft.com/office/officeart/2005/8/layout/orgChart1"/>
    <dgm:cxn modelId="{6737CB3D-E458-4580-ADC6-1C3BF8F1EA2F}" type="presOf" srcId="{648438CE-FF91-47C2-9BCA-587AA337F866}" destId="{E145A0A8-E5A9-4CCA-8D56-9E5D80691F4B}" srcOrd="1" destOrd="0" presId="urn:microsoft.com/office/officeart/2005/8/layout/orgChart1"/>
    <dgm:cxn modelId="{55CA66B8-2BEE-446A-B144-41C3C5415C9E}" srcId="{9A547784-5702-46F5-AAE1-DF5CE7FF15FC}" destId="{648438CE-FF91-47C2-9BCA-587AA337F866}" srcOrd="0" destOrd="0" parTransId="{824177EA-588C-4181-A3D0-64E4A7B48C55}" sibTransId="{7F795BFB-5419-4DAB-95CF-410E5D84DA5A}"/>
    <dgm:cxn modelId="{8D150C8F-87F2-4035-8BCB-059FA983117E}" type="presOf" srcId="{58361D81-7F9A-4727-8FB7-6744DB0D6EB1}" destId="{45A99761-86EA-43DD-BB5E-847F5769B6D1}" srcOrd="0" destOrd="0" presId="urn:microsoft.com/office/officeart/2005/8/layout/orgChart1"/>
    <dgm:cxn modelId="{C7E084C8-7FF3-4A3B-809E-0E9D24A1E118}" type="presOf" srcId="{05B96D63-31DF-46E6-AD70-F5FE27A46967}" destId="{2EA88FB9-1D10-40C4-AEEE-99AC2ADF1EC0}" srcOrd="0" destOrd="0" presId="urn:microsoft.com/office/officeart/2005/8/layout/orgChart1"/>
    <dgm:cxn modelId="{6C7BC76F-2C9B-4E84-8979-1AE1B1C25BF2}" type="presOf" srcId="{99BB34F0-7193-48D6-8A7D-FA01E6698744}" destId="{CAB286F2-48D1-4574-9EAC-CD8766A1CB46}" srcOrd="0" destOrd="0" presId="urn:microsoft.com/office/officeart/2005/8/layout/orgChart1"/>
    <dgm:cxn modelId="{3790EA2A-5067-4FB2-9624-B95F62204FA6}" type="presOf" srcId="{7CC5464F-D1C0-43C7-AFA7-DF2E3898E4D7}" destId="{FFE55BC6-6AF2-4E62-8286-555DDB3C7CBF}" srcOrd="0" destOrd="0" presId="urn:microsoft.com/office/officeart/2005/8/layout/orgChart1"/>
    <dgm:cxn modelId="{CD8EB77F-EE42-405D-8CE2-C7FEF774976B}" type="presOf" srcId="{A0F824F5-CC47-4020-9635-2DF043BCFA84}" destId="{ED0BF2FF-A791-4FE6-965B-61A567A42900}" srcOrd="1" destOrd="0" presId="urn:microsoft.com/office/officeart/2005/8/layout/orgChart1"/>
    <dgm:cxn modelId="{606AA600-3CB9-4100-881A-214DCAB830A5}" type="presOf" srcId="{824177EA-588C-4181-A3D0-64E4A7B48C55}" destId="{9407D655-EFED-410E-82B0-3F4228696FD0}" srcOrd="0" destOrd="0" presId="urn:microsoft.com/office/officeart/2005/8/layout/orgChart1"/>
    <dgm:cxn modelId="{CC10C22C-34D7-47D6-B7F0-A93598B5CDE1}" type="presOf" srcId="{7D20452D-E03F-4648-9060-5393A03F6EA7}" destId="{5E02F016-5D38-40FB-92AE-6BC3611BACCF}" srcOrd="0" destOrd="0" presId="urn:microsoft.com/office/officeart/2005/8/layout/orgChart1"/>
    <dgm:cxn modelId="{CCF683E5-CF7C-4DF1-A894-5CAA37F1D0D3}" srcId="{AE464100-714B-4EE7-A982-30A00F2E8630}" destId="{68FA5EE5-6CD6-4D54-982E-6D337201E59A}" srcOrd="0" destOrd="0" parTransId="{434C3747-EE68-4A6A-9955-D1E3D189AF92}" sibTransId="{23E213E0-FE13-48B4-BBBF-9DE019460C13}"/>
    <dgm:cxn modelId="{E9BB02F5-6562-4C93-9949-343E0BFDD392}" type="presOf" srcId="{9A091090-27C5-4242-8C15-1BF40B52AA93}" destId="{3F7A55D2-974A-4EAF-8EFE-1594ED4BD209}" srcOrd="0" destOrd="0" presId="urn:microsoft.com/office/officeart/2005/8/layout/orgChart1"/>
    <dgm:cxn modelId="{75A9F4EC-3D9F-40C5-9505-54E874D9A7BD}" type="presOf" srcId="{B3CEF088-8F09-4CE4-B004-5610177F4233}" destId="{A9EA8839-E4D4-463B-A32F-009F30CC9667}" srcOrd="0" destOrd="0" presId="urn:microsoft.com/office/officeart/2005/8/layout/orgChart1"/>
    <dgm:cxn modelId="{7D4CD85E-965D-47FF-95EA-5E39DAC46071}" type="presOf" srcId="{FE2EE3C7-9A86-4EFE-91D8-24F12327D6E2}" destId="{EB4657CD-64A8-472E-8F6C-304B37D007A2}" srcOrd="0" destOrd="0" presId="urn:microsoft.com/office/officeart/2005/8/layout/orgChart1"/>
    <dgm:cxn modelId="{4093ACC2-49B0-4801-B937-C05501AACC72}" srcId="{F11A6189-6DD0-40EE-A66D-EBE12E24B390}" destId="{38A3933A-619E-4A85-A980-3C16D3FBCB1C}" srcOrd="3" destOrd="0" parTransId="{1B01FCB2-FAE8-4324-B8FD-100AB4D077AB}" sibTransId="{47B05684-4C48-47AE-AA95-D21EE571A8B7}"/>
    <dgm:cxn modelId="{B8ED7BCE-F072-4827-B62B-C182FD95286B}" type="presOf" srcId="{EF2ED3D4-1D6F-42CE-B174-A37BB78ACA92}" destId="{96E30680-4943-4D6A-98DD-7EBAC124CFC4}" srcOrd="0" destOrd="0" presId="urn:microsoft.com/office/officeart/2005/8/layout/orgChart1"/>
    <dgm:cxn modelId="{E78690A8-441B-4C10-9DCB-C59A960AB97A}" srcId="{C64688ED-E48C-44CC-B971-09A8C6B89702}" destId="{46A34E7E-F17E-41D6-863E-3117B96F09FD}" srcOrd="1" destOrd="0" parTransId="{05B96D63-31DF-46E6-AD70-F5FE27A46967}" sibTransId="{D5F83F44-6313-44A5-9E90-FFEF07CE994B}"/>
    <dgm:cxn modelId="{37214AB3-A5F7-4605-894E-AF33F568BD8F}" srcId="{C64688ED-E48C-44CC-B971-09A8C6B89702}" destId="{6EFFFC4B-B796-4861-BDC6-5B1EF0AE5125}" srcOrd="3" destOrd="0" parTransId="{8EC008BE-3914-4C7C-A851-A3EE17E01037}" sibTransId="{3632F591-74AA-4E74-A1C9-D1D19B2810DD}"/>
    <dgm:cxn modelId="{F106444D-A755-41A0-81A1-44E7146BD0B5}" type="presOf" srcId="{326DD66C-9CE1-4CC2-B95B-00D5E84D0741}" destId="{BCF6991C-FAEE-429A-B980-85D129E091EE}" srcOrd="0" destOrd="0" presId="urn:microsoft.com/office/officeart/2005/8/layout/orgChart1"/>
    <dgm:cxn modelId="{5962D6F6-AF73-4851-AABF-B6B93C9BCEB2}" type="presOf" srcId="{37E925F7-246C-4B09-8C65-B8204F7FB8E4}" destId="{C82005BE-4722-466B-B3C9-FF18A9104E03}" srcOrd="0" destOrd="0" presId="urn:microsoft.com/office/officeart/2005/8/layout/orgChart1"/>
    <dgm:cxn modelId="{ADE2168E-0E90-4BB6-AEA6-E8D1F44744EF}" type="presOf" srcId="{648438CE-FF91-47C2-9BCA-587AA337F866}" destId="{57B9B04A-ED5E-44E5-A0ED-D1F2AE07DD3A}" srcOrd="0" destOrd="0" presId="urn:microsoft.com/office/officeart/2005/8/layout/orgChart1"/>
    <dgm:cxn modelId="{77826A1E-C483-434F-AEE8-8022888D3A63}" type="presOf" srcId="{A90857B8-1DB8-41B6-AF48-378545D5CC35}" destId="{60E33F75-8596-45D5-9D86-71D756B572F1}" srcOrd="0" destOrd="0" presId="urn:microsoft.com/office/officeart/2005/8/layout/orgChart1"/>
    <dgm:cxn modelId="{39426E17-321A-42AB-839F-D12AC23F6956}" type="presOf" srcId="{52D33DB0-2F7D-45B4-AEF3-58D6F327BC32}" destId="{91390995-3D6E-4CA7-BF64-EFD84A425C92}" srcOrd="0" destOrd="0" presId="urn:microsoft.com/office/officeart/2005/8/layout/orgChart1"/>
    <dgm:cxn modelId="{B3CB1B30-F314-4AA8-A58D-8712E8A35378}" srcId="{648438CE-FF91-47C2-9BCA-587AA337F866}" destId="{7BABFC3D-008B-42FA-82B6-A761405CE45A}" srcOrd="2" destOrd="0" parTransId="{58361D81-7F9A-4727-8FB7-6744DB0D6EB1}" sibTransId="{442CE0C1-2C02-430F-9E1D-246867527C14}"/>
    <dgm:cxn modelId="{8BFC100D-88B0-4303-B3C5-4973623624E1}" type="presOf" srcId="{734139CE-6CCD-4163-ABC5-88C23FCFC1FE}" destId="{5D6DE6D4-59CD-44BD-A698-35B3EF2C3848}" srcOrd="0" destOrd="0" presId="urn:microsoft.com/office/officeart/2005/8/layout/orgChart1"/>
    <dgm:cxn modelId="{1E248395-7714-4BE7-ADC2-40D9BAA5EE91}" type="presOf" srcId="{D6D9B270-7EC2-4AF7-9B4E-7BF3E9478E42}" destId="{C49BDB7C-90AB-4EA8-8C66-254B6328DB9E}" srcOrd="1" destOrd="0" presId="urn:microsoft.com/office/officeart/2005/8/layout/orgChart1"/>
    <dgm:cxn modelId="{1C5D236A-CAD1-4B20-ADF3-DF895013264E}" srcId="{CDB74E04-13B5-4C8A-AC75-3B791E62C635}" destId="{045B63A3-2CC0-4C40-8A7C-0AF47BE8E78A}" srcOrd="1" destOrd="0" parTransId="{99BB34F0-7193-48D6-8A7D-FA01E6698744}" sibTransId="{46547867-0A9C-403C-BFDC-A98E8C86A4E2}"/>
    <dgm:cxn modelId="{3F7D426D-AC32-4E07-9A0E-36E800454259}" srcId="{EF2ED3D4-1D6F-42CE-B174-A37BB78ACA92}" destId="{9A547784-5702-46F5-AAE1-DF5CE7FF15FC}" srcOrd="0" destOrd="0" parTransId="{974DEF21-CBB3-451C-9B28-1910E5390024}" sibTransId="{F69DC140-B2E9-40BE-8E40-B68EE2ECACB2}"/>
    <dgm:cxn modelId="{C6562953-BE84-4924-BD9F-2196B60C4D2C}" srcId="{EF2ED3D4-1D6F-42CE-B174-A37BB78ACA92}" destId="{058C9228-D760-4AB3-9FFC-AEB87B96F9A6}" srcOrd="1" destOrd="0" parTransId="{9791B098-AA24-459C-8466-AE0F4DDD9C0D}" sibTransId="{1406198C-E48C-4809-ADE0-F6D25A5C164B}"/>
    <dgm:cxn modelId="{F5A83581-4171-4412-BD27-34C01EFB01CB}" type="presOf" srcId="{4D64D7F3-25D7-441D-B60D-2B6E0DC0C70D}" destId="{86FE6E61-A04D-4031-A5EC-3C46D308ACB1}" srcOrd="0" destOrd="0" presId="urn:microsoft.com/office/officeart/2005/8/layout/orgChart1"/>
    <dgm:cxn modelId="{CFA485D7-F84B-483C-A7A5-E19CE9DEEECD}" srcId="{CF809CD8-DE48-462B-8187-16DDBF87AA4B}" destId="{CDB74E04-13B5-4C8A-AC75-3B791E62C635}" srcOrd="0" destOrd="0" parTransId="{FC5C96DC-F3E3-4802-A44C-56846F2D48F1}" sibTransId="{FF7234DF-38D7-41D0-A7F3-B6C29BBBC31A}"/>
    <dgm:cxn modelId="{69B0CACF-ECDC-4F50-A6D1-D197842B27CC}" srcId="{648438CE-FF91-47C2-9BCA-587AA337F866}" destId="{AE464100-714B-4EE7-A982-30A00F2E8630}" srcOrd="1" destOrd="0" parTransId="{734139CE-6CCD-4163-ABC5-88C23FCFC1FE}" sibTransId="{FF939D63-F843-424D-8659-D1358EF7E55A}"/>
    <dgm:cxn modelId="{AF900A11-585C-43BF-A80E-22D287F3101D}" type="presOf" srcId="{7CC5464F-D1C0-43C7-AFA7-DF2E3898E4D7}" destId="{3E0B9094-4B2A-41CB-A93E-4E89351A5921}" srcOrd="1" destOrd="0" presId="urn:microsoft.com/office/officeart/2005/8/layout/orgChart1"/>
    <dgm:cxn modelId="{B7D31C93-1362-47E0-B192-8E82A94FE74E}" type="presOf" srcId="{D52EBA22-C7DB-4249-85C3-D76772A305CD}" destId="{E66C3BE3-5BA6-4F72-9C16-35E00D7867B4}" srcOrd="0" destOrd="0" presId="urn:microsoft.com/office/officeart/2005/8/layout/orgChart1"/>
    <dgm:cxn modelId="{4FB9C4BD-7C5C-46F6-AA63-A1A4729DDB20}" srcId="{DD9A5967-C211-496A-BF41-A065CECC102A}" destId="{EF2ED3D4-1D6F-42CE-B174-A37BB78ACA92}" srcOrd="0" destOrd="0" parTransId="{F5B09686-1500-4A07-A90C-8333BDF69FBD}" sibTransId="{A6F27005-04FC-4C71-AB8A-BA3FBBAC33E6}"/>
    <dgm:cxn modelId="{CD1D9F3C-C67D-487D-8A92-DF451A302833}" type="presOf" srcId="{974DEF21-CBB3-451C-9B28-1910E5390024}" destId="{66BFF509-D7DE-472F-B9BC-D0D7112C1C3D}" srcOrd="0" destOrd="0" presId="urn:microsoft.com/office/officeart/2005/8/layout/orgChart1"/>
    <dgm:cxn modelId="{B7BF858A-467C-461F-8AAB-8AD41123AAD7}" srcId="{D52EBA22-C7DB-4249-85C3-D76772A305CD}" destId="{F11A6189-6DD0-40EE-A66D-EBE12E24B390}" srcOrd="0" destOrd="0" parTransId="{395CD16F-F478-4AEE-B177-C6C244503509}" sibTransId="{798C681C-A6AE-40A5-B61B-8DB823ADF052}"/>
    <dgm:cxn modelId="{CB2B18DE-286A-442A-92E2-3B9FCD205FDA}" type="presOf" srcId="{482D1FDF-985A-44D3-8952-ADD3DE7645FA}" destId="{4BD07063-BDE1-45E5-AABB-BBD053F13332}" srcOrd="0" destOrd="0" presId="urn:microsoft.com/office/officeart/2005/8/layout/orgChart1"/>
    <dgm:cxn modelId="{012BA9E7-046D-4248-BDF5-6D32E28E848B}" type="presOf" srcId="{2B7725A7-F08B-4175-A6A3-3EFD114AEFA4}" destId="{DB2656C1-C57E-4BEA-8C01-81B248194C8A}" srcOrd="0" destOrd="0" presId="urn:microsoft.com/office/officeart/2005/8/layout/orgChart1"/>
    <dgm:cxn modelId="{F80D8DA1-CC11-4AE8-BC3B-5468F68A9D5F}" type="presOf" srcId="{AE464100-714B-4EE7-A982-30A00F2E8630}" destId="{6D35733F-60E4-4482-BEC5-122EE98726CA}" srcOrd="0" destOrd="0" presId="urn:microsoft.com/office/officeart/2005/8/layout/orgChart1"/>
    <dgm:cxn modelId="{7E50276E-AD6F-48B3-B827-B552F255437D}" type="presOf" srcId="{7BABFC3D-008B-42FA-82B6-A761405CE45A}" destId="{2DC48A08-A501-40DD-8F58-09B07AA213C9}" srcOrd="0" destOrd="0" presId="urn:microsoft.com/office/officeart/2005/8/layout/orgChart1"/>
    <dgm:cxn modelId="{2C405421-CAB8-4AAB-830F-87DBD8DE4C05}" type="presOf" srcId="{045B63A3-2CC0-4C40-8A7C-0AF47BE8E78A}" destId="{2591DCDA-9B6D-46EF-B838-49E256527D35}" srcOrd="1" destOrd="0" presId="urn:microsoft.com/office/officeart/2005/8/layout/orgChart1"/>
    <dgm:cxn modelId="{08BC5F6B-DC6E-4D94-9F7A-F66547AB8330}" type="presOf" srcId="{46A34E7E-F17E-41D6-863E-3117B96F09FD}" destId="{BBEC5CE2-937A-4B76-B72E-78C2ACE8C37C}" srcOrd="0" destOrd="0" presId="urn:microsoft.com/office/officeart/2005/8/layout/orgChart1"/>
    <dgm:cxn modelId="{82541705-4A58-40A5-9E95-9D97ECF1F6A7}" type="presOf" srcId="{5E7503E9-2E4E-46F7-A7F3-DF60ECE2433D}" destId="{0CC95F18-EA60-493B-843D-49EF1AF6312A}" srcOrd="0" destOrd="0" presId="urn:microsoft.com/office/officeart/2005/8/layout/orgChart1"/>
    <dgm:cxn modelId="{FD4CFD2E-EC91-4308-9440-4530B06CC89A}" type="presOf" srcId="{1F9AC296-21C6-400E-BCEA-ECB8B5E999B5}" destId="{5AC5BB7F-0AAD-475A-9625-111509738A2D}" srcOrd="0" destOrd="0" presId="urn:microsoft.com/office/officeart/2005/8/layout/orgChart1"/>
    <dgm:cxn modelId="{101DF36F-D0CD-4FC6-B2CD-A9B9D92766F0}" type="presOf" srcId="{38A3933A-619E-4A85-A980-3C16D3FBCB1C}" destId="{69AB12B7-2A8E-4B99-8735-C40B9F88339F}" srcOrd="1" destOrd="0" presId="urn:microsoft.com/office/officeart/2005/8/layout/orgChart1"/>
    <dgm:cxn modelId="{C662D7EF-F59D-4441-ABB9-B49FB219640E}" type="presOf" srcId="{A0F824F5-CC47-4020-9635-2DF043BCFA84}" destId="{A5245C72-5AA2-4BC3-A9AB-F64AEEAEDD28}" srcOrd="0" destOrd="0" presId="urn:microsoft.com/office/officeart/2005/8/layout/orgChart1"/>
    <dgm:cxn modelId="{7E1F5D06-8889-444B-9F53-303E5527EB81}" type="presOf" srcId="{A6677F69-66EF-430D-B2BA-46533ABED2B1}" destId="{03B22523-9BAC-46B4-BFC4-0A1DF8CFECB6}" srcOrd="0" destOrd="0" presId="urn:microsoft.com/office/officeart/2005/8/layout/orgChart1"/>
    <dgm:cxn modelId="{FA3EA304-C89A-4741-A915-0E8E9CF1EEA7}" type="presOf" srcId="{37E925F7-246C-4B09-8C65-B8204F7FB8E4}" destId="{F1322B1A-A5EF-4CF3-862A-97D4F8B10773}" srcOrd="1" destOrd="0" presId="urn:microsoft.com/office/officeart/2005/8/layout/orgChart1"/>
    <dgm:cxn modelId="{1C7BB82B-FE93-4D1F-A57B-0010D1FD5BB9}" type="presOf" srcId="{CF809CD8-DE48-462B-8187-16DDBF87AA4B}" destId="{8655D07B-FA94-45E5-AE3A-A094CCAF3F1B}" srcOrd="0" destOrd="0" presId="urn:microsoft.com/office/officeart/2005/8/layout/orgChart1"/>
    <dgm:cxn modelId="{6C9E9B02-1090-4DE0-BA76-A659827DEB89}" srcId="{75253E06-9BB3-4087-9C81-CCA092335199}" destId="{7D20452D-E03F-4648-9060-5393A03F6EA7}" srcOrd="1" destOrd="0" parTransId="{574DB54C-E0A1-448F-B8D5-A1CB04571A70}" sibTransId="{B1D87802-626F-4932-9A97-79BAECB824BB}"/>
    <dgm:cxn modelId="{E0B01F4F-5215-4039-AE19-645CF3FC2700}" srcId="{37E925F7-246C-4B09-8C65-B8204F7FB8E4}" destId="{C64688ED-E48C-44CC-B971-09A8C6B89702}" srcOrd="0" destOrd="0" parTransId="{52D33DB0-2F7D-45B4-AEF3-58D6F327BC32}" sibTransId="{BEBA9F1F-1485-4857-9C48-49CBF8EE396A}"/>
    <dgm:cxn modelId="{E011E125-2CC2-4D95-80EC-C213239A6B60}" type="presOf" srcId="{68FA5EE5-6CD6-4D54-982E-6D337201E59A}" destId="{17A1EFE0-DD8D-42A0-A728-32EB97B2CFD0}" srcOrd="0" destOrd="0" presId="urn:microsoft.com/office/officeart/2005/8/layout/orgChart1"/>
    <dgm:cxn modelId="{1C77C67C-6E08-41D4-9656-80B2B1F3CF2A}" type="presOf" srcId="{46A34E7E-F17E-41D6-863E-3117B96F09FD}" destId="{2DCC4F25-B11F-4B1C-9606-29DED9AB8461}" srcOrd="1" destOrd="0" presId="urn:microsoft.com/office/officeart/2005/8/layout/orgChart1"/>
    <dgm:cxn modelId="{C1C0A8B4-7252-4380-B477-A6C0EA0F5067}" type="presOf" srcId="{7D20452D-E03F-4648-9060-5393A03F6EA7}" destId="{D4459A62-00D7-4C6F-BE59-0C193101A212}" srcOrd="1" destOrd="0" presId="urn:microsoft.com/office/officeart/2005/8/layout/orgChart1"/>
    <dgm:cxn modelId="{9DF48BE6-9645-4BA9-8282-8A9B36ABF4DB}" type="presOf" srcId="{DD9A5967-C211-496A-BF41-A065CECC102A}" destId="{0585833F-248A-407D-A8A3-C04F4E189C8C}" srcOrd="1" destOrd="0" presId="urn:microsoft.com/office/officeart/2005/8/layout/orgChart1"/>
    <dgm:cxn modelId="{72DED882-9982-4F14-A5A4-342D19702A87}" type="presOf" srcId="{593980FF-D5C6-42F9-854F-8718D266913F}" destId="{1682B4C6-4E6C-456B-A2B1-0F8FA8C592A4}" srcOrd="0" destOrd="0" presId="urn:microsoft.com/office/officeart/2005/8/layout/orgChart1"/>
    <dgm:cxn modelId="{E7646946-2588-434C-8FBB-750D5E51254B}" type="presOf" srcId="{326DD66C-9CE1-4CC2-B95B-00D5E84D0741}" destId="{B1531164-F571-45F5-9AB1-B907CC12537D}" srcOrd="1" destOrd="0" presId="urn:microsoft.com/office/officeart/2005/8/layout/orgChart1"/>
    <dgm:cxn modelId="{1F00EE04-6F7D-4537-A619-8408F2A5290F}" type="presOf" srcId="{434C3747-EE68-4A6A-9955-D1E3D189AF92}" destId="{191D23EC-ABF7-4031-B367-4E5BA5CD31C9}" srcOrd="0" destOrd="0" presId="urn:microsoft.com/office/officeart/2005/8/layout/orgChart1"/>
    <dgm:cxn modelId="{D051F1DF-3D53-481B-8138-7726A3426F13}" srcId="{F11A6189-6DD0-40EE-A66D-EBE12E24B390}" destId="{CF809CD8-DE48-462B-8187-16DDBF87AA4B}" srcOrd="0" destOrd="0" parTransId="{B3CEF088-8F09-4CE4-B004-5610177F4233}" sibTransId="{E4EA3AB7-8356-4483-A5BC-1E9073B90F76}"/>
    <dgm:cxn modelId="{940FB1A3-002E-4FDD-BE9E-24549A8BA054}" type="presOf" srcId="{CDB74E04-13B5-4C8A-AC75-3B791E62C635}" destId="{16935E68-B069-4F54-8781-19C31426582D}" srcOrd="1" destOrd="0" presId="urn:microsoft.com/office/officeart/2005/8/layout/orgChart1"/>
    <dgm:cxn modelId="{EE5FA3C5-6DF6-4E24-97E2-95265A77E23E}" type="presOf" srcId="{6EFFFC4B-B796-4861-BDC6-5B1EF0AE5125}" destId="{17D78A97-679B-4E2F-8273-D94FFA5B8C59}" srcOrd="1" destOrd="0" presId="urn:microsoft.com/office/officeart/2005/8/layout/orgChart1"/>
    <dgm:cxn modelId="{3A54C937-C2B5-4BA8-941F-21133033E665}" type="presOf" srcId="{9A547784-5702-46F5-AAE1-DF5CE7FF15FC}" destId="{4F1A4871-5757-4BE0-968A-56614CB0DB7C}" srcOrd="1" destOrd="0" presId="urn:microsoft.com/office/officeart/2005/8/layout/orgChart1"/>
    <dgm:cxn modelId="{5734CF8D-4176-404E-BBE3-EB1601682223}" type="presOf" srcId="{DD9A5967-C211-496A-BF41-A065CECC102A}" destId="{92AFE520-E897-40DA-BA29-9F44184162EA}" srcOrd="0" destOrd="0" presId="urn:microsoft.com/office/officeart/2005/8/layout/orgChart1"/>
    <dgm:cxn modelId="{7AC3B82A-22C6-449E-8318-D5D2661A6214}" type="presOf" srcId="{F5B09686-1500-4A07-A90C-8333BDF69FBD}" destId="{3E0A9C5F-A55C-4548-B789-DEF903458006}" srcOrd="0" destOrd="0" presId="urn:microsoft.com/office/officeart/2005/8/layout/orgChart1"/>
    <dgm:cxn modelId="{419B2909-B160-4189-B9B6-2663CABE54F8}" srcId="{C64688ED-E48C-44CC-B971-09A8C6B89702}" destId="{482D1FDF-985A-44D3-8952-ADD3DE7645FA}" srcOrd="2" destOrd="0" parTransId="{A6677F69-66EF-430D-B2BA-46533ABED2B1}" sibTransId="{8D2C77BD-F620-40BD-B099-1ECE6F2D6E2C}"/>
    <dgm:cxn modelId="{7E7E7E69-0600-4A10-A77F-DB5BBDD9D404}" srcId="{68FA5EE5-6CD6-4D54-982E-6D337201E59A}" destId="{FE2EE3C7-9A86-4EFE-91D8-24F12327D6E2}" srcOrd="0" destOrd="0" parTransId="{A90857B8-1DB8-41B6-AF48-378545D5CC35}" sibTransId="{11C811FD-CC5E-45A5-A3D0-8BC189C4312E}"/>
    <dgm:cxn modelId="{952BA57D-21A3-415C-9F17-987EB6C7561A}" type="presOf" srcId="{058C9228-D760-4AB3-9FFC-AEB87B96F9A6}" destId="{8FF0FF33-F80F-418E-80CF-0D0889DCEDC9}" srcOrd="1" destOrd="0" presId="urn:microsoft.com/office/officeart/2005/8/layout/orgChart1"/>
    <dgm:cxn modelId="{04317FB9-68D0-4147-9723-780AF160DB0E}" type="presOf" srcId="{7100BFB9-5CAE-400D-BA25-B1F2952324BF}" destId="{7FCEE216-4E35-4DF0-8EF8-FB8982F73A5D}" srcOrd="1" destOrd="0" presId="urn:microsoft.com/office/officeart/2005/8/layout/orgChart1"/>
    <dgm:cxn modelId="{B12BE648-32F6-4F6A-8C30-C58AB37C5875}" type="presOf" srcId="{F11A6189-6DD0-40EE-A66D-EBE12E24B390}" destId="{D5CF9340-12BF-4A17-811F-DF5709F6BCBE}" srcOrd="1" destOrd="0" presId="urn:microsoft.com/office/officeart/2005/8/layout/orgChart1"/>
    <dgm:cxn modelId="{232089C1-3D87-4A9E-8809-E2D9C0B48C84}" type="presOf" srcId="{08D8097A-F872-4A90-8611-240F4377F8A0}" destId="{A7852806-0294-4F94-A334-5DF3161D0015}" srcOrd="0" destOrd="0" presId="urn:microsoft.com/office/officeart/2005/8/layout/orgChart1"/>
    <dgm:cxn modelId="{2C9AEC21-84FF-4DE0-BA5D-5C608E79B1F3}" type="presOf" srcId="{C64688ED-E48C-44CC-B971-09A8C6B89702}" destId="{137B8C3D-5772-4D75-B247-0F7302A17F97}" srcOrd="1" destOrd="0" presId="urn:microsoft.com/office/officeart/2005/8/layout/orgChart1"/>
    <dgm:cxn modelId="{76965B71-4F5E-4C22-8B7B-8E3B385C388D}" type="presOf" srcId="{EF2ED3D4-1D6F-42CE-B174-A37BB78ACA92}" destId="{92117E6F-C2FF-4C7E-83D4-2BAC7B41DBB0}" srcOrd="1" destOrd="0" presId="urn:microsoft.com/office/officeart/2005/8/layout/orgChart1"/>
    <dgm:cxn modelId="{00865A14-C1C8-47BB-8DBA-BF92B9E7A604}" type="presOf" srcId="{CF809CD8-DE48-462B-8187-16DDBF87AA4B}" destId="{15C2B467-0040-4290-861F-77E9BC1F0498}" srcOrd="1" destOrd="0" presId="urn:microsoft.com/office/officeart/2005/8/layout/orgChart1"/>
    <dgm:cxn modelId="{12D92ED7-BBBD-4A8F-A241-F94823A4E136}" type="presOf" srcId="{D6D9B270-7EC2-4AF7-9B4E-7BF3E9478E42}" destId="{4EAC7B2B-4B20-48D5-B539-52907F542C26}" srcOrd="0" destOrd="0" presId="urn:microsoft.com/office/officeart/2005/8/layout/orgChart1"/>
    <dgm:cxn modelId="{16D5A13E-44B9-48F9-B517-733F9ECA214F}" type="presOf" srcId="{08D8097A-F872-4A90-8611-240F4377F8A0}" destId="{954BF8E5-1A85-4356-AE56-D3925731B1C4}" srcOrd="1" destOrd="0" presId="urn:microsoft.com/office/officeart/2005/8/layout/orgChart1"/>
    <dgm:cxn modelId="{84E7232E-0749-4518-87AD-1703CA4123CD}" type="presOf" srcId="{FE2EE3C7-9A86-4EFE-91D8-24F12327D6E2}" destId="{21BDBCE4-B4A5-40FA-A300-A8F8F8C79860}" srcOrd="1" destOrd="0" presId="urn:microsoft.com/office/officeart/2005/8/layout/orgChart1"/>
    <dgm:cxn modelId="{4269621C-762A-4516-AC57-92E0696C4F2F}" type="presOf" srcId="{AE464100-714B-4EE7-A982-30A00F2E8630}" destId="{C79133D2-A634-416A-AE7E-E21FBB52E6FA}" srcOrd="1" destOrd="0" presId="urn:microsoft.com/office/officeart/2005/8/layout/orgChart1"/>
    <dgm:cxn modelId="{48BA12FA-6C81-4920-9726-8273C866FC95}" type="presOf" srcId="{7100BFB9-5CAE-400D-BA25-B1F2952324BF}" destId="{3BEA52A9-73B0-48AB-8295-D05634779844}" srcOrd="0" destOrd="0" presId="urn:microsoft.com/office/officeart/2005/8/layout/orgChart1"/>
    <dgm:cxn modelId="{F8DC36FA-AC25-4CF1-9927-BD1EE13CF6F2}" type="presOf" srcId="{38A3933A-619E-4A85-A980-3C16D3FBCB1C}" destId="{6AA12BAD-23C0-43EE-8122-33FB330F0277}" srcOrd="0" destOrd="0" presId="urn:microsoft.com/office/officeart/2005/8/layout/orgChart1"/>
    <dgm:cxn modelId="{3B915F4F-E3AD-4BE5-B64F-E9FAAB38542A}" srcId="{F11A6189-6DD0-40EE-A66D-EBE12E24B390}" destId="{75253E06-9BB3-4087-9C81-CCA092335199}" srcOrd="1" destOrd="0" parTransId="{1F9AC296-21C6-400E-BCEA-ECB8B5E999B5}" sibTransId="{324EF617-6694-4855-9672-C683E8957E18}"/>
    <dgm:cxn modelId="{1E89135F-179E-484F-A27B-1962F46ED332}" srcId="{CDB74E04-13B5-4C8A-AC75-3B791E62C635}" destId="{37E925F7-246C-4B09-8C65-B8204F7FB8E4}" srcOrd="0" destOrd="0" parTransId="{5E7503E9-2E4E-46F7-A7F3-DF60ECE2433D}" sibTransId="{2DC2D172-EC10-4115-93AB-7857978D75E1}"/>
    <dgm:cxn modelId="{5D1CC198-A919-47BD-904F-8EB48BBFE55F}" type="presOf" srcId="{F11A6189-6DD0-40EE-A66D-EBE12E24B390}" destId="{0DFA3421-00B4-43E8-B79E-304D594A4BE8}" srcOrd="0" destOrd="0" presId="urn:microsoft.com/office/officeart/2005/8/layout/orgChart1"/>
    <dgm:cxn modelId="{8BF9DE7C-0057-4575-BE5F-102A8601FA1E}" srcId="{F11A6189-6DD0-40EE-A66D-EBE12E24B390}" destId="{326DD66C-9CE1-4CC2-B95B-00D5E84D0741}" srcOrd="4" destOrd="0" parTransId="{2B7725A7-F08B-4175-A6A3-3EFD114AEFA4}" sibTransId="{5667D9D9-5130-4C25-8E43-D8E460EF2BA1}"/>
    <dgm:cxn modelId="{D7242746-F690-4E55-8251-34F76D8B5F04}" type="presOf" srcId="{9A547784-5702-46F5-AAE1-DF5CE7FF15FC}" destId="{F1E7392C-D699-44F3-9B15-4E519E8EFB5F}" srcOrd="0" destOrd="0" presId="urn:microsoft.com/office/officeart/2005/8/layout/orgChart1"/>
    <dgm:cxn modelId="{4CA9A585-0F0F-42C1-9F75-A4B108E9F9DD}" type="presOf" srcId="{5AA039F2-A29B-45F2-ACC9-489691F09220}" destId="{BCD5B4BA-2DBA-4BD5-ABFB-553BE9A101D6}" srcOrd="0" destOrd="0" presId="urn:microsoft.com/office/officeart/2005/8/layout/orgChart1"/>
    <dgm:cxn modelId="{312C1A17-D44D-484F-A78C-CE8E10357DB5}" type="presOf" srcId="{8EC008BE-3914-4C7C-A851-A3EE17E01037}" destId="{EED8C8EE-8FD6-4C86-B76F-AF7CAEC72929}" srcOrd="0" destOrd="0" presId="urn:microsoft.com/office/officeart/2005/8/layout/orgChart1"/>
    <dgm:cxn modelId="{8DCF7169-CDD6-4CA4-A4E5-467DADDA5203}" srcId="{FE2EE3C7-9A86-4EFE-91D8-24F12327D6E2}" destId="{7100BFB9-5CAE-400D-BA25-B1F2952324BF}" srcOrd="0" destOrd="0" parTransId="{593980FF-D5C6-42F9-854F-8718D266913F}" sibTransId="{7DA3D4C4-ECF8-49DE-AF6B-A22112ABCA5B}"/>
    <dgm:cxn modelId="{3BF7F0F7-C17E-4FB2-A47F-0D140BAB5B5A}" type="presOf" srcId="{75253E06-9BB3-4087-9C81-CCA092335199}" destId="{0D9B4501-FAB2-4557-8A35-CA55CE6545B2}" srcOrd="1" destOrd="0" presId="urn:microsoft.com/office/officeart/2005/8/layout/orgChart1"/>
    <dgm:cxn modelId="{6A390A0A-2914-41D4-8F4B-09B836F48F7C}" srcId="{C64688ED-E48C-44CC-B971-09A8C6B89702}" destId="{7CC5464F-D1C0-43C7-AFA7-DF2E3898E4D7}" srcOrd="0" destOrd="0" parTransId="{9A091090-27C5-4242-8C15-1BF40B52AA93}" sibTransId="{D5058EAC-04D6-42EA-B86A-9DD39BFEEECC}"/>
    <dgm:cxn modelId="{0D389E80-F0C5-4663-93B5-83D812A92AA7}" type="presParOf" srcId="{E66C3BE3-5BA6-4F72-9C16-35E00D7867B4}" destId="{D03A6692-E153-4A1C-8319-270A05358977}" srcOrd="0" destOrd="0" presId="urn:microsoft.com/office/officeart/2005/8/layout/orgChart1"/>
    <dgm:cxn modelId="{21C0C236-A958-4376-82F4-CD31A947DA3D}" type="presParOf" srcId="{D03A6692-E153-4A1C-8319-270A05358977}" destId="{730A5778-42F0-431C-ABB2-49445E538A57}" srcOrd="0" destOrd="0" presId="urn:microsoft.com/office/officeart/2005/8/layout/orgChart1"/>
    <dgm:cxn modelId="{5646253A-9F24-497C-9198-E531B5569F21}" type="presParOf" srcId="{730A5778-42F0-431C-ABB2-49445E538A57}" destId="{0DFA3421-00B4-43E8-B79E-304D594A4BE8}" srcOrd="0" destOrd="0" presId="urn:microsoft.com/office/officeart/2005/8/layout/orgChart1"/>
    <dgm:cxn modelId="{82BFD334-C114-470E-94E6-3C46255B871D}" type="presParOf" srcId="{730A5778-42F0-431C-ABB2-49445E538A57}" destId="{D5CF9340-12BF-4A17-811F-DF5709F6BCBE}" srcOrd="1" destOrd="0" presId="urn:microsoft.com/office/officeart/2005/8/layout/orgChart1"/>
    <dgm:cxn modelId="{8B90C3D4-91BB-4FAA-93A1-55AE8886E022}" type="presParOf" srcId="{D03A6692-E153-4A1C-8319-270A05358977}" destId="{8D30E11D-4DA8-47A3-8ECF-F934965C592E}" srcOrd="1" destOrd="0" presId="urn:microsoft.com/office/officeart/2005/8/layout/orgChart1"/>
    <dgm:cxn modelId="{D8E8977A-7731-47CD-A852-BCB36B5FB21A}" type="presParOf" srcId="{8D30E11D-4DA8-47A3-8ECF-F934965C592E}" destId="{A9EA8839-E4D4-463B-A32F-009F30CC9667}" srcOrd="0" destOrd="0" presId="urn:microsoft.com/office/officeart/2005/8/layout/orgChart1"/>
    <dgm:cxn modelId="{71FE88C7-BCA7-4077-8A6B-B1EEF1CC455E}" type="presParOf" srcId="{8D30E11D-4DA8-47A3-8ECF-F934965C592E}" destId="{6D55334D-63B8-46CC-AA29-7ABE55A7313D}" srcOrd="1" destOrd="0" presId="urn:microsoft.com/office/officeart/2005/8/layout/orgChart1"/>
    <dgm:cxn modelId="{70347B94-603A-4194-83A8-AACB882CD17C}" type="presParOf" srcId="{6D55334D-63B8-46CC-AA29-7ABE55A7313D}" destId="{935CF9B1-86EF-4639-B049-D5054D9B130D}" srcOrd="0" destOrd="0" presId="urn:microsoft.com/office/officeart/2005/8/layout/orgChart1"/>
    <dgm:cxn modelId="{65140677-C854-4509-B79C-3BD896614025}" type="presParOf" srcId="{935CF9B1-86EF-4639-B049-D5054D9B130D}" destId="{8655D07B-FA94-45E5-AE3A-A094CCAF3F1B}" srcOrd="0" destOrd="0" presId="urn:microsoft.com/office/officeart/2005/8/layout/orgChart1"/>
    <dgm:cxn modelId="{3C0AE8F4-2CB9-4C50-8DEA-D32661171F57}" type="presParOf" srcId="{935CF9B1-86EF-4639-B049-D5054D9B130D}" destId="{15C2B467-0040-4290-861F-77E9BC1F0498}" srcOrd="1" destOrd="0" presId="urn:microsoft.com/office/officeart/2005/8/layout/orgChart1"/>
    <dgm:cxn modelId="{78831F80-C16F-4CE6-A516-EBF72A80D4BD}" type="presParOf" srcId="{6D55334D-63B8-46CC-AA29-7ABE55A7313D}" destId="{CC46CFC6-0C4C-4BAA-A7EC-CB113147F2B3}" srcOrd="1" destOrd="0" presId="urn:microsoft.com/office/officeart/2005/8/layout/orgChart1"/>
    <dgm:cxn modelId="{554212EF-BECC-4325-80BB-7D01480AF9E5}" type="presParOf" srcId="{CC46CFC6-0C4C-4BAA-A7EC-CB113147F2B3}" destId="{22C59769-FC58-4533-84CD-F8B26F40FB1E}" srcOrd="0" destOrd="0" presId="urn:microsoft.com/office/officeart/2005/8/layout/orgChart1"/>
    <dgm:cxn modelId="{B06744F1-EC55-46CB-AA76-568B9B510C70}" type="presParOf" srcId="{CC46CFC6-0C4C-4BAA-A7EC-CB113147F2B3}" destId="{2E9D7AAA-19A9-4F11-9698-4AC0C67F123D}" srcOrd="1" destOrd="0" presId="urn:microsoft.com/office/officeart/2005/8/layout/orgChart1"/>
    <dgm:cxn modelId="{D88FE27C-5E6C-474C-ACED-0A35758A6785}" type="presParOf" srcId="{2E9D7AAA-19A9-4F11-9698-4AC0C67F123D}" destId="{A8F35DBB-7FCC-4F53-8996-83F256EDB338}" srcOrd="0" destOrd="0" presId="urn:microsoft.com/office/officeart/2005/8/layout/orgChart1"/>
    <dgm:cxn modelId="{CE8D8CC5-6E5C-4BFE-B8BF-2931EE2CCAA7}" type="presParOf" srcId="{A8F35DBB-7FCC-4F53-8996-83F256EDB338}" destId="{6F064502-CE4C-47FA-A94F-C02649F9FFED}" srcOrd="0" destOrd="0" presId="urn:microsoft.com/office/officeart/2005/8/layout/orgChart1"/>
    <dgm:cxn modelId="{C2095674-A51A-4843-80EC-F27E63001251}" type="presParOf" srcId="{A8F35DBB-7FCC-4F53-8996-83F256EDB338}" destId="{16935E68-B069-4F54-8781-19C31426582D}" srcOrd="1" destOrd="0" presId="urn:microsoft.com/office/officeart/2005/8/layout/orgChart1"/>
    <dgm:cxn modelId="{35A6F4A0-BAB3-4E89-B059-260D7CD5E1F8}" type="presParOf" srcId="{2E9D7AAA-19A9-4F11-9698-4AC0C67F123D}" destId="{A82CDA6D-E108-439E-AFD6-52EABA20B780}" srcOrd="1" destOrd="0" presId="urn:microsoft.com/office/officeart/2005/8/layout/orgChart1"/>
    <dgm:cxn modelId="{E070EDDF-EA4B-4A28-8CD4-CECFF45CE74C}" type="presParOf" srcId="{A82CDA6D-E108-439E-AFD6-52EABA20B780}" destId="{0CC95F18-EA60-493B-843D-49EF1AF6312A}" srcOrd="0" destOrd="0" presId="urn:microsoft.com/office/officeart/2005/8/layout/orgChart1"/>
    <dgm:cxn modelId="{671A0DDF-04CB-42CF-9B46-71FF5E8A23AF}" type="presParOf" srcId="{A82CDA6D-E108-439E-AFD6-52EABA20B780}" destId="{099E9587-9722-4DFF-A3AA-58594AB6A4E6}" srcOrd="1" destOrd="0" presId="urn:microsoft.com/office/officeart/2005/8/layout/orgChart1"/>
    <dgm:cxn modelId="{A3F1E034-E782-4D64-8F1A-EC7291C02F8A}" type="presParOf" srcId="{099E9587-9722-4DFF-A3AA-58594AB6A4E6}" destId="{FCD8F0A7-31E4-421F-8CF1-EAE5BB3C0BF8}" srcOrd="0" destOrd="0" presId="urn:microsoft.com/office/officeart/2005/8/layout/orgChart1"/>
    <dgm:cxn modelId="{B7BEF08F-4DCC-4580-B23E-312E2BE215B3}" type="presParOf" srcId="{FCD8F0A7-31E4-421F-8CF1-EAE5BB3C0BF8}" destId="{C82005BE-4722-466B-B3C9-FF18A9104E03}" srcOrd="0" destOrd="0" presId="urn:microsoft.com/office/officeart/2005/8/layout/orgChart1"/>
    <dgm:cxn modelId="{0719A3CF-E7A8-4CDD-B2FB-8C4A0318F110}" type="presParOf" srcId="{FCD8F0A7-31E4-421F-8CF1-EAE5BB3C0BF8}" destId="{F1322B1A-A5EF-4CF3-862A-97D4F8B10773}" srcOrd="1" destOrd="0" presId="urn:microsoft.com/office/officeart/2005/8/layout/orgChart1"/>
    <dgm:cxn modelId="{132ACCE6-DDDA-4B80-A500-067B8466A442}" type="presParOf" srcId="{099E9587-9722-4DFF-A3AA-58594AB6A4E6}" destId="{1535BC89-C2EE-42CC-BF2F-87ED636DB8AE}" srcOrd="1" destOrd="0" presId="urn:microsoft.com/office/officeart/2005/8/layout/orgChart1"/>
    <dgm:cxn modelId="{7195808E-2233-4C54-B57C-A9B7B07FEF0F}" type="presParOf" srcId="{1535BC89-C2EE-42CC-BF2F-87ED636DB8AE}" destId="{91390995-3D6E-4CA7-BF64-EFD84A425C92}" srcOrd="0" destOrd="0" presId="urn:microsoft.com/office/officeart/2005/8/layout/orgChart1"/>
    <dgm:cxn modelId="{2874C9FD-49D9-4CA4-B1F7-C09538A6BFFE}" type="presParOf" srcId="{1535BC89-C2EE-42CC-BF2F-87ED636DB8AE}" destId="{C7E5750C-C920-4913-AF0E-C95AB4727F0F}" srcOrd="1" destOrd="0" presId="urn:microsoft.com/office/officeart/2005/8/layout/orgChart1"/>
    <dgm:cxn modelId="{D00185E9-6C95-40EC-975E-D1142FA88EE3}" type="presParOf" srcId="{C7E5750C-C920-4913-AF0E-C95AB4727F0F}" destId="{DBD2ED2B-174C-4CF5-BB7D-5346B0BFD24F}" srcOrd="0" destOrd="0" presId="urn:microsoft.com/office/officeart/2005/8/layout/orgChart1"/>
    <dgm:cxn modelId="{498CFE4B-5178-454F-8138-188D7EBF24F6}" type="presParOf" srcId="{DBD2ED2B-174C-4CF5-BB7D-5346B0BFD24F}" destId="{6C4600DC-5D51-4BB2-A896-967440F45ACC}" srcOrd="0" destOrd="0" presId="urn:microsoft.com/office/officeart/2005/8/layout/orgChart1"/>
    <dgm:cxn modelId="{125F3901-7093-448C-BAA8-FE1653181602}" type="presParOf" srcId="{DBD2ED2B-174C-4CF5-BB7D-5346B0BFD24F}" destId="{137B8C3D-5772-4D75-B247-0F7302A17F97}" srcOrd="1" destOrd="0" presId="urn:microsoft.com/office/officeart/2005/8/layout/orgChart1"/>
    <dgm:cxn modelId="{028C2E0C-1903-44EA-8E95-D55B4B1CBD57}" type="presParOf" srcId="{C7E5750C-C920-4913-AF0E-C95AB4727F0F}" destId="{F3193D2B-5E68-43AE-813B-E22F3A661F3B}" srcOrd="1" destOrd="0" presId="urn:microsoft.com/office/officeart/2005/8/layout/orgChart1"/>
    <dgm:cxn modelId="{D4D5C933-EFE8-4372-98E4-5FF6ED36E80F}" type="presParOf" srcId="{F3193D2B-5E68-43AE-813B-E22F3A661F3B}" destId="{3F7A55D2-974A-4EAF-8EFE-1594ED4BD209}" srcOrd="0" destOrd="0" presId="urn:microsoft.com/office/officeart/2005/8/layout/orgChart1"/>
    <dgm:cxn modelId="{C49A4C38-E564-4B8E-BC80-712BADC96312}" type="presParOf" srcId="{F3193D2B-5E68-43AE-813B-E22F3A661F3B}" destId="{D6942B1C-743D-4554-9CEC-B6EBC9A3F993}" srcOrd="1" destOrd="0" presId="urn:microsoft.com/office/officeart/2005/8/layout/orgChart1"/>
    <dgm:cxn modelId="{D9EC7D45-276E-4764-B8FB-269577B39798}" type="presParOf" srcId="{D6942B1C-743D-4554-9CEC-B6EBC9A3F993}" destId="{CBF5C989-BAE5-44E4-81B5-5698E0A3CA46}" srcOrd="0" destOrd="0" presId="urn:microsoft.com/office/officeart/2005/8/layout/orgChart1"/>
    <dgm:cxn modelId="{2638CF22-C47B-4D30-AED4-D004B8FC9AB0}" type="presParOf" srcId="{CBF5C989-BAE5-44E4-81B5-5698E0A3CA46}" destId="{FFE55BC6-6AF2-4E62-8286-555DDB3C7CBF}" srcOrd="0" destOrd="0" presId="urn:microsoft.com/office/officeart/2005/8/layout/orgChart1"/>
    <dgm:cxn modelId="{F967162A-CD3C-4C3E-83FA-C691EA597CD6}" type="presParOf" srcId="{CBF5C989-BAE5-44E4-81B5-5698E0A3CA46}" destId="{3E0B9094-4B2A-41CB-A93E-4E89351A5921}" srcOrd="1" destOrd="0" presId="urn:microsoft.com/office/officeart/2005/8/layout/orgChart1"/>
    <dgm:cxn modelId="{1AF522FF-11CA-404F-94AE-611E47C31846}" type="presParOf" srcId="{D6942B1C-743D-4554-9CEC-B6EBC9A3F993}" destId="{81BA2E82-2480-451A-A790-36D4EDEEC312}" srcOrd="1" destOrd="0" presId="urn:microsoft.com/office/officeart/2005/8/layout/orgChart1"/>
    <dgm:cxn modelId="{9328F4FA-37F0-4439-B785-55366838C647}" type="presParOf" srcId="{D6942B1C-743D-4554-9CEC-B6EBC9A3F993}" destId="{99BDEEDD-6582-4606-81DC-DF703602FA94}" srcOrd="2" destOrd="0" presId="urn:microsoft.com/office/officeart/2005/8/layout/orgChart1"/>
    <dgm:cxn modelId="{14B90DEB-AA25-43C6-AEC5-7C0FEBD9AC09}" type="presParOf" srcId="{F3193D2B-5E68-43AE-813B-E22F3A661F3B}" destId="{2EA88FB9-1D10-40C4-AEEE-99AC2ADF1EC0}" srcOrd="2" destOrd="0" presId="urn:microsoft.com/office/officeart/2005/8/layout/orgChart1"/>
    <dgm:cxn modelId="{AF566539-8E55-46BB-933B-1AC120B2D0E3}" type="presParOf" srcId="{F3193D2B-5E68-43AE-813B-E22F3A661F3B}" destId="{DBDE7FA4-9F40-400D-BA17-215AAFFD68A7}" srcOrd="3" destOrd="0" presId="urn:microsoft.com/office/officeart/2005/8/layout/orgChart1"/>
    <dgm:cxn modelId="{D31F9256-9D93-4C8D-9AFA-0B70841ED5AC}" type="presParOf" srcId="{DBDE7FA4-9F40-400D-BA17-215AAFFD68A7}" destId="{AA4E9A79-578C-4AA2-B881-49193DD2A7AD}" srcOrd="0" destOrd="0" presId="urn:microsoft.com/office/officeart/2005/8/layout/orgChart1"/>
    <dgm:cxn modelId="{D7FD7BF0-DE75-4688-8CE7-5FB877548635}" type="presParOf" srcId="{AA4E9A79-578C-4AA2-B881-49193DD2A7AD}" destId="{BBEC5CE2-937A-4B76-B72E-78C2ACE8C37C}" srcOrd="0" destOrd="0" presId="urn:microsoft.com/office/officeart/2005/8/layout/orgChart1"/>
    <dgm:cxn modelId="{6D2332D3-80C9-4BD2-BD2D-CB6CCE3E7125}" type="presParOf" srcId="{AA4E9A79-578C-4AA2-B881-49193DD2A7AD}" destId="{2DCC4F25-B11F-4B1C-9606-29DED9AB8461}" srcOrd="1" destOrd="0" presId="urn:microsoft.com/office/officeart/2005/8/layout/orgChart1"/>
    <dgm:cxn modelId="{4F5AF216-50F3-4B61-B487-3A81C9B88B13}" type="presParOf" srcId="{DBDE7FA4-9F40-400D-BA17-215AAFFD68A7}" destId="{5367DD66-931D-44A8-A9DD-4428F0E37E2C}" srcOrd="1" destOrd="0" presId="urn:microsoft.com/office/officeart/2005/8/layout/orgChart1"/>
    <dgm:cxn modelId="{D5F52D3D-2CEF-41AD-9212-BFC6D8ACEB05}" type="presParOf" srcId="{DBDE7FA4-9F40-400D-BA17-215AAFFD68A7}" destId="{0D9BE197-0740-4BB7-AC36-BCBE81FA4DAA}" srcOrd="2" destOrd="0" presId="urn:microsoft.com/office/officeart/2005/8/layout/orgChart1"/>
    <dgm:cxn modelId="{FDF6DC91-C70A-4211-9D7A-DBDE25B0F7CE}" type="presParOf" srcId="{F3193D2B-5E68-43AE-813B-E22F3A661F3B}" destId="{03B22523-9BAC-46B4-BFC4-0A1DF8CFECB6}" srcOrd="4" destOrd="0" presId="urn:microsoft.com/office/officeart/2005/8/layout/orgChart1"/>
    <dgm:cxn modelId="{9003B5F0-855C-433B-B6D6-25753561A186}" type="presParOf" srcId="{F3193D2B-5E68-43AE-813B-E22F3A661F3B}" destId="{88BD9717-9C7D-4A41-88C9-8D8190B1A322}" srcOrd="5" destOrd="0" presId="urn:microsoft.com/office/officeart/2005/8/layout/orgChart1"/>
    <dgm:cxn modelId="{703439C3-8619-4AF6-A64E-391419278E85}" type="presParOf" srcId="{88BD9717-9C7D-4A41-88C9-8D8190B1A322}" destId="{313F95AC-C3FD-41C6-B79D-85D8C094AA05}" srcOrd="0" destOrd="0" presId="urn:microsoft.com/office/officeart/2005/8/layout/orgChart1"/>
    <dgm:cxn modelId="{B324FE92-3806-4C5E-B42B-3A7DD664CB7F}" type="presParOf" srcId="{313F95AC-C3FD-41C6-B79D-85D8C094AA05}" destId="{4BD07063-BDE1-45E5-AABB-BBD053F13332}" srcOrd="0" destOrd="0" presId="urn:microsoft.com/office/officeart/2005/8/layout/orgChart1"/>
    <dgm:cxn modelId="{135A51BB-066D-45A6-A0A7-9B8559A57C96}" type="presParOf" srcId="{313F95AC-C3FD-41C6-B79D-85D8C094AA05}" destId="{C254AF8F-E779-4A22-BBC8-0A730F6037DB}" srcOrd="1" destOrd="0" presId="urn:microsoft.com/office/officeart/2005/8/layout/orgChart1"/>
    <dgm:cxn modelId="{2CE5D19E-1BC2-48F6-87FC-5706118CCB40}" type="presParOf" srcId="{88BD9717-9C7D-4A41-88C9-8D8190B1A322}" destId="{E4610970-38B8-4E70-8FAC-0E3193C8281F}" srcOrd="1" destOrd="0" presId="urn:microsoft.com/office/officeart/2005/8/layout/orgChart1"/>
    <dgm:cxn modelId="{92D07B08-6E9E-4CF2-85AE-71263C583613}" type="presParOf" srcId="{88BD9717-9C7D-4A41-88C9-8D8190B1A322}" destId="{7601FBB9-4F49-4709-9888-CCFB86FB3859}" srcOrd="2" destOrd="0" presId="urn:microsoft.com/office/officeart/2005/8/layout/orgChart1"/>
    <dgm:cxn modelId="{DD4F9BFA-F697-41E9-A12B-24B595062D97}" type="presParOf" srcId="{F3193D2B-5E68-43AE-813B-E22F3A661F3B}" destId="{EED8C8EE-8FD6-4C86-B76F-AF7CAEC72929}" srcOrd="6" destOrd="0" presId="urn:microsoft.com/office/officeart/2005/8/layout/orgChart1"/>
    <dgm:cxn modelId="{854F3FA7-C801-4248-BC7C-DA8724EB0DA0}" type="presParOf" srcId="{F3193D2B-5E68-43AE-813B-E22F3A661F3B}" destId="{5E1EDD1B-8A53-48AD-8653-A218C98D277A}" srcOrd="7" destOrd="0" presId="urn:microsoft.com/office/officeart/2005/8/layout/orgChart1"/>
    <dgm:cxn modelId="{05766607-D045-4BCC-AE4E-87AE40FB72DC}" type="presParOf" srcId="{5E1EDD1B-8A53-48AD-8653-A218C98D277A}" destId="{12D59DB6-DCCD-4030-BB2D-E0610DAEAF5B}" srcOrd="0" destOrd="0" presId="urn:microsoft.com/office/officeart/2005/8/layout/orgChart1"/>
    <dgm:cxn modelId="{5FBBCFAA-33CB-411D-A93D-4332DD9F9D8B}" type="presParOf" srcId="{12D59DB6-DCCD-4030-BB2D-E0610DAEAF5B}" destId="{A35F2743-4FB5-4397-8516-2422EFBD7E6E}" srcOrd="0" destOrd="0" presId="urn:microsoft.com/office/officeart/2005/8/layout/orgChart1"/>
    <dgm:cxn modelId="{BC5024BD-CF94-427A-B583-B4BF1FE47EBE}" type="presParOf" srcId="{12D59DB6-DCCD-4030-BB2D-E0610DAEAF5B}" destId="{17D78A97-679B-4E2F-8273-D94FFA5B8C59}" srcOrd="1" destOrd="0" presId="urn:microsoft.com/office/officeart/2005/8/layout/orgChart1"/>
    <dgm:cxn modelId="{A1C3E836-069F-4F6D-9AB1-21BA7A802674}" type="presParOf" srcId="{5E1EDD1B-8A53-48AD-8653-A218C98D277A}" destId="{1B5C60BB-6537-421B-92D3-180197F18D76}" srcOrd="1" destOrd="0" presId="urn:microsoft.com/office/officeart/2005/8/layout/orgChart1"/>
    <dgm:cxn modelId="{81E34B52-5F86-44D6-BCAA-98A49FE8CBAF}" type="presParOf" srcId="{5E1EDD1B-8A53-48AD-8653-A218C98D277A}" destId="{37880147-3E01-459B-A863-5D0158E48017}" srcOrd="2" destOrd="0" presId="urn:microsoft.com/office/officeart/2005/8/layout/orgChart1"/>
    <dgm:cxn modelId="{54B2BBAB-78A9-4C44-A57F-510D71CCE339}" type="presParOf" srcId="{C7E5750C-C920-4913-AF0E-C95AB4727F0F}" destId="{C7B062BB-8A3D-4A4B-8755-89122DEFD4A6}" srcOrd="2" destOrd="0" presId="urn:microsoft.com/office/officeart/2005/8/layout/orgChart1"/>
    <dgm:cxn modelId="{A064C9EC-1203-435F-AE55-5F2088ED5E98}" type="presParOf" srcId="{099E9587-9722-4DFF-A3AA-58594AB6A4E6}" destId="{C4760191-029D-4D58-8195-2B8805533A8E}" srcOrd="2" destOrd="0" presId="urn:microsoft.com/office/officeart/2005/8/layout/orgChart1"/>
    <dgm:cxn modelId="{A43E5045-671C-4E30-92B6-C36339A39F46}" type="presParOf" srcId="{C4760191-029D-4D58-8195-2B8805533A8E}" destId="{BCD5B4BA-2DBA-4BD5-ABFB-553BE9A101D6}" srcOrd="0" destOrd="0" presId="urn:microsoft.com/office/officeart/2005/8/layout/orgChart1"/>
    <dgm:cxn modelId="{42A0BD69-690B-4511-A533-FF6984C028F4}" type="presParOf" srcId="{C4760191-029D-4D58-8195-2B8805533A8E}" destId="{6A18C22B-4B39-434A-82A5-CF8C89781F77}" srcOrd="1" destOrd="0" presId="urn:microsoft.com/office/officeart/2005/8/layout/orgChart1"/>
    <dgm:cxn modelId="{5A9744BB-CC1F-4942-94AD-4247D0D51997}" type="presParOf" srcId="{6A18C22B-4B39-434A-82A5-CF8C89781F77}" destId="{44E4A69E-DB75-4002-B1BC-E9188B0A4AA7}" srcOrd="0" destOrd="0" presId="urn:microsoft.com/office/officeart/2005/8/layout/orgChart1"/>
    <dgm:cxn modelId="{5E5E8918-685B-48F0-B87C-521A3AC51DC9}" type="presParOf" srcId="{44E4A69E-DB75-4002-B1BC-E9188B0A4AA7}" destId="{4EAC7B2B-4B20-48D5-B539-52907F542C26}" srcOrd="0" destOrd="0" presId="urn:microsoft.com/office/officeart/2005/8/layout/orgChart1"/>
    <dgm:cxn modelId="{991A4346-C282-4149-96CA-0E865026320D}" type="presParOf" srcId="{44E4A69E-DB75-4002-B1BC-E9188B0A4AA7}" destId="{C49BDB7C-90AB-4EA8-8C66-254B6328DB9E}" srcOrd="1" destOrd="0" presId="urn:microsoft.com/office/officeart/2005/8/layout/orgChart1"/>
    <dgm:cxn modelId="{CFC7EC75-E8C2-43D1-95CD-E84C43608D72}" type="presParOf" srcId="{6A18C22B-4B39-434A-82A5-CF8C89781F77}" destId="{C5D72960-D12D-4A45-89BD-2025C275974A}" srcOrd="1" destOrd="0" presId="urn:microsoft.com/office/officeart/2005/8/layout/orgChart1"/>
    <dgm:cxn modelId="{E43B8364-F301-48F7-802F-00F367389ADD}" type="presParOf" srcId="{6A18C22B-4B39-434A-82A5-CF8C89781F77}" destId="{35A2159A-8A26-4B2E-BB5B-EBD3C4801DF7}" srcOrd="2" destOrd="0" presId="urn:microsoft.com/office/officeart/2005/8/layout/orgChart1"/>
    <dgm:cxn modelId="{6AB4D12B-544E-4E4C-B0DD-C25910F23B68}" type="presParOf" srcId="{2E9D7AAA-19A9-4F11-9698-4AC0C67F123D}" destId="{FEECDCD0-C6ED-46C4-8D8B-F19CC38300F0}" srcOrd="2" destOrd="0" presId="urn:microsoft.com/office/officeart/2005/8/layout/orgChart1"/>
    <dgm:cxn modelId="{97461ABA-D676-430E-8446-CFD536953075}" type="presParOf" srcId="{FEECDCD0-C6ED-46C4-8D8B-F19CC38300F0}" destId="{CAB286F2-48D1-4574-9EAC-CD8766A1CB46}" srcOrd="0" destOrd="0" presId="urn:microsoft.com/office/officeart/2005/8/layout/orgChart1"/>
    <dgm:cxn modelId="{78CD2A50-EF9E-48CE-8EE1-E8D3C8C75087}" type="presParOf" srcId="{FEECDCD0-C6ED-46C4-8D8B-F19CC38300F0}" destId="{F50DBE3C-37B3-45E4-8A7C-E3A745E5EDBF}" srcOrd="1" destOrd="0" presId="urn:microsoft.com/office/officeart/2005/8/layout/orgChart1"/>
    <dgm:cxn modelId="{A0F85829-EF06-4AC0-AAC2-8BE7583ACD75}" type="presParOf" srcId="{F50DBE3C-37B3-45E4-8A7C-E3A745E5EDBF}" destId="{48AECA67-1EB0-431E-BB0B-899AEE461198}" srcOrd="0" destOrd="0" presId="urn:microsoft.com/office/officeart/2005/8/layout/orgChart1"/>
    <dgm:cxn modelId="{43AA3756-068B-4BA0-A75C-F0B27245F623}" type="presParOf" srcId="{48AECA67-1EB0-431E-BB0B-899AEE461198}" destId="{8650E0C6-71E4-494E-81D9-68D68813C345}" srcOrd="0" destOrd="0" presId="urn:microsoft.com/office/officeart/2005/8/layout/orgChart1"/>
    <dgm:cxn modelId="{0DD6524C-EA6D-4C44-9E99-2F5435302771}" type="presParOf" srcId="{48AECA67-1EB0-431E-BB0B-899AEE461198}" destId="{2591DCDA-9B6D-46EF-B838-49E256527D35}" srcOrd="1" destOrd="0" presId="urn:microsoft.com/office/officeart/2005/8/layout/orgChart1"/>
    <dgm:cxn modelId="{57177F5C-2DC5-4647-894B-D5416BBDD33F}" type="presParOf" srcId="{F50DBE3C-37B3-45E4-8A7C-E3A745E5EDBF}" destId="{FC6548AD-95AB-4DC2-BBCC-8D9039F9CD69}" srcOrd="1" destOrd="0" presId="urn:microsoft.com/office/officeart/2005/8/layout/orgChart1"/>
    <dgm:cxn modelId="{597FBA3B-D97B-49F6-B038-8C986C1B5E12}" type="presParOf" srcId="{F50DBE3C-37B3-45E4-8A7C-E3A745E5EDBF}" destId="{079E696E-FAC4-44BE-8ED6-8F31DC68EAF3}" srcOrd="2" destOrd="0" presId="urn:microsoft.com/office/officeart/2005/8/layout/orgChart1"/>
    <dgm:cxn modelId="{C2DF85DF-755B-46B3-90DC-41EA177BF6CC}" type="presParOf" srcId="{6D55334D-63B8-46CC-AA29-7ABE55A7313D}" destId="{CF1CE481-B7C6-4D32-AE99-B83D8444E90D}" srcOrd="2" destOrd="0" presId="urn:microsoft.com/office/officeart/2005/8/layout/orgChart1"/>
    <dgm:cxn modelId="{65E39BD2-AA8C-4F54-81B6-1E2EBD2952C6}" type="presParOf" srcId="{8D30E11D-4DA8-47A3-8ECF-F934965C592E}" destId="{5AC5BB7F-0AAD-475A-9625-111509738A2D}" srcOrd="2" destOrd="0" presId="urn:microsoft.com/office/officeart/2005/8/layout/orgChart1"/>
    <dgm:cxn modelId="{1C8FA7DC-C561-4B81-8798-2D9F7B2033DD}" type="presParOf" srcId="{8D30E11D-4DA8-47A3-8ECF-F934965C592E}" destId="{1B93FD70-1082-4004-9A7F-985734979674}" srcOrd="3" destOrd="0" presId="urn:microsoft.com/office/officeart/2005/8/layout/orgChart1"/>
    <dgm:cxn modelId="{676EFD66-45AD-4337-BA9D-2A79E81E00A9}" type="presParOf" srcId="{1B93FD70-1082-4004-9A7F-985734979674}" destId="{1A03C821-7488-4E96-BB1A-BAC973B2B07B}" srcOrd="0" destOrd="0" presId="urn:microsoft.com/office/officeart/2005/8/layout/orgChart1"/>
    <dgm:cxn modelId="{4D52F36C-5D5F-4F37-84C0-C171DA06CBAB}" type="presParOf" srcId="{1A03C821-7488-4E96-BB1A-BAC973B2B07B}" destId="{8A6092F2-9862-4E6F-A647-6B3D8CE07D31}" srcOrd="0" destOrd="0" presId="urn:microsoft.com/office/officeart/2005/8/layout/orgChart1"/>
    <dgm:cxn modelId="{5250BCC5-50E8-47A9-8C1B-E0716A6FB582}" type="presParOf" srcId="{1A03C821-7488-4E96-BB1A-BAC973B2B07B}" destId="{0D9B4501-FAB2-4557-8A35-CA55CE6545B2}" srcOrd="1" destOrd="0" presId="urn:microsoft.com/office/officeart/2005/8/layout/orgChart1"/>
    <dgm:cxn modelId="{B47F7B4E-324F-4BB5-A451-6270DC0AABF1}" type="presParOf" srcId="{1B93FD70-1082-4004-9A7F-985734979674}" destId="{6AC45183-AF3F-4332-A4E8-F045BD86EC13}" srcOrd="1" destOrd="0" presId="urn:microsoft.com/office/officeart/2005/8/layout/orgChart1"/>
    <dgm:cxn modelId="{8F8F1941-201A-426C-A6A7-FF4299A471D6}" type="presParOf" srcId="{6AC45183-AF3F-4332-A4E8-F045BD86EC13}" destId="{B7EAA6E5-F9CD-43B7-95DC-2E8EF64191A4}" srcOrd="0" destOrd="0" presId="urn:microsoft.com/office/officeart/2005/8/layout/orgChart1"/>
    <dgm:cxn modelId="{B54A3D1C-FE6F-41A8-B7CD-256DD074F064}" type="presParOf" srcId="{6AC45183-AF3F-4332-A4E8-F045BD86EC13}" destId="{2898BE16-A6E1-4680-88B1-0FD1BE6D3C6F}" srcOrd="1" destOrd="0" presId="urn:microsoft.com/office/officeart/2005/8/layout/orgChart1"/>
    <dgm:cxn modelId="{74F160F1-5552-405F-8627-69E837ACA28F}" type="presParOf" srcId="{2898BE16-A6E1-4680-88B1-0FD1BE6D3C6F}" destId="{2CC97D65-E516-4FD6-B072-A8BCBFB7668B}" srcOrd="0" destOrd="0" presId="urn:microsoft.com/office/officeart/2005/8/layout/orgChart1"/>
    <dgm:cxn modelId="{CEAFDA27-6276-49C1-A143-B492CD606241}" type="presParOf" srcId="{2CC97D65-E516-4FD6-B072-A8BCBFB7668B}" destId="{A7852806-0294-4F94-A334-5DF3161D0015}" srcOrd="0" destOrd="0" presId="urn:microsoft.com/office/officeart/2005/8/layout/orgChart1"/>
    <dgm:cxn modelId="{26D3E117-C3C8-4B94-BF00-6200FA54B900}" type="presParOf" srcId="{2CC97D65-E516-4FD6-B072-A8BCBFB7668B}" destId="{954BF8E5-1A85-4356-AE56-D3925731B1C4}" srcOrd="1" destOrd="0" presId="urn:microsoft.com/office/officeart/2005/8/layout/orgChart1"/>
    <dgm:cxn modelId="{AD0B69C3-8A93-4473-BF5B-2B35F33A8F9C}" type="presParOf" srcId="{2898BE16-A6E1-4680-88B1-0FD1BE6D3C6F}" destId="{614457D9-5CD7-40A0-9B77-86840CFCFF26}" srcOrd="1" destOrd="0" presId="urn:microsoft.com/office/officeart/2005/8/layout/orgChart1"/>
    <dgm:cxn modelId="{F3CFE9A0-D6AC-4654-BFF9-6501EC42A7AC}" type="presParOf" srcId="{2898BE16-A6E1-4680-88B1-0FD1BE6D3C6F}" destId="{E8F31AD4-C072-4A48-842A-7BE120CA9C21}" srcOrd="2" destOrd="0" presId="urn:microsoft.com/office/officeart/2005/8/layout/orgChart1"/>
    <dgm:cxn modelId="{EA725A70-4469-416C-BF74-1D740775AFFC}" type="presParOf" srcId="{6AC45183-AF3F-4332-A4E8-F045BD86EC13}" destId="{92016A14-1035-4763-A255-23B6119F3326}" srcOrd="2" destOrd="0" presId="urn:microsoft.com/office/officeart/2005/8/layout/orgChart1"/>
    <dgm:cxn modelId="{3FA0F814-6D7C-4A9B-A021-BFAD444F72F4}" type="presParOf" srcId="{6AC45183-AF3F-4332-A4E8-F045BD86EC13}" destId="{A850DA68-645E-4AD9-9A75-16B37D80815C}" srcOrd="3" destOrd="0" presId="urn:microsoft.com/office/officeart/2005/8/layout/orgChart1"/>
    <dgm:cxn modelId="{1691CFB8-72C7-4DD4-B709-D54077304685}" type="presParOf" srcId="{A850DA68-645E-4AD9-9A75-16B37D80815C}" destId="{1168FB3D-4442-4BAA-9C79-913327BE6247}" srcOrd="0" destOrd="0" presId="urn:microsoft.com/office/officeart/2005/8/layout/orgChart1"/>
    <dgm:cxn modelId="{D42A1811-C87E-4469-BE26-BDC307615F17}" type="presParOf" srcId="{1168FB3D-4442-4BAA-9C79-913327BE6247}" destId="{5E02F016-5D38-40FB-92AE-6BC3611BACCF}" srcOrd="0" destOrd="0" presId="urn:microsoft.com/office/officeart/2005/8/layout/orgChart1"/>
    <dgm:cxn modelId="{B3CEB362-338E-4E99-8685-800C3E266ABD}" type="presParOf" srcId="{1168FB3D-4442-4BAA-9C79-913327BE6247}" destId="{D4459A62-00D7-4C6F-BE59-0C193101A212}" srcOrd="1" destOrd="0" presId="urn:microsoft.com/office/officeart/2005/8/layout/orgChart1"/>
    <dgm:cxn modelId="{C99C3A9A-7F5B-4292-BF2E-216124134050}" type="presParOf" srcId="{A850DA68-645E-4AD9-9A75-16B37D80815C}" destId="{6A16A5E4-4561-4954-9ECB-22E27868269E}" srcOrd="1" destOrd="0" presId="urn:microsoft.com/office/officeart/2005/8/layout/orgChart1"/>
    <dgm:cxn modelId="{4814DEFD-68BD-4F2A-8A6B-521C175E5618}" type="presParOf" srcId="{A850DA68-645E-4AD9-9A75-16B37D80815C}" destId="{E1C32273-EA1B-4A39-B44F-0E146E356EAC}" srcOrd="2" destOrd="0" presId="urn:microsoft.com/office/officeart/2005/8/layout/orgChart1"/>
    <dgm:cxn modelId="{721325D9-FFF6-4F77-AA5B-A25BFA7B05E8}" type="presParOf" srcId="{1B93FD70-1082-4004-9A7F-985734979674}" destId="{EBA85A8F-9652-4BE2-839A-C0DCC4102BD7}" srcOrd="2" destOrd="0" presId="urn:microsoft.com/office/officeart/2005/8/layout/orgChart1"/>
    <dgm:cxn modelId="{7EA33657-6BF9-475E-8DAB-46F69E329FD1}" type="presParOf" srcId="{8D30E11D-4DA8-47A3-8ECF-F934965C592E}" destId="{86FE6E61-A04D-4031-A5EC-3C46D308ACB1}" srcOrd="4" destOrd="0" presId="urn:microsoft.com/office/officeart/2005/8/layout/orgChart1"/>
    <dgm:cxn modelId="{DFDF4C00-E7B3-4D41-BF0E-76F91E7F011E}" type="presParOf" srcId="{8D30E11D-4DA8-47A3-8ECF-F934965C592E}" destId="{C04D0317-1DC0-4FC5-BBBD-51661B6F48BB}" srcOrd="5" destOrd="0" presId="urn:microsoft.com/office/officeart/2005/8/layout/orgChart1"/>
    <dgm:cxn modelId="{58ECF9DF-494D-4C35-A800-2BDC163C1046}" type="presParOf" srcId="{C04D0317-1DC0-4FC5-BBBD-51661B6F48BB}" destId="{1D71A913-3082-4008-851B-1A9ED232B788}" srcOrd="0" destOrd="0" presId="urn:microsoft.com/office/officeart/2005/8/layout/orgChart1"/>
    <dgm:cxn modelId="{68E794B3-C8BB-40EF-AE37-71A97B795093}" type="presParOf" srcId="{1D71A913-3082-4008-851B-1A9ED232B788}" destId="{92AFE520-E897-40DA-BA29-9F44184162EA}" srcOrd="0" destOrd="0" presId="urn:microsoft.com/office/officeart/2005/8/layout/orgChart1"/>
    <dgm:cxn modelId="{D217C320-8B2F-4717-96AF-243EC5637135}" type="presParOf" srcId="{1D71A913-3082-4008-851B-1A9ED232B788}" destId="{0585833F-248A-407D-A8A3-C04F4E189C8C}" srcOrd="1" destOrd="0" presId="urn:microsoft.com/office/officeart/2005/8/layout/orgChart1"/>
    <dgm:cxn modelId="{0A108AC8-A925-45B2-BB50-5FA2F49BE009}" type="presParOf" srcId="{C04D0317-1DC0-4FC5-BBBD-51661B6F48BB}" destId="{1D8F7E7C-5E6F-4B13-B723-0629ABCDABE8}" srcOrd="1" destOrd="0" presId="urn:microsoft.com/office/officeart/2005/8/layout/orgChart1"/>
    <dgm:cxn modelId="{E2A8CD55-988C-4058-8F3A-A4B14C92ECB2}" type="presParOf" srcId="{1D8F7E7C-5E6F-4B13-B723-0629ABCDABE8}" destId="{3E0A9C5F-A55C-4548-B789-DEF903458006}" srcOrd="0" destOrd="0" presId="urn:microsoft.com/office/officeart/2005/8/layout/orgChart1"/>
    <dgm:cxn modelId="{A9FEB6C6-3285-4041-81F7-3640B4840775}" type="presParOf" srcId="{1D8F7E7C-5E6F-4B13-B723-0629ABCDABE8}" destId="{945FFA9A-C881-42DC-972F-ED20B6511892}" srcOrd="1" destOrd="0" presId="urn:microsoft.com/office/officeart/2005/8/layout/orgChart1"/>
    <dgm:cxn modelId="{BDD4C2DD-40CF-425B-BDC2-09DD118FC6C2}" type="presParOf" srcId="{945FFA9A-C881-42DC-972F-ED20B6511892}" destId="{B5A0DA99-3558-4B51-9FC3-62927708B551}" srcOrd="0" destOrd="0" presId="urn:microsoft.com/office/officeart/2005/8/layout/orgChart1"/>
    <dgm:cxn modelId="{D3790078-8FD7-4F39-9474-F4AD062AD376}" type="presParOf" srcId="{B5A0DA99-3558-4B51-9FC3-62927708B551}" destId="{96E30680-4943-4D6A-98DD-7EBAC124CFC4}" srcOrd="0" destOrd="0" presId="urn:microsoft.com/office/officeart/2005/8/layout/orgChart1"/>
    <dgm:cxn modelId="{66EDB167-CAB8-47EE-BF32-3FFC8620CC79}" type="presParOf" srcId="{B5A0DA99-3558-4B51-9FC3-62927708B551}" destId="{92117E6F-C2FF-4C7E-83D4-2BAC7B41DBB0}" srcOrd="1" destOrd="0" presId="urn:microsoft.com/office/officeart/2005/8/layout/orgChart1"/>
    <dgm:cxn modelId="{006FAEBC-48F7-408D-B537-D94A6706B3C5}" type="presParOf" srcId="{945FFA9A-C881-42DC-972F-ED20B6511892}" destId="{1A8D83D4-25D7-4291-8891-385005D5685D}" srcOrd="1" destOrd="0" presId="urn:microsoft.com/office/officeart/2005/8/layout/orgChart1"/>
    <dgm:cxn modelId="{A82D507D-5FE5-462A-B888-426B014D94B8}" type="presParOf" srcId="{1A8D83D4-25D7-4291-8891-385005D5685D}" destId="{66BFF509-D7DE-472F-B9BC-D0D7112C1C3D}" srcOrd="0" destOrd="0" presId="urn:microsoft.com/office/officeart/2005/8/layout/orgChart1"/>
    <dgm:cxn modelId="{B941C07F-E564-4268-9A3C-B5CD4BB4D9B3}" type="presParOf" srcId="{1A8D83D4-25D7-4291-8891-385005D5685D}" destId="{527EDB08-9638-463A-B1B9-4FD57364DD86}" srcOrd="1" destOrd="0" presId="urn:microsoft.com/office/officeart/2005/8/layout/orgChart1"/>
    <dgm:cxn modelId="{FC7275DE-9F51-4A27-8CEB-4AAEBB6EBA7B}" type="presParOf" srcId="{527EDB08-9638-463A-B1B9-4FD57364DD86}" destId="{35B0F99B-1582-4BBB-9B48-E67FA4681B4E}" srcOrd="0" destOrd="0" presId="urn:microsoft.com/office/officeart/2005/8/layout/orgChart1"/>
    <dgm:cxn modelId="{4975F8BA-39C0-40F0-85D0-86AB5A83A47C}" type="presParOf" srcId="{35B0F99B-1582-4BBB-9B48-E67FA4681B4E}" destId="{F1E7392C-D699-44F3-9B15-4E519E8EFB5F}" srcOrd="0" destOrd="0" presId="urn:microsoft.com/office/officeart/2005/8/layout/orgChart1"/>
    <dgm:cxn modelId="{C3E061C2-1E8D-407A-BDBE-C50355E8C161}" type="presParOf" srcId="{35B0F99B-1582-4BBB-9B48-E67FA4681B4E}" destId="{4F1A4871-5757-4BE0-968A-56614CB0DB7C}" srcOrd="1" destOrd="0" presId="urn:microsoft.com/office/officeart/2005/8/layout/orgChart1"/>
    <dgm:cxn modelId="{932193B7-126C-455C-A4F8-DA80D659A591}" type="presParOf" srcId="{527EDB08-9638-463A-B1B9-4FD57364DD86}" destId="{03AF8861-EF51-4D4F-8DC2-96911826154C}" srcOrd="1" destOrd="0" presId="urn:microsoft.com/office/officeart/2005/8/layout/orgChart1"/>
    <dgm:cxn modelId="{8D1BB4D4-9019-4F45-B668-EE2EEC12B3E6}" type="presParOf" srcId="{03AF8861-EF51-4D4F-8DC2-96911826154C}" destId="{9407D655-EFED-410E-82B0-3F4228696FD0}" srcOrd="0" destOrd="0" presId="urn:microsoft.com/office/officeart/2005/8/layout/orgChart1"/>
    <dgm:cxn modelId="{51C341BF-68CF-4916-933F-92DD373C5F31}" type="presParOf" srcId="{03AF8861-EF51-4D4F-8DC2-96911826154C}" destId="{BE118CFF-DCBB-457B-A7D1-48759C39466F}" srcOrd="1" destOrd="0" presId="urn:microsoft.com/office/officeart/2005/8/layout/orgChart1"/>
    <dgm:cxn modelId="{2644788B-8D35-4F52-B149-CF5CCAB66570}" type="presParOf" srcId="{BE118CFF-DCBB-457B-A7D1-48759C39466F}" destId="{6AC0BB9F-9A91-4415-9644-06CC36B8525E}" srcOrd="0" destOrd="0" presId="urn:microsoft.com/office/officeart/2005/8/layout/orgChart1"/>
    <dgm:cxn modelId="{7261EB57-90BF-4F17-A7C9-003D17EFDD42}" type="presParOf" srcId="{6AC0BB9F-9A91-4415-9644-06CC36B8525E}" destId="{57B9B04A-ED5E-44E5-A0ED-D1F2AE07DD3A}" srcOrd="0" destOrd="0" presId="urn:microsoft.com/office/officeart/2005/8/layout/orgChart1"/>
    <dgm:cxn modelId="{A7750E70-AAC9-4719-82B0-0D560EB811C6}" type="presParOf" srcId="{6AC0BB9F-9A91-4415-9644-06CC36B8525E}" destId="{E145A0A8-E5A9-4CCA-8D56-9E5D80691F4B}" srcOrd="1" destOrd="0" presId="urn:microsoft.com/office/officeart/2005/8/layout/orgChart1"/>
    <dgm:cxn modelId="{FB917614-C0EB-42C1-A953-9F0B5931A5F5}" type="presParOf" srcId="{BE118CFF-DCBB-457B-A7D1-48759C39466F}" destId="{F9DDEDCB-B413-4A1B-854A-80B51B9746A4}" srcOrd="1" destOrd="0" presId="urn:microsoft.com/office/officeart/2005/8/layout/orgChart1"/>
    <dgm:cxn modelId="{0934F18C-FA86-4B5B-9CDB-53C9457FD8B8}" type="presParOf" srcId="{F9DDEDCB-B413-4A1B-854A-80B51B9746A4}" destId="{4A1D3B43-CD89-418B-86FC-80050600A20A}" srcOrd="0" destOrd="0" presId="urn:microsoft.com/office/officeart/2005/8/layout/orgChart1"/>
    <dgm:cxn modelId="{77CEDBF8-CA1C-437A-9496-A5233CB54448}" type="presParOf" srcId="{F9DDEDCB-B413-4A1B-854A-80B51B9746A4}" destId="{50AF2E76-CD81-4057-A66C-0C63867F81F8}" srcOrd="1" destOrd="0" presId="urn:microsoft.com/office/officeart/2005/8/layout/orgChart1"/>
    <dgm:cxn modelId="{438B50C4-3B01-4F8E-A9BB-B398C0A8FF16}" type="presParOf" srcId="{50AF2E76-CD81-4057-A66C-0C63867F81F8}" destId="{D4F69771-6B97-4E39-A844-EA72E9851AE8}" srcOrd="0" destOrd="0" presId="urn:microsoft.com/office/officeart/2005/8/layout/orgChart1"/>
    <dgm:cxn modelId="{024188DA-35BB-4302-ABDD-D6E415EEBB14}" type="presParOf" srcId="{D4F69771-6B97-4E39-A844-EA72E9851AE8}" destId="{A5245C72-5AA2-4BC3-A9AB-F64AEEAEDD28}" srcOrd="0" destOrd="0" presId="urn:microsoft.com/office/officeart/2005/8/layout/orgChart1"/>
    <dgm:cxn modelId="{2CBE942B-62A4-4A3B-B787-48B4719D758E}" type="presParOf" srcId="{D4F69771-6B97-4E39-A844-EA72E9851AE8}" destId="{ED0BF2FF-A791-4FE6-965B-61A567A42900}" srcOrd="1" destOrd="0" presId="urn:microsoft.com/office/officeart/2005/8/layout/orgChart1"/>
    <dgm:cxn modelId="{8C5D2D11-4176-43B7-AB31-C07989E818B0}" type="presParOf" srcId="{50AF2E76-CD81-4057-A66C-0C63867F81F8}" destId="{3D750C88-D0B2-4606-8AB9-32907CC01CB4}" srcOrd="1" destOrd="0" presId="urn:microsoft.com/office/officeart/2005/8/layout/orgChart1"/>
    <dgm:cxn modelId="{A82523E9-AD42-41DC-9F54-F0770B5A1199}" type="presParOf" srcId="{50AF2E76-CD81-4057-A66C-0C63867F81F8}" destId="{A7520FAE-CB69-4FF9-82BF-264C21856405}" srcOrd="2" destOrd="0" presId="urn:microsoft.com/office/officeart/2005/8/layout/orgChart1"/>
    <dgm:cxn modelId="{8C01AD1E-400F-4F04-AFF8-1277EF568139}" type="presParOf" srcId="{F9DDEDCB-B413-4A1B-854A-80B51B9746A4}" destId="{5D6DE6D4-59CD-44BD-A698-35B3EF2C3848}" srcOrd="2" destOrd="0" presId="urn:microsoft.com/office/officeart/2005/8/layout/orgChart1"/>
    <dgm:cxn modelId="{31A2C8FB-23BB-4FA0-80C2-02F81A7FCC36}" type="presParOf" srcId="{F9DDEDCB-B413-4A1B-854A-80B51B9746A4}" destId="{20FDFC7F-641F-46DA-AEE9-F4E7C7132F3E}" srcOrd="3" destOrd="0" presId="urn:microsoft.com/office/officeart/2005/8/layout/orgChart1"/>
    <dgm:cxn modelId="{CE1C4C7D-4BE5-4C68-8EA2-762CE70E0BC5}" type="presParOf" srcId="{20FDFC7F-641F-46DA-AEE9-F4E7C7132F3E}" destId="{935A3497-DB8D-4E50-B43B-2C99A99C68EB}" srcOrd="0" destOrd="0" presId="urn:microsoft.com/office/officeart/2005/8/layout/orgChart1"/>
    <dgm:cxn modelId="{66A7D72B-F725-42E7-8769-1281239C5190}" type="presParOf" srcId="{935A3497-DB8D-4E50-B43B-2C99A99C68EB}" destId="{6D35733F-60E4-4482-BEC5-122EE98726CA}" srcOrd="0" destOrd="0" presId="urn:microsoft.com/office/officeart/2005/8/layout/orgChart1"/>
    <dgm:cxn modelId="{CAEB717B-A190-4BB7-B2A1-2A7A90C151A9}" type="presParOf" srcId="{935A3497-DB8D-4E50-B43B-2C99A99C68EB}" destId="{C79133D2-A634-416A-AE7E-E21FBB52E6FA}" srcOrd="1" destOrd="0" presId="urn:microsoft.com/office/officeart/2005/8/layout/orgChart1"/>
    <dgm:cxn modelId="{6BE73977-F0FD-43AA-A9F7-40E482B569D7}" type="presParOf" srcId="{20FDFC7F-641F-46DA-AEE9-F4E7C7132F3E}" destId="{B31C815B-DE17-48F1-A72F-F743D4C8C688}" srcOrd="1" destOrd="0" presId="urn:microsoft.com/office/officeart/2005/8/layout/orgChart1"/>
    <dgm:cxn modelId="{C3A9982E-A320-49C4-9E99-258560A995BA}" type="presParOf" srcId="{B31C815B-DE17-48F1-A72F-F743D4C8C688}" destId="{191D23EC-ABF7-4031-B367-4E5BA5CD31C9}" srcOrd="0" destOrd="0" presId="urn:microsoft.com/office/officeart/2005/8/layout/orgChart1"/>
    <dgm:cxn modelId="{23776A5A-DB6E-45D5-A9EC-A656AF691229}" type="presParOf" srcId="{B31C815B-DE17-48F1-A72F-F743D4C8C688}" destId="{351375D5-AA17-4F4B-8109-5DE5C1D138CB}" srcOrd="1" destOrd="0" presId="urn:microsoft.com/office/officeart/2005/8/layout/orgChart1"/>
    <dgm:cxn modelId="{73751877-8E62-4BD4-BB3E-5DDECFBBCD0C}" type="presParOf" srcId="{351375D5-AA17-4F4B-8109-5DE5C1D138CB}" destId="{2A1B69A9-4BF3-4DF0-A245-521DD150494A}" srcOrd="0" destOrd="0" presId="urn:microsoft.com/office/officeart/2005/8/layout/orgChart1"/>
    <dgm:cxn modelId="{7F457839-94E5-4B88-ACC2-827B460967FE}" type="presParOf" srcId="{2A1B69A9-4BF3-4DF0-A245-521DD150494A}" destId="{17A1EFE0-DD8D-42A0-A728-32EB97B2CFD0}" srcOrd="0" destOrd="0" presId="urn:microsoft.com/office/officeart/2005/8/layout/orgChart1"/>
    <dgm:cxn modelId="{118E3F09-C452-4883-8B4F-83F55EF99991}" type="presParOf" srcId="{2A1B69A9-4BF3-4DF0-A245-521DD150494A}" destId="{B6A9D447-3D05-4B8A-B987-747C24BE5340}" srcOrd="1" destOrd="0" presId="urn:microsoft.com/office/officeart/2005/8/layout/orgChart1"/>
    <dgm:cxn modelId="{D665F660-A139-4EF1-BACC-4FB6CA19CD13}" type="presParOf" srcId="{351375D5-AA17-4F4B-8109-5DE5C1D138CB}" destId="{FD6289B2-587B-429E-8B1A-6748AFC80271}" srcOrd="1" destOrd="0" presId="urn:microsoft.com/office/officeart/2005/8/layout/orgChart1"/>
    <dgm:cxn modelId="{58C2C430-C266-4CA7-993B-B095820645E3}" type="presParOf" srcId="{FD6289B2-587B-429E-8B1A-6748AFC80271}" destId="{60E33F75-8596-45D5-9D86-71D756B572F1}" srcOrd="0" destOrd="0" presId="urn:microsoft.com/office/officeart/2005/8/layout/orgChart1"/>
    <dgm:cxn modelId="{7D32790B-7495-46FD-BD53-B2645D6A8A29}" type="presParOf" srcId="{FD6289B2-587B-429E-8B1A-6748AFC80271}" destId="{AAFD02BC-7F05-45B4-8C62-FA7346916C5B}" srcOrd="1" destOrd="0" presId="urn:microsoft.com/office/officeart/2005/8/layout/orgChart1"/>
    <dgm:cxn modelId="{829EB3E2-791F-406E-BB20-FAC08F825BC6}" type="presParOf" srcId="{AAFD02BC-7F05-45B4-8C62-FA7346916C5B}" destId="{56F43CD8-B885-40AC-9B89-E862DE53243D}" srcOrd="0" destOrd="0" presId="urn:microsoft.com/office/officeart/2005/8/layout/orgChart1"/>
    <dgm:cxn modelId="{86A0A69F-2814-4DDC-9CB0-DE5FAEDDD559}" type="presParOf" srcId="{56F43CD8-B885-40AC-9B89-E862DE53243D}" destId="{EB4657CD-64A8-472E-8F6C-304B37D007A2}" srcOrd="0" destOrd="0" presId="urn:microsoft.com/office/officeart/2005/8/layout/orgChart1"/>
    <dgm:cxn modelId="{DDFF0E1E-0919-4134-8A13-9C65245BFAFD}" type="presParOf" srcId="{56F43CD8-B885-40AC-9B89-E862DE53243D}" destId="{21BDBCE4-B4A5-40FA-A300-A8F8F8C79860}" srcOrd="1" destOrd="0" presId="urn:microsoft.com/office/officeart/2005/8/layout/orgChart1"/>
    <dgm:cxn modelId="{DD1987E9-3961-4D49-ABDF-627DE4C10314}" type="presParOf" srcId="{AAFD02BC-7F05-45B4-8C62-FA7346916C5B}" destId="{70925009-B557-4B7C-96FE-5DF5ED1D3F02}" srcOrd="1" destOrd="0" presId="urn:microsoft.com/office/officeart/2005/8/layout/orgChart1"/>
    <dgm:cxn modelId="{6852AB36-B908-443E-8115-643C51ECF752}" type="presParOf" srcId="{AAFD02BC-7F05-45B4-8C62-FA7346916C5B}" destId="{9AD1283C-5205-42C0-99DD-1C7C804B7450}" srcOrd="2" destOrd="0" presId="urn:microsoft.com/office/officeart/2005/8/layout/orgChart1"/>
    <dgm:cxn modelId="{ED28A609-DFA1-4A4F-B4B6-4829C3236AE7}" type="presParOf" srcId="{9AD1283C-5205-42C0-99DD-1C7C804B7450}" destId="{1682B4C6-4E6C-456B-A2B1-0F8FA8C592A4}" srcOrd="0" destOrd="0" presId="urn:microsoft.com/office/officeart/2005/8/layout/orgChart1"/>
    <dgm:cxn modelId="{DAB36D7A-D3D0-427A-8711-E1E9BF6AA646}" type="presParOf" srcId="{9AD1283C-5205-42C0-99DD-1C7C804B7450}" destId="{33D8041D-B00B-4F92-B926-925CDF98005D}" srcOrd="1" destOrd="0" presId="urn:microsoft.com/office/officeart/2005/8/layout/orgChart1"/>
    <dgm:cxn modelId="{23E9BABB-F37D-4A85-B0A9-7E2FADE75ABA}" type="presParOf" srcId="{33D8041D-B00B-4F92-B926-925CDF98005D}" destId="{5B2D0122-630E-4E65-85A8-561BB4BB72BB}" srcOrd="0" destOrd="0" presId="urn:microsoft.com/office/officeart/2005/8/layout/orgChart1"/>
    <dgm:cxn modelId="{BF24D9F4-0A8A-4021-B19D-5A867F18A4A3}" type="presParOf" srcId="{5B2D0122-630E-4E65-85A8-561BB4BB72BB}" destId="{3BEA52A9-73B0-48AB-8295-D05634779844}" srcOrd="0" destOrd="0" presId="urn:microsoft.com/office/officeart/2005/8/layout/orgChart1"/>
    <dgm:cxn modelId="{C96AB118-AF32-4370-9EA6-A93FDB05C497}" type="presParOf" srcId="{5B2D0122-630E-4E65-85A8-561BB4BB72BB}" destId="{7FCEE216-4E35-4DF0-8EF8-FB8982F73A5D}" srcOrd="1" destOrd="0" presId="urn:microsoft.com/office/officeart/2005/8/layout/orgChart1"/>
    <dgm:cxn modelId="{C6EB9A7F-7C8F-4612-B1FE-7D29FED3A067}" type="presParOf" srcId="{33D8041D-B00B-4F92-B926-925CDF98005D}" destId="{47B59706-659C-4913-807A-324EB3386AD6}" srcOrd="1" destOrd="0" presId="urn:microsoft.com/office/officeart/2005/8/layout/orgChart1"/>
    <dgm:cxn modelId="{9C210952-344B-4966-AC73-8C809D8A5968}" type="presParOf" srcId="{33D8041D-B00B-4F92-B926-925CDF98005D}" destId="{C1AF1654-895F-40EB-806D-E4769286FE68}" srcOrd="2" destOrd="0" presId="urn:microsoft.com/office/officeart/2005/8/layout/orgChart1"/>
    <dgm:cxn modelId="{EDD6A729-7749-43FE-BE3E-ADC1E4095BD0}" type="presParOf" srcId="{351375D5-AA17-4F4B-8109-5DE5C1D138CB}" destId="{8C5C640B-9D7A-4277-BCCF-E8955E853D25}" srcOrd="2" destOrd="0" presId="urn:microsoft.com/office/officeart/2005/8/layout/orgChart1"/>
    <dgm:cxn modelId="{7F55329D-EFF4-4285-A50E-DB0463AE902D}" type="presParOf" srcId="{20FDFC7F-641F-46DA-AEE9-F4E7C7132F3E}" destId="{9B2DF82D-2622-4D0B-94CB-FADE700557E6}" srcOrd="2" destOrd="0" presId="urn:microsoft.com/office/officeart/2005/8/layout/orgChart1"/>
    <dgm:cxn modelId="{75E8A5F1-A8A3-4F8B-BDBC-76110456A333}" type="presParOf" srcId="{F9DDEDCB-B413-4A1B-854A-80B51B9746A4}" destId="{45A99761-86EA-43DD-BB5E-847F5769B6D1}" srcOrd="4" destOrd="0" presId="urn:microsoft.com/office/officeart/2005/8/layout/orgChart1"/>
    <dgm:cxn modelId="{CBC931BF-675A-43AE-9350-28CBD34A7BEC}" type="presParOf" srcId="{F9DDEDCB-B413-4A1B-854A-80B51B9746A4}" destId="{1B9D7DE9-A4F7-4A3E-B628-36C8790841F1}" srcOrd="5" destOrd="0" presId="urn:microsoft.com/office/officeart/2005/8/layout/orgChart1"/>
    <dgm:cxn modelId="{C4484263-3CCE-4994-9FD4-9D2861B20623}" type="presParOf" srcId="{1B9D7DE9-A4F7-4A3E-B628-36C8790841F1}" destId="{BCEA509C-04CC-4A88-BCB8-2ED7708C1E30}" srcOrd="0" destOrd="0" presId="urn:microsoft.com/office/officeart/2005/8/layout/orgChart1"/>
    <dgm:cxn modelId="{B30723E8-41F0-4A1C-BD71-EECE65BF037B}" type="presParOf" srcId="{BCEA509C-04CC-4A88-BCB8-2ED7708C1E30}" destId="{2DC48A08-A501-40DD-8F58-09B07AA213C9}" srcOrd="0" destOrd="0" presId="urn:microsoft.com/office/officeart/2005/8/layout/orgChart1"/>
    <dgm:cxn modelId="{473EB7EF-C0A8-473D-A3C0-B1F5D229244D}" type="presParOf" srcId="{BCEA509C-04CC-4A88-BCB8-2ED7708C1E30}" destId="{3D42A049-4EF8-434A-9045-9A48DA796E65}" srcOrd="1" destOrd="0" presId="urn:microsoft.com/office/officeart/2005/8/layout/orgChart1"/>
    <dgm:cxn modelId="{0EEDC62D-EEBD-4569-AAC5-522C9A2F1D6A}" type="presParOf" srcId="{1B9D7DE9-A4F7-4A3E-B628-36C8790841F1}" destId="{DAE29440-E28B-4A23-8CCB-EABA72C231AF}" srcOrd="1" destOrd="0" presId="urn:microsoft.com/office/officeart/2005/8/layout/orgChart1"/>
    <dgm:cxn modelId="{AE8AB2BB-8BDA-4E9B-B51C-71AC6EA7BF6D}" type="presParOf" srcId="{1B9D7DE9-A4F7-4A3E-B628-36C8790841F1}" destId="{C19562DD-3721-42C2-A57B-8900297A3C47}" srcOrd="2" destOrd="0" presId="urn:microsoft.com/office/officeart/2005/8/layout/orgChart1"/>
    <dgm:cxn modelId="{06923B87-000F-4C3C-9579-65B671251A1B}" type="presParOf" srcId="{BE118CFF-DCBB-457B-A7D1-48759C39466F}" destId="{2C5BAD7E-83CD-4780-9F02-588681F33CC4}" srcOrd="2" destOrd="0" presId="urn:microsoft.com/office/officeart/2005/8/layout/orgChart1"/>
    <dgm:cxn modelId="{D9FE0DCD-3581-4A78-8640-DF0BB01FEDFC}" type="presParOf" srcId="{527EDB08-9638-463A-B1B9-4FD57364DD86}" destId="{2C214BCC-C766-4E61-A441-87BC2A5BBD2F}" srcOrd="2" destOrd="0" presId="urn:microsoft.com/office/officeart/2005/8/layout/orgChart1"/>
    <dgm:cxn modelId="{BEFC7303-F899-4DE9-AA8C-1B5F15DB273A}" type="presParOf" srcId="{945FFA9A-C881-42DC-972F-ED20B6511892}" destId="{2F7A3A3B-E6E0-4934-82C4-CE269E5F22F3}" srcOrd="2" destOrd="0" presId="urn:microsoft.com/office/officeart/2005/8/layout/orgChart1"/>
    <dgm:cxn modelId="{DE2D4935-14FD-4FFB-8DBA-BC6CBD0CC23D}" type="presParOf" srcId="{2F7A3A3B-E6E0-4934-82C4-CE269E5F22F3}" destId="{78174200-C095-41D1-B7F0-B6E4CF2FB3C9}" srcOrd="0" destOrd="0" presId="urn:microsoft.com/office/officeart/2005/8/layout/orgChart1"/>
    <dgm:cxn modelId="{D0EDBC8C-5D39-41F4-8A01-1EEE7AFDB90E}" type="presParOf" srcId="{2F7A3A3B-E6E0-4934-82C4-CE269E5F22F3}" destId="{1FABF896-CCED-4A8D-8455-9E8868879C08}" srcOrd="1" destOrd="0" presId="urn:microsoft.com/office/officeart/2005/8/layout/orgChart1"/>
    <dgm:cxn modelId="{EF19016F-79DF-459C-B469-575A5C342101}" type="presParOf" srcId="{1FABF896-CCED-4A8D-8455-9E8868879C08}" destId="{7DBC99F4-4F28-41D1-9B4B-1ADCEA6D6D95}" srcOrd="0" destOrd="0" presId="urn:microsoft.com/office/officeart/2005/8/layout/orgChart1"/>
    <dgm:cxn modelId="{0DD67CE6-8706-4460-964B-61906B6D0E74}" type="presParOf" srcId="{7DBC99F4-4F28-41D1-9B4B-1ADCEA6D6D95}" destId="{9197D7A7-DCE5-41E2-B418-023935C7282C}" srcOrd="0" destOrd="0" presId="urn:microsoft.com/office/officeart/2005/8/layout/orgChart1"/>
    <dgm:cxn modelId="{B1D361DD-FDB1-4B34-A8DA-D12919E58A60}" type="presParOf" srcId="{7DBC99F4-4F28-41D1-9B4B-1ADCEA6D6D95}" destId="{8FF0FF33-F80F-418E-80CF-0D0889DCEDC9}" srcOrd="1" destOrd="0" presId="urn:microsoft.com/office/officeart/2005/8/layout/orgChart1"/>
    <dgm:cxn modelId="{D24212C0-F8FB-47AC-9E30-907AE013105F}" type="presParOf" srcId="{1FABF896-CCED-4A8D-8455-9E8868879C08}" destId="{93B73CE8-B179-4BF8-BBC8-62996E81E0BD}" srcOrd="1" destOrd="0" presId="urn:microsoft.com/office/officeart/2005/8/layout/orgChart1"/>
    <dgm:cxn modelId="{57F9ADB9-FC63-4095-A13D-3F708C6FD011}" type="presParOf" srcId="{1FABF896-CCED-4A8D-8455-9E8868879C08}" destId="{720C0E26-53F1-45E5-8110-7DF4115940C9}" srcOrd="2" destOrd="0" presId="urn:microsoft.com/office/officeart/2005/8/layout/orgChart1"/>
    <dgm:cxn modelId="{1BD48ADD-BBB0-4572-87A2-531594AD76A5}" type="presParOf" srcId="{C04D0317-1DC0-4FC5-BBBD-51661B6F48BB}" destId="{E25B2D04-9911-4FF7-AA04-6D525D252B57}" srcOrd="2" destOrd="0" presId="urn:microsoft.com/office/officeart/2005/8/layout/orgChart1"/>
    <dgm:cxn modelId="{D8F39F5F-3AB6-49C8-8909-446E08769596}" type="presParOf" srcId="{8D30E11D-4DA8-47A3-8ECF-F934965C592E}" destId="{DC1359F8-A221-401E-A23B-8585BC546364}" srcOrd="6" destOrd="0" presId="urn:microsoft.com/office/officeart/2005/8/layout/orgChart1"/>
    <dgm:cxn modelId="{EDFA1AEC-4B01-4AF0-90F5-2812D84ED910}" type="presParOf" srcId="{8D30E11D-4DA8-47A3-8ECF-F934965C592E}" destId="{E7DA54E8-66ED-41B6-84AA-42C353819387}" srcOrd="7" destOrd="0" presId="urn:microsoft.com/office/officeart/2005/8/layout/orgChart1"/>
    <dgm:cxn modelId="{CC00C72B-DE02-4151-BF5D-A8BD4F273DE2}" type="presParOf" srcId="{E7DA54E8-66ED-41B6-84AA-42C353819387}" destId="{E73C8D1E-A57F-4B6F-84D5-C39D7DFD1417}" srcOrd="0" destOrd="0" presId="urn:microsoft.com/office/officeart/2005/8/layout/orgChart1"/>
    <dgm:cxn modelId="{5A933C34-E190-433B-BBDB-CF7A22E23A3F}" type="presParOf" srcId="{E73C8D1E-A57F-4B6F-84D5-C39D7DFD1417}" destId="{6AA12BAD-23C0-43EE-8122-33FB330F0277}" srcOrd="0" destOrd="0" presId="urn:microsoft.com/office/officeart/2005/8/layout/orgChart1"/>
    <dgm:cxn modelId="{EC2733A2-F082-4A83-B4BE-18094A2007C3}" type="presParOf" srcId="{E73C8D1E-A57F-4B6F-84D5-C39D7DFD1417}" destId="{69AB12B7-2A8E-4B99-8735-C40B9F88339F}" srcOrd="1" destOrd="0" presId="urn:microsoft.com/office/officeart/2005/8/layout/orgChart1"/>
    <dgm:cxn modelId="{97EAF680-8B5F-4614-992E-760C929678E9}" type="presParOf" srcId="{E7DA54E8-66ED-41B6-84AA-42C353819387}" destId="{9DEA1FFC-BF97-4F55-8DB4-B34EE9CCC8F0}" srcOrd="1" destOrd="0" presId="urn:microsoft.com/office/officeart/2005/8/layout/orgChart1"/>
    <dgm:cxn modelId="{E6C5CBB2-3E89-4B99-AD95-BA8C2DA0C010}" type="presParOf" srcId="{E7DA54E8-66ED-41B6-84AA-42C353819387}" destId="{E8B6B2EA-884F-49D1-B0BA-06988D3A3BFE}" srcOrd="2" destOrd="0" presId="urn:microsoft.com/office/officeart/2005/8/layout/orgChart1"/>
    <dgm:cxn modelId="{30CF5C82-79C0-4ADF-851E-87313BA82752}" type="presParOf" srcId="{8D30E11D-4DA8-47A3-8ECF-F934965C592E}" destId="{DB2656C1-C57E-4BEA-8C01-81B248194C8A}" srcOrd="8" destOrd="0" presId="urn:microsoft.com/office/officeart/2005/8/layout/orgChart1"/>
    <dgm:cxn modelId="{0B7911CD-E3B1-4D80-B337-A824A0DE8575}" type="presParOf" srcId="{8D30E11D-4DA8-47A3-8ECF-F934965C592E}" destId="{C3AE5476-1E68-4438-930C-8ADB5B86C6FE}" srcOrd="9" destOrd="0" presId="urn:microsoft.com/office/officeart/2005/8/layout/orgChart1"/>
    <dgm:cxn modelId="{40847FE4-F982-40DE-874E-E792DD59270E}" type="presParOf" srcId="{C3AE5476-1E68-4438-930C-8ADB5B86C6FE}" destId="{B4465B97-6581-4152-829C-ECF70C706983}" srcOrd="0" destOrd="0" presId="urn:microsoft.com/office/officeart/2005/8/layout/orgChart1"/>
    <dgm:cxn modelId="{B7B590B1-9EAC-48F4-8EDD-8D8576F0B2D0}" type="presParOf" srcId="{B4465B97-6581-4152-829C-ECF70C706983}" destId="{BCF6991C-FAEE-429A-B980-85D129E091EE}" srcOrd="0" destOrd="0" presId="urn:microsoft.com/office/officeart/2005/8/layout/orgChart1"/>
    <dgm:cxn modelId="{CA3F35C5-417D-481E-AC4F-C89C3033C46A}" type="presParOf" srcId="{B4465B97-6581-4152-829C-ECF70C706983}" destId="{B1531164-F571-45F5-9AB1-B907CC12537D}" srcOrd="1" destOrd="0" presId="urn:microsoft.com/office/officeart/2005/8/layout/orgChart1"/>
    <dgm:cxn modelId="{156C5C52-09FE-411A-B30E-00C8435B96A8}" type="presParOf" srcId="{C3AE5476-1E68-4438-930C-8ADB5B86C6FE}" destId="{7095C8CD-6785-4D0F-8E6C-C7901E5FD218}" srcOrd="1" destOrd="0" presId="urn:microsoft.com/office/officeart/2005/8/layout/orgChart1"/>
    <dgm:cxn modelId="{55D405DD-6775-4277-A66E-7EC810E5BF6A}" type="presParOf" srcId="{C3AE5476-1E68-4438-930C-8ADB5B86C6FE}" destId="{6FD83F50-401F-477D-B7A4-5DCBEF0229F8}" srcOrd="2" destOrd="0" presId="urn:microsoft.com/office/officeart/2005/8/layout/orgChart1"/>
    <dgm:cxn modelId="{1F819102-62E8-40A5-AD4A-F1AD195F4EC7}" type="presParOf" srcId="{D03A6692-E153-4A1C-8319-270A05358977}" destId="{94AFF881-B541-4793-A11C-9D086E00F0A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1889AF-D828-4D41-B956-C6D4C7049769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6A2A79D5-238D-4284-8889-E6C26DFEA061}">
      <dgm:prSet phldrT="[نص]"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عقوبة الجريمة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05CAAA0-5DD3-47AF-B32E-189FC30CF857}" type="parTrans" cxnId="{A3F800FF-1C77-4FC5-B8D7-F7B8E4369CD2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283301B-284B-43FF-8F59-15DBAA0B66ED}" type="sibTrans" cxnId="{A3F800FF-1C77-4FC5-B8D7-F7B8E4369CD2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F71D76C-7031-4CBF-B313-69785F170C52}">
      <dgm:prSet phldrT="[نص]"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الاستيلاء مع نية الانتفاع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DC0D725-20A3-4FB6-93DF-6012E24A5FCC}" type="parTrans" cxnId="{8A2ECEBA-5448-43A9-97B6-08388BA457B2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63F80BC-FD7B-4A0A-8D10-353C4ADF0D79}" type="sibTrans" cxnId="{8A2ECEBA-5448-43A9-97B6-08388BA457B2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43AA76C-5F6B-408A-AC1F-38D9826F7AE4}">
      <dgm:prSet phldrT="[نص]"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تحقيق العقوبة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00C33AD-FAF6-46D4-8B92-DA3A0091E911}" type="parTrans" cxnId="{13EDE965-6E0B-4713-B0FA-1576EED50551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C3403F-563F-4043-B5DB-567B36DA0AE9}" type="sibTrans" cxnId="{13EDE965-6E0B-4713-B0FA-1576EED50551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088067A-4AF2-4876-B6FB-1A7880F68AE3}" type="pres">
      <dgm:prSet presAssocID="{FE1889AF-D828-4D41-B956-C6D4C704976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72CAED3A-8ACA-477D-8B31-A2AA9DD2776C}" type="pres">
      <dgm:prSet presAssocID="{6A2A79D5-238D-4284-8889-E6C26DFEA061}" presName="hierRoot1" presStyleCnt="0">
        <dgm:presLayoutVars>
          <dgm:hierBranch val="init"/>
        </dgm:presLayoutVars>
      </dgm:prSet>
      <dgm:spPr/>
    </dgm:pt>
    <dgm:pt modelId="{D012EA3A-87BB-4315-9FA2-B0EFD66F977B}" type="pres">
      <dgm:prSet presAssocID="{6A2A79D5-238D-4284-8889-E6C26DFEA061}" presName="rootComposite1" presStyleCnt="0"/>
      <dgm:spPr/>
    </dgm:pt>
    <dgm:pt modelId="{E3186A4E-2A46-496E-9283-BCEAB226A914}" type="pres">
      <dgm:prSet presAssocID="{6A2A79D5-238D-4284-8889-E6C26DFEA061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D6FF31EB-269D-4888-9880-5D5A10417CB0}" type="pres">
      <dgm:prSet presAssocID="{6A2A79D5-238D-4284-8889-E6C26DFEA061}" presName="rootConnector1" presStyleLbl="node1" presStyleIdx="0" presStyleCnt="0"/>
      <dgm:spPr/>
      <dgm:t>
        <a:bodyPr/>
        <a:lstStyle/>
        <a:p>
          <a:pPr rtl="1"/>
          <a:endParaRPr lang="ar-SA"/>
        </a:p>
      </dgm:t>
    </dgm:pt>
    <dgm:pt modelId="{3E0EE4B4-2430-4463-8926-20084B57E685}" type="pres">
      <dgm:prSet presAssocID="{6A2A79D5-238D-4284-8889-E6C26DFEA061}" presName="hierChild2" presStyleCnt="0"/>
      <dgm:spPr/>
    </dgm:pt>
    <dgm:pt modelId="{2FB7D99C-7793-411E-A08B-6525D8E122AB}" type="pres">
      <dgm:prSet presAssocID="{0DC0D725-20A3-4FB6-93DF-6012E24A5FCC}" presName="Name37" presStyleLbl="parChTrans1D2" presStyleIdx="0" presStyleCnt="2"/>
      <dgm:spPr/>
      <dgm:t>
        <a:bodyPr/>
        <a:lstStyle/>
        <a:p>
          <a:pPr rtl="1"/>
          <a:endParaRPr lang="ar-SA"/>
        </a:p>
      </dgm:t>
    </dgm:pt>
    <dgm:pt modelId="{323B0097-9D3C-424A-A21A-B36D8679DFF4}" type="pres">
      <dgm:prSet presAssocID="{2F71D76C-7031-4CBF-B313-69785F170C52}" presName="hierRoot2" presStyleCnt="0">
        <dgm:presLayoutVars>
          <dgm:hierBranch val="init"/>
        </dgm:presLayoutVars>
      </dgm:prSet>
      <dgm:spPr/>
    </dgm:pt>
    <dgm:pt modelId="{C6408FB0-904B-4A50-AA0A-107C5FFA8B3F}" type="pres">
      <dgm:prSet presAssocID="{2F71D76C-7031-4CBF-B313-69785F170C52}" presName="rootComposite" presStyleCnt="0"/>
      <dgm:spPr/>
    </dgm:pt>
    <dgm:pt modelId="{E442E145-1181-48B5-B32A-FE08BCB863CC}" type="pres">
      <dgm:prSet presAssocID="{2F71D76C-7031-4CBF-B313-69785F170C52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40EFCF3B-0B24-4751-A138-BB62123D7E8F}" type="pres">
      <dgm:prSet presAssocID="{2F71D76C-7031-4CBF-B313-69785F170C52}" presName="rootConnector" presStyleLbl="node2" presStyleIdx="0" presStyleCnt="2"/>
      <dgm:spPr/>
      <dgm:t>
        <a:bodyPr/>
        <a:lstStyle/>
        <a:p>
          <a:pPr rtl="1"/>
          <a:endParaRPr lang="ar-SA"/>
        </a:p>
      </dgm:t>
    </dgm:pt>
    <dgm:pt modelId="{AC91E11C-CBC7-4315-A1AB-DE8C4A9A61BC}" type="pres">
      <dgm:prSet presAssocID="{2F71D76C-7031-4CBF-B313-69785F170C52}" presName="hierChild4" presStyleCnt="0"/>
      <dgm:spPr/>
    </dgm:pt>
    <dgm:pt modelId="{0844CDE6-A8DF-4E15-9E47-83F514CB52F5}" type="pres">
      <dgm:prSet presAssocID="{2F71D76C-7031-4CBF-B313-69785F170C52}" presName="hierChild5" presStyleCnt="0"/>
      <dgm:spPr/>
    </dgm:pt>
    <dgm:pt modelId="{66F2D1D2-9559-4334-834A-485175DA4BF6}" type="pres">
      <dgm:prSet presAssocID="{F00C33AD-FAF6-46D4-8B92-DA3A0091E911}" presName="Name37" presStyleLbl="parChTrans1D2" presStyleIdx="1" presStyleCnt="2"/>
      <dgm:spPr/>
      <dgm:t>
        <a:bodyPr/>
        <a:lstStyle/>
        <a:p>
          <a:pPr rtl="1"/>
          <a:endParaRPr lang="ar-SA"/>
        </a:p>
      </dgm:t>
    </dgm:pt>
    <dgm:pt modelId="{A44FF86D-3E6A-4BC4-9D5D-15C683D0BAD4}" type="pres">
      <dgm:prSet presAssocID="{043AA76C-5F6B-408A-AC1F-38D9826F7AE4}" presName="hierRoot2" presStyleCnt="0">
        <dgm:presLayoutVars>
          <dgm:hierBranch val="init"/>
        </dgm:presLayoutVars>
      </dgm:prSet>
      <dgm:spPr/>
    </dgm:pt>
    <dgm:pt modelId="{1B44336F-25DA-436D-A4A9-215F775CFCCF}" type="pres">
      <dgm:prSet presAssocID="{043AA76C-5F6B-408A-AC1F-38D9826F7AE4}" presName="rootComposite" presStyleCnt="0"/>
      <dgm:spPr/>
    </dgm:pt>
    <dgm:pt modelId="{89EAFC42-DD1E-42F0-B283-282DFFBEC2D8}" type="pres">
      <dgm:prSet presAssocID="{043AA76C-5F6B-408A-AC1F-38D9826F7AE4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E0CDB183-39A0-414D-87D0-6CDC4B4F739A}" type="pres">
      <dgm:prSet presAssocID="{043AA76C-5F6B-408A-AC1F-38D9826F7AE4}" presName="rootConnector" presStyleLbl="node2" presStyleIdx="1" presStyleCnt="2"/>
      <dgm:spPr/>
      <dgm:t>
        <a:bodyPr/>
        <a:lstStyle/>
        <a:p>
          <a:pPr rtl="1"/>
          <a:endParaRPr lang="ar-SA"/>
        </a:p>
      </dgm:t>
    </dgm:pt>
    <dgm:pt modelId="{390710B1-186E-47F3-AE6F-DE3BBBBD6B03}" type="pres">
      <dgm:prSet presAssocID="{043AA76C-5F6B-408A-AC1F-38D9826F7AE4}" presName="hierChild4" presStyleCnt="0"/>
      <dgm:spPr/>
    </dgm:pt>
    <dgm:pt modelId="{AB252BAA-E63F-4476-AB43-31E780DBF6E4}" type="pres">
      <dgm:prSet presAssocID="{043AA76C-5F6B-408A-AC1F-38D9826F7AE4}" presName="hierChild5" presStyleCnt="0"/>
      <dgm:spPr/>
    </dgm:pt>
    <dgm:pt modelId="{C134EF20-0F4E-44F9-A99C-E49AF365E3CA}" type="pres">
      <dgm:prSet presAssocID="{6A2A79D5-238D-4284-8889-E6C26DFEA061}" presName="hierChild3" presStyleCnt="0"/>
      <dgm:spPr/>
    </dgm:pt>
  </dgm:ptLst>
  <dgm:cxnLst>
    <dgm:cxn modelId="{7F085FE5-BCD2-41A7-86D4-360D8B6C7A79}" type="presOf" srcId="{6A2A79D5-238D-4284-8889-E6C26DFEA061}" destId="{D6FF31EB-269D-4888-9880-5D5A10417CB0}" srcOrd="1" destOrd="0" presId="urn:microsoft.com/office/officeart/2005/8/layout/orgChart1"/>
    <dgm:cxn modelId="{13EDE965-6E0B-4713-B0FA-1576EED50551}" srcId="{6A2A79D5-238D-4284-8889-E6C26DFEA061}" destId="{043AA76C-5F6B-408A-AC1F-38D9826F7AE4}" srcOrd="1" destOrd="0" parTransId="{F00C33AD-FAF6-46D4-8B92-DA3A0091E911}" sibTransId="{C3C3403F-563F-4043-B5DB-567B36DA0AE9}"/>
    <dgm:cxn modelId="{582E87C2-183A-4315-8853-BD7486868D8A}" type="presOf" srcId="{043AA76C-5F6B-408A-AC1F-38D9826F7AE4}" destId="{E0CDB183-39A0-414D-87D0-6CDC4B4F739A}" srcOrd="1" destOrd="0" presId="urn:microsoft.com/office/officeart/2005/8/layout/orgChart1"/>
    <dgm:cxn modelId="{E121239A-6A5D-4850-B4C2-97EBE61425E9}" type="presOf" srcId="{FE1889AF-D828-4D41-B956-C6D4C7049769}" destId="{B088067A-4AF2-4876-B6FB-1A7880F68AE3}" srcOrd="0" destOrd="0" presId="urn:microsoft.com/office/officeart/2005/8/layout/orgChart1"/>
    <dgm:cxn modelId="{8A2ECEBA-5448-43A9-97B6-08388BA457B2}" srcId="{6A2A79D5-238D-4284-8889-E6C26DFEA061}" destId="{2F71D76C-7031-4CBF-B313-69785F170C52}" srcOrd="0" destOrd="0" parTransId="{0DC0D725-20A3-4FB6-93DF-6012E24A5FCC}" sibTransId="{363F80BC-FD7B-4A0A-8D10-353C4ADF0D79}"/>
    <dgm:cxn modelId="{2187EFB6-79F0-4CF4-B970-70349A605EBD}" type="presOf" srcId="{043AA76C-5F6B-408A-AC1F-38D9826F7AE4}" destId="{89EAFC42-DD1E-42F0-B283-282DFFBEC2D8}" srcOrd="0" destOrd="0" presId="urn:microsoft.com/office/officeart/2005/8/layout/orgChart1"/>
    <dgm:cxn modelId="{D134A2B5-1F43-4328-8650-39C965AB7B35}" type="presOf" srcId="{2F71D76C-7031-4CBF-B313-69785F170C52}" destId="{E442E145-1181-48B5-B32A-FE08BCB863CC}" srcOrd="0" destOrd="0" presId="urn:microsoft.com/office/officeart/2005/8/layout/orgChart1"/>
    <dgm:cxn modelId="{A3F800FF-1C77-4FC5-B8D7-F7B8E4369CD2}" srcId="{FE1889AF-D828-4D41-B956-C6D4C7049769}" destId="{6A2A79D5-238D-4284-8889-E6C26DFEA061}" srcOrd="0" destOrd="0" parTransId="{D05CAAA0-5DD3-47AF-B32E-189FC30CF857}" sibTransId="{1283301B-284B-43FF-8F59-15DBAA0B66ED}"/>
    <dgm:cxn modelId="{575B1999-F0B2-44E8-9D74-824B2EA14FBC}" type="presOf" srcId="{6A2A79D5-238D-4284-8889-E6C26DFEA061}" destId="{E3186A4E-2A46-496E-9283-BCEAB226A914}" srcOrd="0" destOrd="0" presId="urn:microsoft.com/office/officeart/2005/8/layout/orgChart1"/>
    <dgm:cxn modelId="{EB937100-D018-4106-A006-9D5327E1D476}" type="presOf" srcId="{F00C33AD-FAF6-46D4-8B92-DA3A0091E911}" destId="{66F2D1D2-9559-4334-834A-485175DA4BF6}" srcOrd="0" destOrd="0" presId="urn:microsoft.com/office/officeart/2005/8/layout/orgChart1"/>
    <dgm:cxn modelId="{6F31B235-6630-4154-BEF5-34A17E8C2D39}" type="presOf" srcId="{0DC0D725-20A3-4FB6-93DF-6012E24A5FCC}" destId="{2FB7D99C-7793-411E-A08B-6525D8E122AB}" srcOrd="0" destOrd="0" presId="urn:microsoft.com/office/officeart/2005/8/layout/orgChart1"/>
    <dgm:cxn modelId="{EA7F7963-25FD-4760-8343-D6325FBA1383}" type="presOf" srcId="{2F71D76C-7031-4CBF-B313-69785F170C52}" destId="{40EFCF3B-0B24-4751-A138-BB62123D7E8F}" srcOrd="1" destOrd="0" presId="urn:microsoft.com/office/officeart/2005/8/layout/orgChart1"/>
    <dgm:cxn modelId="{723B280C-C1BD-49FE-86E5-EA589DDC0AA5}" type="presParOf" srcId="{B088067A-4AF2-4876-B6FB-1A7880F68AE3}" destId="{72CAED3A-8ACA-477D-8B31-A2AA9DD2776C}" srcOrd="0" destOrd="0" presId="urn:microsoft.com/office/officeart/2005/8/layout/orgChart1"/>
    <dgm:cxn modelId="{3804FE85-1C72-48EC-8FDC-ACB9E074F9AC}" type="presParOf" srcId="{72CAED3A-8ACA-477D-8B31-A2AA9DD2776C}" destId="{D012EA3A-87BB-4315-9FA2-B0EFD66F977B}" srcOrd="0" destOrd="0" presId="urn:microsoft.com/office/officeart/2005/8/layout/orgChart1"/>
    <dgm:cxn modelId="{335E2D37-C28D-4D2D-9B02-D9F348585312}" type="presParOf" srcId="{D012EA3A-87BB-4315-9FA2-B0EFD66F977B}" destId="{E3186A4E-2A46-496E-9283-BCEAB226A914}" srcOrd="0" destOrd="0" presId="urn:microsoft.com/office/officeart/2005/8/layout/orgChart1"/>
    <dgm:cxn modelId="{1702BE2A-6AB1-4054-A97D-2DAE71D18AC1}" type="presParOf" srcId="{D012EA3A-87BB-4315-9FA2-B0EFD66F977B}" destId="{D6FF31EB-269D-4888-9880-5D5A10417CB0}" srcOrd="1" destOrd="0" presId="urn:microsoft.com/office/officeart/2005/8/layout/orgChart1"/>
    <dgm:cxn modelId="{6BCB4106-2630-49CC-A449-E3F2FE3F5B70}" type="presParOf" srcId="{72CAED3A-8ACA-477D-8B31-A2AA9DD2776C}" destId="{3E0EE4B4-2430-4463-8926-20084B57E685}" srcOrd="1" destOrd="0" presId="urn:microsoft.com/office/officeart/2005/8/layout/orgChart1"/>
    <dgm:cxn modelId="{58A2F61A-5B7F-42AE-89BD-01942D567B5A}" type="presParOf" srcId="{3E0EE4B4-2430-4463-8926-20084B57E685}" destId="{2FB7D99C-7793-411E-A08B-6525D8E122AB}" srcOrd="0" destOrd="0" presId="urn:microsoft.com/office/officeart/2005/8/layout/orgChart1"/>
    <dgm:cxn modelId="{9AC9F48E-6610-4252-8177-F15B3E53E43B}" type="presParOf" srcId="{3E0EE4B4-2430-4463-8926-20084B57E685}" destId="{323B0097-9D3C-424A-A21A-B36D8679DFF4}" srcOrd="1" destOrd="0" presId="urn:microsoft.com/office/officeart/2005/8/layout/orgChart1"/>
    <dgm:cxn modelId="{A8B4B8CC-C311-4049-886D-8E1877C97C13}" type="presParOf" srcId="{323B0097-9D3C-424A-A21A-B36D8679DFF4}" destId="{C6408FB0-904B-4A50-AA0A-107C5FFA8B3F}" srcOrd="0" destOrd="0" presId="urn:microsoft.com/office/officeart/2005/8/layout/orgChart1"/>
    <dgm:cxn modelId="{F6D3A6AA-5834-4429-A788-F75EFADF5707}" type="presParOf" srcId="{C6408FB0-904B-4A50-AA0A-107C5FFA8B3F}" destId="{E442E145-1181-48B5-B32A-FE08BCB863CC}" srcOrd="0" destOrd="0" presId="urn:microsoft.com/office/officeart/2005/8/layout/orgChart1"/>
    <dgm:cxn modelId="{A82B2534-50D8-4717-B52E-D23FA9895633}" type="presParOf" srcId="{C6408FB0-904B-4A50-AA0A-107C5FFA8B3F}" destId="{40EFCF3B-0B24-4751-A138-BB62123D7E8F}" srcOrd="1" destOrd="0" presId="urn:microsoft.com/office/officeart/2005/8/layout/orgChart1"/>
    <dgm:cxn modelId="{C18C87F7-5901-4A23-9283-0500B0A409D6}" type="presParOf" srcId="{323B0097-9D3C-424A-A21A-B36D8679DFF4}" destId="{AC91E11C-CBC7-4315-A1AB-DE8C4A9A61BC}" srcOrd="1" destOrd="0" presId="urn:microsoft.com/office/officeart/2005/8/layout/orgChart1"/>
    <dgm:cxn modelId="{98087333-22E7-4DF9-87A3-0D053F3F0E99}" type="presParOf" srcId="{323B0097-9D3C-424A-A21A-B36D8679DFF4}" destId="{0844CDE6-A8DF-4E15-9E47-83F514CB52F5}" srcOrd="2" destOrd="0" presId="urn:microsoft.com/office/officeart/2005/8/layout/orgChart1"/>
    <dgm:cxn modelId="{D8669481-D59A-49B8-89E6-A665FCC514E7}" type="presParOf" srcId="{3E0EE4B4-2430-4463-8926-20084B57E685}" destId="{66F2D1D2-9559-4334-834A-485175DA4BF6}" srcOrd="2" destOrd="0" presId="urn:microsoft.com/office/officeart/2005/8/layout/orgChart1"/>
    <dgm:cxn modelId="{05ED7D83-357D-46E7-BCF2-E4CE175C4A22}" type="presParOf" srcId="{3E0EE4B4-2430-4463-8926-20084B57E685}" destId="{A44FF86D-3E6A-4BC4-9D5D-15C683D0BAD4}" srcOrd="3" destOrd="0" presId="urn:microsoft.com/office/officeart/2005/8/layout/orgChart1"/>
    <dgm:cxn modelId="{0F39879C-7C4E-40F7-97D2-932A9999ACAA}" type="presParOf" srcId="{A44FF86D-3E6A-4BC4-9D5D-15C683D0BAD4}" destId="{1B44336F-25DA-436D-A4A9-215F775CFCCF}" srcOrd="0" destOrd="0" presId="urn:microsoft.com/office/officeart/2005/8/layout/orgChart1"/>
    <dgm:cxn modelId="{5088B64A-0A24-44DA-B2B5-B35D05F01AF5}" type="presParOf" srcId="{1B44336F-25DA-436D-A4A9-215F775CFCCF}" destId="{89EAFC42-DD1E-42F0-B283-282DFFBEC2D8}" srcOrd="0" destOrd="0" presId="urn:microsoft.com/office/officeart/2005/8/layout/orgChart1"/>
    <dgm:cxn modelId="{73B0BF89-77A4-4FBE-9A3A-EDAFAD22C6A1}" type="presParOf" srcId="{1B44336F-25DA-436D-A4A9-215F775CFCCF}" destId="{E0CDB183-39A0-414D-87D0-6CDC4B4F739A}" srcOrd="1" destOrd="0" presId="urn:microsoft.com/office/officeart/2005/8/layout/orgChart1"/>
    <dgm:cxn modelId="{74FBEC47-9831-4F87-8FB4-036475F76D23}" type="presParOf" srcId="{A44FF86D-3E6A-4BC4-9D5D-15C683D0BAD4}" destId="{390710B1-186E-47F3-AE6F-DE3BBBBD6B03}" srcOrd="1" destOrd="0" presId="urn:microsoft.com/office/officeart/2005/8/layout/orgChart1"/>
    <dgm:cxn modelId="{A23F555A-FB31-4BD2-8316-7404099818AA}" type="presParOf" srcId="{A44FF86D-3E6A-4BC4-9D5D-15C683D0BAD4}" destId="{AB252BAA-E63F-4476-AB43-31E780DBF6E4}" srcOrd="2" destOrd="0" presId="urn:microsoft.com/office/officeart/2005/8/layout/orgChart1"/>
    <dgm:cxn modelId="{4D50A569-F284-41B8-8BC3-20CD9E8496C7}" type="presParOf" srcId="{72CAED3A-8ACA-477D-8B31-A2AA9DD2776C}" destId="{C134EF20-0F4E-44F9-A99C-E49AF365E3C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E1889AF-D828-4D41-B956-C6D4C7049769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6A2A79D5-238D-4284-8889-E6C26DFEA061}">
      <dgm:prSet phldrT="[نص]"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تخفيف العقوبة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05CAAA0-5DD3-47AF-B32E-189FC30CF857}" type="parTrans" cxnId="{A3F800FF-1C77-4FC5-B8D7-F7B8E4369CD2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283301B-284B-43FF-8F59-15DBAA0B66ED}" type="sibTrans" cxnId="{A3F800FF-1C77-4FC5-B8D7-F7B8E4369CD2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F71D76C-7031-4CBF-B313-69785F170C52}">
      <dgm:prSet phldrT="[نص]"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الحبس بدلا من السجن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DC0D725-20A3-4FB6-93DF-6012E24A5FCC}" type="parTrans" cxnId="{8A2ECEBA-5448-43A9-97B6-08388BA457B2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63F80BC-FD7B-4A0A-8D10-353C4ADF0D79}" type="sibTrans" cxnId="{8A2ECEBA-5448-43A9-97B6-08388BA457B2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262D69F-1125-40F2-B369-8378D6A61544}" type="asst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قيمة المال المختلس أو المستولى عليه أقل من خمسة دنانير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36798A1-4BC6-499F-8A47-9841324B1324}" type="parTrans" cxnId="{3C8B1B2D-A86C-4B6A-B8DE-E842344E0171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2A25037-A365-4CF6-B9D9-71B3A659DA71}" type="sibTrans" cxnId="{3C8B1B2D-A86C-4B6A-B8DE-E842344E0171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088067A-4AF2-4876-B6FB-1A7880F68AE3}" type="pres">
      <dgm:prSet presAssocID="{FE1889AF-D828-4D41-B956-C6D4C704976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72CAED3A-8ACA-477D-8B31-A2AA9DD2776C}" type="pres">
      <dgm:prSet presAssocID="{6A2A79D5-238D-4284-8889-E6C26DFEA061}" presName="hierRoot1" presStyleCnt="0">
        <dgm:presLayoutVars>
          <dgm:hierBranch val="init"/>
        </dgm:presLayoutVars>
      </dgm:prSet>
      <dgm:spPr/>
    </dgm:pt>
    <dgm:pt modelId="{D012EA3A-87BB-4315-9FA2-B0EFD66F977B}" type="pres">
      <dgm:prSet presAssocID="{6A2A79D5-238D-4284-8889-E6C26DFEA061}" presName="rootComposite1" presStyleCnt="0"/>
      <dgm:spPr/>
    </dgm:pt>
    <dgm:pt modelId="{E3186A4E-2A46-496E-9283-BCEAB226A914}" type="pres">
      <dgm:prSet presAssocID="{6A2A79D5-238D-4284-8889-E6C26DFEA061}" presName="rootText1" presStyleLbl="node0" presStyleIdx="0" presStyleCnt="1" custScaleX="16829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D6FF31EB-269D-4888-9880-5D5A10417CB0}" type="pres">
      <dgm:prSet presAssocID="{6A2A79D5-238D-4284-8889-E6C26DFEA061}" presName="rootConnector1" presStyleLbl="node1" presStyleIdx="0" presStyleCnt="0"/>
      <dgm:spPr/>
      <dgm:t>
        <a:bodyPr/>
        <a:lstStyle/>
        <a:p>
          <a:pPr rtl="1"/>
          <a:endParaRPr lang="ar-SA"/>
        </a:p>
      </dgm:t>
    </dgm:pt>
    <dgm:pt modelId="{3E0EE4B4-2430-4463-8926-20084B57E685}" type="pres">
      <dgm:prSet presAssocID="{6A2A79D5-238D-4284-8889-E6C26DFEA061}" presName="hierChild2" presStyleCnt="0"/>
      <dgm:spPr/>
    </dgm:pt>
    <dgm:pt modelId="{2FB7D99C-7793-411E-A08B-6525D8E122AB}" type="pres">
      <dgm:prSet presAssocID="{0DC0D725-20A3-4FB6-93DF-6012E24A5FCC}" presName="Name37" presStyleLbl="parChTrans1D2" presStyleIdx="0" presStyleCnt="1"/>
      <dgm:spPr/>
      <dgm:t>
        <a:bodyPr/>
        <a:lstStyle/>
        <a:p>
          <a:pPr rtl="1"/>
          <a:endParaRPr lang="ar-SA"/>
        </a:p>
      </dgm:t>
    </dgm:pt>
    <dgm:pt modelId="{323B0097-9D3C-424A-A21A-B36D8679DFF4}" type="pres">
      <dgm:prSet presAssocID="{2F71D76C-7031-4CBF-B313-69785F170C52}" presName="hierRoot2" presStyleCnt="0">
        <dgm:presLayoutVars>
          <dgm:hierBranch val="init"/>
        </dgm:presLayoutVars>
      </dgm:prSet>
      <dgm:spPr/>
    </dgm:pt>
    <dgm:pt modelId="{C6408FB0-904B-4A50-AA0A-107C5FFA8B3F}" type="pres">
      <dgm:prSet presAssocID="{2F71D76C-7031-4CBF-B313-69785F170C52}" presName="rootComposite" presStyleCnt="0"/>
      <dgm:spPr/>
    </dgm:pt>
    <dgm:pt modelId="{E442E145-1181-48B5-B32A-FE08BCB863CC}" type="pres">
      <dgm:prSet presAssocID="{2F71D76C-7031-4CBF-B313-69785F170C52}" presName="rootText" presStyleLbl="node2" presStyleIdx="0" presStyleCnt="1" custScaleX="189037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40EFCF3B-0B24-4751-A138-BB62123D7E8F}" type="pres">
      <dgm:prSet presAssocID="{2F71D76C-7031-4CBF-B313-69785F170C52}" presName="rootConnector" presStyleLbl="node2" presStyleIdx="0" presStyleCnt="1"/>
      <dgm:spPr/>
      <dgm:t>
        <a:bodyPr/>
        <a:lstStyle/>
        <a:p>
          <a:pPr rtl="1"/>
          <a:endParaRPr lang="ar-SA"/>
        </a:p>
      </dgm:t>
    </dgm:pt>
    <dgm:pt modelId="{AC91E11C-CBC7-4315-A1AB-DE8C4A9A61BC}" type="pres">
      <dgm:prSet presAssocID="{2F71D76C-7031-4CBF-B313-69785F170C52}" presName="hierChild4" presStyleCnt="0"/>
      <dgm:spPr/>
    </dgm:pt>
    <dgm:pt modelId="{0844CDE6-A8DF-4E15-9E47-83F514CB52F5}" type="pres">
      <dgm:prSet presAssocID="{2F71D76C-7031-4CBF-B313-69785F170C52}" presName="hierChild5" presStyleCnt="0"/>
      <dgm:spPr/>
    </dgm:pt>
    <dgm:pt modelId="{E0BCE0AF-EFF1-483B-9449-EAAD1DB4CCE1}" type="pres">
      <dgm:prSet presAssocID="{D36798A1-4BC6-499F-8A47-9841324B1324}" presName="Name111" presStyleLbl="parChTrans1D3" presStyleIdx="0" presStyleCnt="1"/>
      <dgm:spPr/>
      <dgm:t>
        <a:bodyPr/>
        <a:lstStyle/>
        <a:p>
          <a:pPr rtl="1"/>
          <a:endParaRPr lang="ar-SA"/>
        </a:p>
      </dgm:t>
    </dgm:pt>
    <dgm:pt modelId="{7EAE27AC-3A75-4FAF-B52B-034A48A6572D}" type="pres">
      <dgm:prSet presAssocID="{C262D69F-1125-40F2-B369-8378D6A61544}" presName="hierRoot3" presStyleCnt="0">
        <dgm:presLayoutVars>
          <dgm:hierBranch val="init"/>
        </dgm:presLayoutVars>
      </dgm:prSet>
      <dgm:spPr/>
    </dgm:pt>
    <dgm:pt modelId="{70FB64AF-CA3D-4D44-BE0F-A777F08C6B78}" type="pres">
      <dgm:prSet presAssocID="{C262D69F-1125-40F2-B369-8378D6A61544}" presName="rootComposite3" presStyleCnt="0"/>
      <dgm:spPr/>
    </dgm:pt>
    <dgm:pt modelId="{5B73F885-712D-4F40-A645-A8FE49B10A41}" type="pres">
      <dgm:prSet presAssocID="{C262D69F-1125-40F2-B369-8378D6A61544}" presName="rootText3" presStyleLbl="asst2" presStyleIdx="0" presStyleCnt="1" custScaleX="209897" custScaleY="203467" custLinFactX="-52034" custLinFactY="-98003" custLinFactNeighborX="-100000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4098889D-9182-4856-A53E-05C6C818975E}" type="pres">
      <dgm:prSet presAssocID="{C262D69F-1125-40F2-B369-8378D6A61544}" presName="rootConnector3" presStyleLbl="asst2" presStyleIdx="0" presStyleCnt="1"/>
      <dgm:spPr/>
      <dgm:t>
        <a:bodyPr/>
        <a:lstStyle/>
        <a:p>
          <a:pPr rtl="1"/>
          <a:endParaRPr lang="ar-SA"/>
        </a:p>
      </dgm:t>
    </dgm:pt>
    <dgm:pt modelId="{1D35DAD0-BEF5-4E42-AB5E-31229829BF92}" type="pres">
      <dgm:prSet presAssocID="{C262D69F-1125-40F2-B369-8378D6A61544}" presName="hierChild6" presStyleCnt="0"/>
      <dgm:spPr/>
    </dgm:pt>
    <dgm:pt modelId="{CD813D92-3149-42C7-8627-0C2A5FF2C51E}" type="pres">
      <dgm:prSet presAssocID="{C262D69F-1125-40F2-B369-8378D6A61544}" presName="hierChild7" presStyleCnt="0"/>
      <dgm:spPr/>
    </dgm:pt>
    <dgm:pt modelId="{C134EF20-0F4E-44F9-A99C-E49AF365E3CA}" type="pres">
      <dgm:prSet presAssocID="{6A2A79D5-238D-4284-8889-E6C26DFEA061}" presName="hierChild3" presStyleCnt="0"/>
      <dgm:spPr/>
    </dgm:pt>
  </dgm:ptLst>
  <dgm:cxnLst>
    <dgm:cxn modelId="{FCDF9B98-8C1C-49C5-B079-E25575E9B6A2}" type="presOf" srcId="{D36798A1-4BC6-499F-8A47-9841324B1324}" destId="{E0BCE0AF-EFF1-483B-9449-EAAD1DB4CCE1}" srcOrd="0" destOrd="0" presId="urn:microsoft.com/office/officeart/2005/8/layout/orgChart1"/>
    <dgm:cxn modelId="{55A6A12F-A300-40E0-8B42-0962141FB04E}" type="presOf" srcId="{FE1889AF-D828-4D41-B956-C6D4C7049769}" destId="{B088067A-4AF2-4876-B6FB-1A7880F68AE3}" srcOrd="0" destOrd="0" presId="urn:microsoft.com/office/officeart/2005/8/layout/orgChart1"/>
    <dgm:cxn modelId="{8A2ECEBA-5448-43A9-97B6-08388BA457B2}" srcId="{6A2A79D5-238D-4284-8889-E6C26DFEA061}" destId="{2F71D76C-7031-4CBF-B313-69785F170C52}" srcOrd="0" destOrd="0" parTransId="{0DC0D725-20A3-4FB6-93DF-6012E24A5FCC}" sibTransId="{363F80BC-FD7B-4A0A-8D10-353C4ADF0D79}"/>
    <dgm:cxn modelId="{79AD7E1C-02E2-405C-A5FE-0332426F5AD4}" type="presOf" srcId="{2F71D76C-7031-4CBF-B313-69785F170C52}" destId="{40EFCF3B-0B24-4751-A138-BB62123D7E8F}" srcOrd="1" destOrd="0" presId="urn:microsoft.com/office/officeart/2005/8/layout/orgChart1"/>
    <dgm:cxn modelId="{E6917E9B-3FBE-4A5A-A95B-4AF641C384C3}" type="presOf" srcId="{2F71D76C-7031-4CBF-B313-69785F170C52}" destId="{E442E145-1181-48B5-B32A-FE08BCB863CC}" srcOrd="0" destOrd="0" presId="urn:microsoft.com/office/officeart/2005/8/layout/orgChart1"/>
    <dgm:cxn modelId="{DC06A191-86A2-4769-9EA5-98023C81F5F9}" type="presOf" srcId="{6A2A79D5-238D-4284-8889-E6C26DFEA061}" destId="{E3186A4E-2A46-496E-9283-BCEAB226A914}" srcOrd="0" destOrd="0" presId="urn:microsoft.com/office/officeart/2005/8/layout/orgChart1"/>
    <dgm:cxn modelId="{3C8B1B2D-A86C-4B6A-B8DE-E842344E0171}" srcId="{2F71D76C-7031-4CBF-B313-69785F170C52}" destId="{C262D69F-1125-40F2-B369-8378D6A61544}" srcOrd="0" destOrd="0" parTransId="{D36798A1-4BC6-499F-8A47-9841324B1324}" sibTransId="{12A25037-A365-4CF6-B9D9-71B3A659DA71}"/>
    <dgm:cxn modelId="{3F382AD8-5CD1-4E9D-8B5F-F7DCC0FC4F7E}" type="presOf" srcId="{0DC0D725-20A3-4FB6-93DF-6012E24A5FCC}" destId="{2FB7D99C-7793-411E-A08B-6525D8E122AB}" srcOrd="0" destOrd="0" presId="urn:microsoft.com/office/officeart/2005/8/layout/orgChart1"/>
    <dgm:cxn modelId="{4ACCC6F1-75DB-46DA-8BBF-DA0E0F090847}" type="presOf" srcId="{6A2A79D5-238D-4284-8889-E6C26DFEA061}" destId="{D6FF31EB-269D-4888-9880-5D5A10417CB0}" srcOrd="1" destOrd="0" presId="urn:microsoft.com/office/officeart/2005/8/layout/orgChart1"/>
    <dgm:cxn modelId="{A3F800FF-1C77-4FC5-B8D7-F7B8E4369CD2}" srcId="{FE1889AF-D828-4D41-B956-C6D4C7049769}" destId="{6A2A79D5-238D-4284-8889-E6C26DFEA061}" srcOrd="0" destOrd="0" parTransId="{D05CAAA0-5DD3-47AF-B32E-189FC30CF857}" sibTransId="{1283301B-284B-43FF-8F59-15DBAA0B66ED}"/>
    <dgm:cxn modelId="{B2FD7FBB-903A-4D16-93C0-6DFFDFFCEEC9}" type="presOf" srcId="{C262D69F-1125-40F2-B369-8378D6A61544}" destId="{5B73F885-712D-4F40-A645-A8FE49B10A41}" srcOrd="0" destOrd="0" presId="urn:microsoft.com/office/officeart/2005/8/layout/orgChart1"/>
    <dgm:cxn modelId="{FC9ACCAD-65BF-4152-817D-B48E3AB67561}" type="presOf" srcId="{C262D69F-1125-40F2-B369-8378D6A61544}" destId="{4098889D-9182-4856-A53E-05C6C818975E}" srcOrd="1" destOrd="0" presId="urn:microsoft.com/office/officeart/2005/8/layout/orgChart1"/>
    <dgm:cxn modelId="{C1BA020A-05E5-45F8-9F4B-7DB8BA730D2C}" type="presParOf" srcId="{B088067A-4AF2-4876-B6FB-1A7880F68AE3}" destId="{72CAED3A-8ACA-477D-8B31-A2AA9DD2776C}" srcOrd="0" destOrd="0" presId="urn:microsoft.com/office/officeart/2005/8/layout/orgChart1"/>
    <dgm:cxn modelId="{55289D22-EBC2-4D31-92E5-D6803A245DD0}" type="presParOf" srcId="{72CAED3A-8ACA-477D-8B31-A2AA9DD2776C}" destId="{D012EA3A-87BB-4315-9FA2-B0EFD66F977B}" srcOrd="0" destOrd="0" presId="urn:microsoft.com/office/officeart/2005/8/layout/orgChart1"/>
    <dgm:cxn modelId="{C19C8252-30E6-4D25-8508-C2FC7CB71327}" type="presParOf" srcId="{D012EA3A-87BB-4315-9FA2-B0EFD66F977B}" destId="{E3186A4E-2A46-496E-9283-BCEAB226A914}" srcOrd="0" destOrd="0" presId="urn:microsoft.com/office/officeart/2005/8/layout/orgChart1"/>
    <dgm:cxn modelId="{53808D46-884C-4CB1-9974-57CB76EC85C3}" type="presParOf" srcId="{D012EA3A-87BB-4315-9FA2-B0EFD66F977B}" destId="{D6FF31EB-269D-4888-9880-5D5A10417CB0}" srcOrd="1" destOrd="0" presId="urn:microsoft.com/office/officeart/2005/8/layout/orgChart1"/>
    <dgm:cxn modelId="{F3094BA3-D551-4C34-A4E2-B10B7937295C}" type="presParOf" srcId="{72CAED3A-8ACA-477D-8B31-A2AA9DD2776C}" destId="{3E0EE4B4-2430-4463-8926-20084B57E685}" srcOrd="1" destOrd="0" presId="urn:microsoft.com/office/officeart/2005/8/layout/orgChart1"/>
    <dgm:cxn modelId="{DAE3413D-990A-4EAD-B005-C5EBD4863ACE}" type="presParOf" srcId="{3E0EE4B4-2430-4463-8926-20084B57E685}" destId="{2FB7D99C-7793-411E-A08B-6525D8E122AB}" srcOrd="0" destOrd="0" presId="urn:microsoft.com/office/officeart/2005/8/layout/orgChart1"/>
    <dgm:cxn modelId="{E506823E-0978-433F-A831-09A42439C55B}" type="presParOf" srcId="{3E0EE4B4-2430-4463-8926-20084B57E685}" destId="{323B0097-9D3C-424A-A21A-B36D8679DFF4}" srcOrd="1" destOrd="0" presId="urn:microsoft.com/office/officeart/2005/8/layout/orgChart1"/>
    <dgm:cxn modelId="{DF421A55-F783-45D4-96F9-76E473F19A91}" type="presParOf" srcId="{323B0097-9D3C-424A-A21A-B36D8679DFF4}" destId="{C6408FB0-904B-4A50-AA0A-107C5FFA8B3F}" srcOrd="0" destOrd="0" presId="urn:microsoft.com/office/officeart/2005/8/layout/orgChart1"/>
    <dgm:cxn modelId="{9AA56C93-D16A-47DB-89C5-0B2305B98E95}" type="presParOf" srcId="{C6408FB0-904B-4A50-AA0A-107C5FFA8B3F}" destId="{E442E145-1181-48B5-B32A-FE08BCB863CC}" srcOrd="0" destOrd="0" presId="urn:microsoft.com/office/officeart/2005/8/layout/orgChart1"/>
    <dgm:cxn modelId="{AA9B3694-496F-4EB5-9F06-C7BFA96335E8}" type="presParOf" srcId="{C6408FB0-904B-4A50-AA0A-107C5FFA8B3F}" destId="{40EFCF3B-0B24-4751-A138-BB62123D7E8F}" srcOrd="1" destOrd="0" presId="urn:microsoft.com/office/officeart/2005/8/layout/orgChart1"/>
    <dgm:cxn modelId="{FA5C4A66-E300-4A4C-BB27-E54AF75CE8DB}" type="presParOf" srcId="{323B0097-9D3C-424A-A21A-B36D8679DFF4}" destId="{AC91E11C-CBC7-4315-A1AB-DE8C4A9A61BC}" srcOrd="1" destOrd="0" presId="urn:microsoft.com/office/officeart/2005/8/layout/orgChart1"/>
    <dgm:cxn modelId="{E15C73C7-04FD-4B76-B1F8-11A4D76CE163}" type="presParOf" srcId="{323B0097-9D3C-424A-A21A-B36D8679DFF4}" destId="{0844CDE6-A8DF-4E15-9E47-83F514CB52F5}" srcOrd="2" destOrd="0" presId="urn:microsoft.com/office/officeart/2005/8/layout/orgChart1"/>
    <dgm:cxn modelId="{B05E0F66-3992-4AE1-8A83-5A49CBA70E97}" type="presParOf" srcId="{0844CDE6-A8DF-4E15-9E47-83F514CB52F5}" destId="{E0BCE0AF-EFF1-483B-9449-EAAD1DB4CCE1}" srcOrd="0" destOrd="0" presId="urn:microsoft.com/office/officeart/2005/8/layout/orgChart1"/>
    <dgm:cxn modelId="{EE4C953D-61C1-4C7F-A361-42D0FFE7284C}" type="presParOf" srcId="{0844CDE6-A8DF-4E15-9E47-83F514CB52F5}" destId="{7EAE27AC-3A75-4FAF-B52B-034A48A6572D}" srcOrd="1" destOrd="0" presId="urn:microsoft.com/office/officeart/2005/8/layout/orgChart1"/>
    <dgm:cxn modelId="{FEEB5F12-73E2-4CC8-A5C5-DAF2E260789A}" type="presParOf" srcId="{7EAE27AC-3A75-4FAF-B52B-034A48A6572D}" destId="{70FB64AF-CA3D-4D44-BE0F-A777F08C6B78}" srcOrd="0" destOrd="0" presId="urn:microsoft.com/office/officeart/2005/8/layout/orgChart1"/>
    <dgm:cxn modelId="{5AD3CBF4-5605-4CFB-8BDE-C8C54B58CDDB}" type="presParOf" srcId="{70FB64AF-CA3D-4D44-BE0F-A777F08C6B78}" destId="{5B73F885-712D-4F40-A645-A8FE49B10A41}" srcOrd="0" destOrd="0" presId="urn:microsoft.com/office/officeart/2005/8/layout/orgChart1"/>
    <dgm:cxn modelId="{A79CA36E-D75F-411E-A168-7BD68AF758E4}" type="presParOf" srcId="{70FB64AF-CA3D-4D44-BE0F-A777F08C6B78}" destId="{4098889D-9182-4856-A53E-05C6C818975E}" srcOrd="1" destOrd="0" presId="urn:microsoft.com/office/officeart/2005/8/layout/orgChart1"/>
    <dgm:cxn modelId="{91FE47D1-C6EC-447B-B1C0-D668281FF730}" type="presParOf" srcId="{7EAE27AC-3A75-4FAF-B52B-034A48A6572D}" destId="{1D35DAD0-BEF5-4E42-AB5E-31229829BF92}" srcOrd="1" destOrd="0" presId="urn:microsoft.com/office/officeart/2005/8/layout/orgChart1"/>
    <dgm:cxn modelId="{287555A3-3211-4400-9FB4-FB2F2880212E}" type="presParOf" srcId="{7EAE27AC-3A75-4FAF-B52B-034A48A6572D}" destId="{CD813D92-3149-42C7-8627-0C2A5FF2C51E}" srcOrd="2" destOrd="0" presId="urn:microsoft.com/office/officeart/2005/8/layout/orgChart1"/>
    <dgm:cxn modelId="{BFACB100-C4F6-4125-A949-290474436A0C}" type="presParOf" srcId="{72CAED3A-8ACA-477D-8B31-A2AA9DD2776C}" destId="{C134EF20-0F4E-44F9-A99C-E49AF365E3C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2656C1-C57E-4BEA-8C01-81B248194C8A}">
      <dsp:nvSpPr>
        <dsp:cNvPr id="0" name=""/>
        <dsp:cNvSpPr/>
      </dsp:nvSpPr>
      <dsp:spPr>
        <a:xfrm>
          <a:off x="5291471" y="641699"/>
          <a:ext cx="2996611" cy="2887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727"/>
              </a:lnTo>
              <a:lnTo>
                <a:pt x="2996611" y="184727"/>
              </a:lnTo>
              <a:lnTo>
                <a:pt x="2996611" y="2887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1359F8-A221-401E-A23B-8585BC546364}">
      <dsp:nvSpPr>
        <dsp:cNvPr id="0" name=""/>
        <dsp:cNvSpPr/>
      </dsp:nvSpPr>
      <dsp:spPr>
        <a:xfrm>
          <a:off x="5291471" y="641699"/>
          <a:ext cx="1797967" cy="2887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727"/>
              </a:lnTo>
              <a:lnTo>
                <a:pt x="1797967" y="184727"/>
              </a:lnTo>
              <a:lnTo>
                <a:pt x="1797967" y="2887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174200-C095-41D1-B7F0-B6E4CF2FB3C9}">
      <dsp:nvSpPr>
        <dsp:cNvPr id="0" name=""/>
        <dsp:cNvSpPr/>
      </dsp:nvSpPr>
      <dsp:spPr>
        <a:xfrm>
          <a:off x="5890793" y="1552791"/>
          <a:ext cx="804984" cy="260969"/>
        </a:xfrm>
        <a:custGeom>
          <a:avLst/>
          <a:gdLst/>
          <a:ahLst/>
          <a:cxnLst/>
          <a:rect l="0" t="0" r="0" b="0"/>
          <a:pathLst>
            <a:path>
              <a:moveTo>
                <a:pt x="0" y="260969"/>
              </a:moveTo>
              <a:lnTo>
                <a:pt x="804984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A99761-86EA-43DD-BB5E-847F5769B6D1}">
      <dsp:nvSpPr>
        <dsp:cNvPr id="0" name=""/>
        <dsp:cNvSpPr/>
      </dsp:nvSpPr>
      <dsp:spPr>
        <a:xfrm>
          <a:off x="5890793" y="2995802"/>
          <a:ext cx="1198644" cy="3570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171"/>
              </a:lnTo>
              <a:lnTo>
                <a:pt x="1198644" y="253171"/>
              </a:lnTo>
              <a:lnTo>
                <a:pt x="1198644" y="35708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82B4C6-4E6C-456B-A2B1-0F8FA8C592A4}">
      <dsp:nvSpPr>
        <dsp:cNvPr id="0" name=""/>
        <dsp:cNvSpPr/>
      </dsp:nvSpPr>
      <dsp:spPr>
        <a:xfrm>
          <a:off x="3730807" y="3542105"/>
          <a:ext cx="2159985" cy="1170322"/>
        </a:xfrm>
        <a:custGeom>
          <a:avLst/>
          <a:gdLst/>
          <a:ahLst/>
          <a:cxnLst/>
          <a:rect l="0" t="0" r="0" b="0"/>
          <a:pathLst>
            <a:path>
              <a:moveTo>
                <a:pt x="2159985" y="1170322"/>
              </a:moveTo>
              <a:lnTo>
                <a:pt x="0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E33F75-8596-45D5-9D86-71D756B572F1}">
      <dsp:nvSpPr>
        <dsp:cNvPr id="0" name=""/>
        <dsp:cNvSpPr/>
      </dsp:nvSpPr>
      <dsp:spPr>
        <a:xfrm>
          <a:off x="5845073" y="4237266"/>
          <a:ext cx="91440" cy="1151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516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1D23EC-ABF7-4031-B367-4E5BA5CD31C9}">
      <dsp:nvSpPr>
        <dsp:cNvPr id="0" name=""/>
        <dsp:cNvSpPr/>
      </dsp:nvSpPr>
      <dsp:spPr>
        <a:xfrm>
          <a:off x="5845073" y="3712886"/>
          <a:ext cx="91440" cy="1643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4380"/>
              </a:lnTo>
            </a:path>
          </a:pathLst>
        </a:cu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6DE6D4-59CD-44BD-A698-35B3EF2C3848}">
      <dsp:nvSpPr>
        <dsp:cNvPr id="0" name=""/>
        <dsp:cNvSpPr/>
      </dsp:nvSpPr>
      <dsp:spPr>
        <a:xfrm>
          <a:off x="5845073" y="2995802"/>
          <a:ext cx="91440" cy="35708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708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1D3B43-CD89-418B-86FC-80050600A20A}">
      <dsp:nvSpPr>
        <dsp:cNvPr id="0" name=""/>
        <dsp:cNvSpPr/>
      </dsp:nvSpPr>
      <dsp:spPr>
        <a:xfrm>
          <a:off x="4692149" y="2995802"/>
          <a:ext cx="1198644" cy="357085"/>
        </a:xfrm>
        <a:custGeom>
          <a:avLst/>
          <a:gdLst/>
          <a:ahLst/>
          <a:cxnLst/>
          <a:rect l="0" t="0" r="0" b="0"/>
          <a:pathLst>
            <a:path>
              <a:moveTo>
                <a:pt x="1198644" y="0"/>
              </a:moveTo>
              <a:lnTo>
                <a:pt x="1198644" y="253171"/>
              </a:lnTo>
              <a:lnTo>
                <a:pt x="0" y="253171"/>
              </a:lnTo>
              <a:lnTo>
                <a:pt x="0" y="35708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07D655-EFED-410E-82B0-3F4228696FD0}">
      <dsp:nvSpPr>
        <dsp:cNvPr id="0" name=""/>
        <dsp:cNvSpPr/>
      </dsp:nvSpPr>
      <dsp:spPr>
        <a:xfrm>
          <a:off x="5845073" y="2447860"/>
          <a:ext cx="91440" cy="18794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794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BFF509-D7DE-472F-B9BC-D0D7112C1C3D}">
      <dsp:nvSpPr>
        <dsp:cNvPr id="0" name=""/>
        <dsp:cNvSpPr/>
      </dsp:nvSpPr>
      <dsp:spPr>
        <a:xfrm>
          <a:off x="5845073" y="1813761"/>
          <a:ext cx="91440" cy="2740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40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0A9C5F-A55C-4548-B789-DEF903458006}">
      <dsp:nvSpPr>
        <dsp:cNvPr id="0" name=""/>
        <dsp:cNvSpPr/>
      </dsp:nvSpPr>
      <dsp:spPr>
        <a:xfrm>
          <a:off x="5845073" y="1290441"/>
          <a:ext cx="91440" cy="1633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33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FE6E61-A04D-4031-A5EC-3C46D308ACB1}">
      <dsp:nvSpPr>
        <dsp:cNvPr id="0" name=""/>
        <dsp:cNvSpPr/>
      </dsp:nvSpPr>
      <dsp:spPr>
        <a:xfrm>
          <a:off x="5291471" y="641699"/>
          <a:ext cx="599322" cy="2887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727"/>
              </a:lnTo>
              <a:lnTo>
                <a:pt x="599322" y="184727"/>
              </a:lnTo>
              <a:lnTo>
                <a:pt x="599322" y="2887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016A14-1035-4763-A255-23B6119F3326}">
      <dsp:nvSpPr>
        <dsp:cNvPr id="0" name=""/>
        <dsp:cNvSpPr/>
      </dsp:nvSpPr>
      <dsp:spPr>
        <a:xfrm>
          <a:off x="4092826" y="1290441"/>
          <a:ext cx="599322" cy="1633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660"/>
              </a:lnTo>
              <a:lnTo>
                <a:pt x="599322" y="81660"/>
              </a:lnTo>
              <a:lnTo>
                <a:pt x="599322" y="1633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EAA6E5-F9CD-43B7-95DC-2E8EF64191A4}">
      <dsp:nvSpPr>
        <dsp:cNvPr id="0" name=""/>
        <dsp:cNvSpPr/>
      </dsp:nvSpPr>
      <dsp:spPr>
        <a:xfrm>
          <a:off x="3493504" y="1290441"/>
          <a:ext cx="599322" cy="164796"/>
        </a:xfrm>
        <a:custGeom>
          <a:avLst/>
          <a:gdLst/>
          <a:ahLst/>
          <a:cxnLst/>
          <a:rect l="0" t="0" r="0" b="0"/>
          <a:pathLst>
            <a:path>
              <a:moveTo>
                <a:pt x="599322" y="0"/>
              </a:moveTo>
              <a:lnTo>
                <a:pt x="599322" y="83136"/>
              </a:lnTo>
              <a:lnTo>
                <a:pt x="0" y="83136"/>
              </a:lnTo>
              <a:lnTo>
                <a:pt x="0" y="1647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C5BB7F-0AAD-475A-9625-111509738A2D}">
      <dsp:nvSpPr>
        <dsp:cNvPr id="0" name=""/>
        <dsp:cNvSpPr/>
      </dsp:nvSpPr>
      <dsp:spPr>
        <a:xfrm>
          <a:off x="4092826" y="641699"/>
          <a:ext cx="1198644" cy="288742"/>
        </a:xfrm>
        <a:custGeom>
          <a:avLst/>
          <a:gdLst/>
          <a:ahLst/>
          <a:cxnLst/>
          <a:rect l="0" t="0" r="0" b="0"/>
          <a:pathLst>
            <a:path>
              <a:moveTo>
                <a:pt x="1198644" y="0"/>
              </a:moveTo>
              <a:lnTo>
                <a:pt x="1198644" y="184727"/>
              </a:lnTo>
              <a:lnTo>
                <a:pt x="0" y="184727"/>
              </a:lnTo>
              <a:lnTo>
                <a:pt x="0" y="2887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B286F2-48D1-4574-9EAC-CD8766A1CB46}">
      <dsp:nvSpPr>
        <dsp:cNvPr id="0" name=""/>
        <dsp:cNvSpPr/>
      </dsp:nvSpPr>
      <dsp:spPr>
        <a:xfrm>
          <a:off x="1638686" y="1375258"/>
          <a:ext cx="656173" cy="400517"/>
        </a:xfrm>
        <a:custGeom>
          <a:avLst/>
          <a:gdLst/>
          <a:ahLst/>
          <a:cxnLst/>
          <a:rect l="0" t="0" r="0" b="0"/>
          <a:pathLst>
            <a:path>
              <a:moveTo>
                <a:pt x="656173" y="400517"/>
              </a:moveTo>
              <a:lnTo>
                <a:pt x="0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D5B4BA-2DBA-4BD5-ABFB-553BE9A101D6}">
      <dsp:nvSpPr>
        <dsp:cNvPr id="0" name=""/>
        <dsp:cNvSpPr/>
      </dsp:nvSpPr>
      <dsp:spPr>
        <a:xfrm>
          <a:off x="1639225" y="1954782"/>
          <a:ext cx="656278" cy="277425"/>
        </a:xfrm>
        <a:custGeom>
          <a:avLst/>
          <a:gdLst/>
          <a:ahLst/>
          <a:cxnLst/>
          <a:rect l="0" t="0" r="0" b="0"/>
          <a:pathLst>
            <a:path>
              <a:moveTo>
                <a:pt x="656278" y="277425"/>
              </a:moveTo>
              <a:lnTo>
                <a:pt x="0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D8C8EE-8FD6-4C86-B76F-AF7CAEC72929}">
      <dsp:nvSpPr>
        <dsp:cNvPr id="0" name=""/>
        <dsp:cNvSpPr/>
      </dsp:nvSpPr>
      <dsp:spPr>
        <a:xfrm>
          <a:off x="2294859" y="2675773"/>
          <a:ext cx="1797967" cy="1633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660"/>
              </a:lnTo>
              <a:lnTo>
                <a:pt x="1797967" y="81660"/>
              </a:lnTo>
              <a:lnTo>
                <a:pt x="1797967" y="1633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B22523-9BAC-46B4-BFC4-0A1DF8CFECB6}">
      <dsp:nvSpPr>
        <dsp:cNvPr id="0" name=""/>
        <dsp:cNvSpPr/>
      </dsp:nvSpPr>
      <dsp:spPr>
        <a:xfrm>
          <a:off x="2294859" y="2675773"/>
          <a:ext cx="599322" cy="1633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660"/>
              </a:lnTo>
              <a:lnTo>
                <a:pt x="599322" y="81660"/>
              </a:lnTo>
              <a:lnTo>
                <a:pt x="599322" y="1633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A88FB9-1D10-40C4-AEEE-99AC2ADF1EC0}">
      <dsp:nvSpPr>
        <dsp:cNvPr id="0" name=""/>
        <dsp:cNvSpPr/>
      </dsp:nvSpPr>
      <dsp:spPr>
        <a:xfrm>
          <a:off x="1695537" y="2675773"/>
          <a:ext cx="599322" cy="163320"/>
        </a:xfrm>
        <a:custGeom>
          <a:avLst/>
          <a:gdLst/>
          <a:ahLst/>
          <a:cxnLst/>
          <a:rect l="0" t="0" r="0" b="0"/>
          <a:pathLst>
            <a:path>
              <a:moveTo>
                <a:pt x="599322" y="0"/>
              </a:moveTo>
              <a:lnTo>
                <a:pt x="599322" y="81660"/>
              </a:lnTo>
              <a:lnTo>
                <a:pt x="0" y="81660"/>
              </a:lnTo>
              <a:lnTo>
                <a:pt x="0" y="1633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A55D2-974A-4EAF-8EFE-1594ED4BD209}">
      <dsp:nvSpPr>
        <dsp:cNvPr id="0" name=""/>
        <dsp:cNvSpPr/>
      </dsp:nvSpPr>
      <dsp:spPr>
        <a:xfrm>
          <a:off x="496892" y="2675773"/>
          <a:ext cx="1797967" cy="163320"/>
        </a:xfrm>
        <a:custGeom>
          <a:avLst/>
          <a:gdLst/>
          <a:ahLst/>
          <a:cxnLst/>
          <a:rect l="0" t="0" r="0" b="0"/>
          <a:pathLst>
            <a:path>
              <a:moveTo>
                <a:pt x="1797967" y="0"/>
              </a:moveTo>
              <a:lnTo>
                <a:pt x="1797967" y="81660"/>
              </a:lnTo>
              <a:lnTo>
                <a:pt x="0" y="81660"/>
              </a:lnTo>
              <a:lnTo>
                <a:pt x="0" y="1633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390995-3D6E-4CA7-BF64-EFD84A425C92}">
      <dsp:nvSpPr>
        <dsp:cNvPr id="0" name=""/>
        <dsp:cNvSpPr/>
      </dsp:nvSpPr>
      <dsp:spPr>
        <a:xfrm>
          <a:off x="2249139" y="2186488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46363" y="45720"/>
              </a:moveTo>
              <a:lnTo>
                <a:pt x="46363" y="47625"/>
              </a:lnTo>
              <a:lnTo>
                <a:pt x="45720" y="47625"/>
              </a:lnTo>
              <a:lnTo>
                <a:pt x="45720" y="12928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C95F18-EA60-493B-843D-49EF1AF6312A}">
      <dsp:nvSpPr>
        <dsp:cNvPr id="0" name=""/>
        <dsp:cNvSpPr/>
      </dsp:nvSpPr>
      <dsp:spPr>
        <a:xfrm>
          <a:off x="2249139" y="1775776"/>
          <a:ext cx="91440" cy="964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771"/>
              </a:lnTo>
              <a:lnTo>
                <a:pt x="46363" y="14771"/>
              </a:lnTo>
              <a:lnTo>
                <a:pt x="46363" y="964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C59769-FC58-4533-84CD-F8B26F40FB1E}">
      <dsp:nvSpPr>
        <dsp:cNvPr id="0" name=""/>
        <dsp:cNvSpPr/>
      </dsp:nvSpPr>
      <dsp:spPr>
        <a:xfrm>
          <a:off x="2249139" y="1290441"/>
          <a:ext cx="91440" cy="1253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533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EA8839-E4D4-463B-A32F-009F30CC9667}">
      <dsp:nvSpPr>
        <dsp:cNvPr id="0" name=""/>
        <dsp:cNvSpPr/>
      </dsp:nvSpPr>
      <dsp:spPr>
        <a:xfrm>
          <a:off x="2294859" y="641699"/>
          <a:ext cx="2996611" cy="288742"/>
        </a:xfrm>
        <a:custGeom>
          <a:avLst/>
          <a:gdLst/>
          <a:ahLst/>
          <a:cxnLst/>
          <a:rect l="0" t="0" r="0" b="0"/>
          <a:pathLst>
            <a:path>
              <a:moveTo>
                <a:pt x="2996611" y="0"/>
              </a:moveTo>
              <a:lnTo>
                <a:pt x="2996611" y="184727"/>
              </a:lnTo>
              <a:lnTo>
                <a:pt x="0" y="184727"/>
              </a:lnTo>
              <a:lnTo>
                <a:pt x="0" y="2887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FA3421-00B4-43E8-B79E-304D594A4BE8}">
      <dsp:nvSpPr>
        <dsp:cNvPr id="0" name=""/>
        <dsp:cNvSpPr/>
      </dsp:nvSpPr>
      <dsp:spPr>
        <a:xfrm>
          <a:off x="3916066" y="281699"/>
          <a:ext cx="2750810" cy="359999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جريمة الاستيلاء</a:t>
          </a:r>
          <a:endParaRPr lang="ar-SA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916066" y="281699"/>
        <a:ext cx="2750810" cy="359999"/>
      </dsp:txXfrm>
    </dsp:sp>
    <dsp:sp modelId="{8655D07B-FA94-45E5-AE3A-A094CCAF3F1B}">
      <dsp:nvSpPr>
        <dsp:cNvPr id="0" name=""/>
        <dsp:cNvSpPr/>
      </dsp:nvSpPr>
      <dsp:spPr>
        <a:xfrm>
          <a:off x="1799552" y="930441"/>
          <a:ext cx="990615" cy="35999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عقوبة الجريمة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799552" y="930441"/>
        <a:ext cx="990615" cy="359999"/>
      </dsp:txXfrm>
    </dsp:sp>
    <dsp:sp modelId="{6F064502-CE4C-47FA-A94F-C02649F9FFED}">
      <dsp:nvSpPr>
        <dsp:cNvPr id="0" name=""/>
        <dsp:cNvSpPr/>
      </dsp:nvSpPr>
      <dsp:spPr>
        <a:xfrm>
          <a:off x="1799552" y="1415776"/>
          <a:ext cx="990615" cy="35999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المال العام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799552" y="1415776"/>
        <a:ext cx="990615" cy="359999"/>
      </dsp:txXfrm>
    </dsp:sp>
    <dsp:sp modelId="{C82005BE-4722-466B-B3C9-FF18A9104E03}">
      <dsp:nvSpPr>
        <dsp:cNvPr id="0" name=""/>
        <dsp:cNvSpPr/>
      </dsp:nvSpPr>
      <dsp:spPr>
        <a:xfrm>
          <a:off x="1800196" y="1872208"/>
          <a:ext cx="990615" cy="35999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المال الخاص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800196" y="1872208"/>
        <a:ext cx="990615" cy="359999"/>
      </dsp:txXfrm>
    </dsp:sp>
    <dsp:sp modelId="{6C4600DC-5D51-4BB2-A896-967440F45ACC}">
      <dsp:nvSpPr>
        <dsp:cNvPr id="0" name=""/>
        <dsp:cNvSpPr/>
      </dsp:nvSpPr>
      <dsp:spPr>
        <a:xfrm>
          <a:off x="1799552" y="2315773"/>
          <a:ext cx="990615" cy="35999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أحكام أخرى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799552" y="2315773"/>
        <a:ext cx="990615" cy="359999"/>
      </dsp:txXfrm>
    </dsp:sp>
    <dsp:sp modelId="{FFE55BC6-6AF2-4E62-8286-555DDB3C7CBF}">
      <dsp:nvSpPr>
        <dsp:cNvPr id="0" name=""/>
        <dsp:cNvSpPr/>
      </dsp:nvSpPr>
      <dsp:spPr>
        <a:xfrm>
          <a:off x="1585" y="2839094"/>
          <a:ext cx="990615" cy="40126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لا يطلق سراحه بعد انقضاء المدة مالم تسترد الأموال المختلسة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585" y="2839094"/>
        <a:ext cx="990615" cy="401268"/>
      </dsp:txXfrm>
    </dsp:sp>
    <dsp:sp modelId="{BBEC5CE2-937A-4B76-B72E-78C2ACE8C37C}">
      <dsp:nvSpPr>
        <dsp:cNvPr id="0" name=""/>
        <dsp:cNvSpPr/>
      </dsp:nvSpPr>
      <dsp:spPr>
        <a:xfrm>
          <a:off x="1200229" y="2839094"/>
          <a:ext cx="990615" cy="35999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عم تخفيف العقوبة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200229" y="2839094"/>
        <a:ext cx="990615" cy="359999"/>
      </dsp:txXfrm>
    </dsp:sp>
    <dsp:sp modelId="{4BD07063-BDE1-45E5-AABB-BBD053F13332}">
      <dsp:nvSpPr>
        <dsp:cNvPr id="0" name=""/>
        <dsp:cNvSpPr/>
      </dsp:nvSpPr>
      <dsp:spPr>
        <a:xfrm>
          <a:off x="2398874" y="2839094"/>
          <a:ext cx="990615" cy="35999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عدم شموله بقوانين العفو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398874" y="2839094"/>
        <a:ext cx="990615" cy="359999"/>
      </dsp:txXfrm>
    </dsp:sp>
    <dsp:sp modelId="{A35F2743-4FB5-4397-8516-2422EFBD7E6E}">
      <dsp:nvSpPr>
        <dsp:cNvPr id="0" name=""/>
        <dsp:cNvSpPr/>
      </dsp:nvSpPr>
      <dsp:spPr>
        <a:xfrm>
          <a:off x="3597519" y="2839094"/>
          <a:ext cx="990615" cy="35999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عدم شموله بأحكام الافراج الشرطي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597519" y="2839094"/>
        <a:ext cx="990615" cy="359999"/>
      </dsp:txXfrm>
    </dsp:sp>
    <dsp:sp modelId="{4EAC7B2B-4B20-48D5-B539-52907F542C26}">
      <dsp:nvSpPr>
        <dsp:cNvPr id="0" name=""/>
        <dsp:cNvSpPr/>
      </dsp:nvSpPr>
      <dsp:spPr>
        <a:xfrm>
          <a:off x="649577" y="1774782"/>
          <a:ext cx="989648" cy="35999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السجن لمدة لا تزيد على (10) سنوات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49577" y="1774782"/>
        <a:ext cx="989648" cy="359999"/>
      </dsp:txXfrm>
    </dsp:sp>
    <dsp:sp modelId="{8650E0C6-71E4-494E-81D9-68D68813C345}">
      <dsp:nvSpPr>
        <dsp:cNvPr id="0" name=""/>
        <dsp:cNvSpPr/>
      </dsp:nvSpPr>
      <dsp:spPr>
        <a:xfrm>
          <a:off x="648070" y="1195258"/>
          <a:ext cx="990615" cy="35999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السجن المؤقت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48070" y="1195258"/>
        <a:ext cx="990615" cy="359999"/>
      </dsp:txXfrm>
    </dsp:sp>
    <dsp:sp modelId="{8A6092F2-9862-4E6F-A647-6B3D8CE07D31}">
      <dsp:nvSpPr>
        <dsp:cNvPr id="0" name=""/>
        <dsp:cNvSpPr/>
      </dsp:nvSpPr>
      <dsp:spPr>
        <a:xfrm>
          <a:off x="3597519" y="930441"/>
          <a:ext cx="990615" cy="35999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القصد الجنائي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597519" y="930441"/>
        <a:ext cx="990615" cy="359999"/>
      </dsp:txXfrm>
    </dsp:sp>
    <dsp:sp modelId="{A7852806-0294-4F94-A334-5DF3161D0015}">
      <dsp:nvSpPr>
        <dsp:cNvPr id="0" name=""/>
        <dsp:cNvSpPr/>
      </dsp:nvSpPr>
      <dsp:spPr>
        <a:xfrm>
          <a:off x="2998196" y="1455238"/>
          <a:ext cx="990615" cy="35999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إرادة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998196" y="1455238"/>
        <a:ext cx="990615" cy="359999"/>
      </dsp:txXfrm>
    </dsp:sp>
    <dsp:sp modelId="{5E02F016-5D38-40FB-92AE-6BC3611BACCF}">
      <dsp:nvSpPr>
        <dsp:cNvPr id="0" name=""/>
        <dsp:cNvSpPr/>
      </dsp:nvSpPr>
      <dsp:spPr>
        <a:xfrm>
          <a:off x="4196841" y="1453762"/>
          <a:ext cx="990615" cy="35999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علم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196841" y="1453762"/>
        <a:ext cx="990615" cy="359999"/>
      </dsp:txXfrm>
    </dsp:sp>
    <dsp:sp modelId="{92AFE520-E897-40DA-BA29-9F44184162EA}">
      <dsp:nvSpPr>
        <dsp:cNvPr id="0" name=""/>
        <dsp:cNvSpPr/>
      </dsp:nvSpPr>
      <dsp:spPr>
        <a:xfrm>
          <a:off x="5395486" y="930441"/>
          <a:ext cx="990615" cy="35999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أركان الجريمة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395486" y="930441"/>
        <a:ext cx="990615" cy="359999"/>
      </dsp:txXfrm>
    </dsp:sp>
    <dsp:sp modelId="{96E30680-4943-4D6A-98DD-7EBAC124CFC4}">
      <dsp:nvSpPr>
        <dsp:cNvPr id="0" name=""/>
        <dsp:cNvSpPr/>
      </dsp:nvSpPr>
      <dsp:spPr>
        <a:xfrm>
          <a:off x="5395486" y="1453762"/>
          <a:ext cx="990615" cy="35999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صفة الفاعل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395486" y="1453762"/>
        <a:ext cx="990615" cy="359999"/>
      </dsp:txXfrm>
    </dsp:sp>
    <dsp:sp modelId="{F1E7392C-D699-44F3-9B15-4E519E8EFB5F}">
      <dsp:nvSpPr>
        <dsp:cNvPr id="0" name=""/>
        <dsp:cNvSpPr/>
      </dsp:nvSpPr>
      <dsp:spPr>
        <a:xfrm>
          <a:off x="5395486" y="2087860"/>
          <a:ext cx="990615" cy="35999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الاستيلاء على المال أو تسهيل ذلك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395486" y="2087860"/>
        <a:ext cx="990615" cy="359999"/>
      </dsp:txXfrm>
    </dsp:sp>
    <dsp:sp modelId="{57B9B04A-ED5E-44E5-A0ED-D1F2AE07DD3A}">
      <dsp:nvSpPr>
        <dsp:cNvPr id="0" name=""/>
        <dsp:cNvSpPr/>
      </dsp:nvSpPr>
      <dsp:spPr>
        <a:xfrm>
          <a:off x="5395486" y="2635802"/>
          <a:ext cx="990615" cy="35999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صور الاستيلاء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395486" y="2635802"/>
        <a:ext cx="990615" cy="359999"/>
      </dsp:txXfrm>
    </dsp:sp>
    <dsp:sp modelId="{A5245C72-5AA2-4BC3-A9AB-F64AEEAEDD28}">
      <dsp:nvSpPr>
        <dsp:cNvPr id="0" name=""/>
        <dsp:cNvSpPr/>
      </dsp:nvSpPr>
      <dsp:spPr>
        <a:xfrm>
          <a:off x="4196841" y="3352887"/>
          <a:ext cx="990615" cy="35999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فعل التصرف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196841" y="3352887"/>
        <a:ext cx="990615" cy="359999"/>
      </dsp:txXfrm>
    </dsp:sp>
    <dsp:sp modelId="{6D35733F-60E4-4482-BEC5-122EE98726CA}">
      <dsp:nvSpPr>
        <dsp:cNvPr id="0" name=""/>
        <dsp:cNvSpPr/>
      </dsp:nvSpPr>
      <dsp:spPr>
        <a:xfrm>
          <a:off x="5395486" y="3352887"/>
          <a:ext cx="990615" cy="35999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فعل التدليس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395486" y="3352887"/>
        <a:ext cx="990615" cy="359999"/>
      </dsp:txXfrm>
    </dsp:sp>
    <dsp:sp modelId="{17A1EFE0-DD8D-42A0-A728-32EB97B2CFD0}">
      <dsp:nvSpPr>
        <dsp:cNvPr id="0" name=""/>
        <dsp:cNvSpPr/>
      </dsp:nvSpPr>
      <dsp:spPr>
        <a:xfrm>
          <a:off x="5162914" y="3877267"/>
          <a:ext cx="1455758" cy="35999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عدم مشروعية الاستيلاء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162914" y="3877267"/>
        <a:ext cx="1455758" cy="359999"/>
      </dsp:txXfrm>
    </dsp:sp>
    <dsp:sp modelId="{EB4657CD-64A8-472E-8F6C-304B37D007A2}">
      <dsp:nvSpPr>
        <dsp:cNvPr id="0" name=""/>
        <dsp:cNvSpPr/>
      </dsp:nvSpPr>
      <dsp:spPr>
        <a:xfrm>
          <a:off x="5395486" y="4352428"/>
          <a:ext cx="990615" cy="35999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محل الاستيلاء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395486" y="4352428"/>
        <a:ext cx="990615" cy="359999"/>
      </dsp:txXfrm>
    </dsp:sp>
    <dsp:sp modelId="{3BEA52A9-73B0-48AB-8295-D05634779844}">
      <dsp:nvSpPr>
        <dsp:cNvPr id="0" name=""/>
        <dsp:cNvSpPr/>
      </dsp:nvSpPr>
      <dsp:spPr>
        <a:xfrm>
          <a:off x="1080123" y="3384376"/>
          <a:ext cx="2650684" cy="3154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المال أو المتاع أو الورقة المثبتة لحق أو غير ذلك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080123" y="3384376"/>
        <a:ext cx="2650684" cy="315458"/>
      </dsp:txXfrm>
    </dsp:sp>
    <dsp:sp modelId="{2DC48A08-A501-40DD-8F58-09B07AA213C9}">
      <dsp:nvSpPr>
        <dsp:cNvPr id="0" name=""/>
        <dsp:cNvSpPr/>
      </dsp:nvSpPr>
      <dsp:spPr>
        <a:xfrm>
          <a:off x="6594130" y="3352887"/>
          <a:ext cx="990615" cy="35999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فعل الاختلاس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594130" y="3352887"/>
        <a:ext cx="990615" cy="359999"/>
      </dsp:txXfrm>
    </dsp:sp>
    <dsp:sp modelId="{9197D7A7-DCE5-41E2-B418-023935C7282C}">
      <dsp:nvSpPr>
        <dsp:cNvPr id="0" name=""/>
        <dsp:cNvSpPr/>
      </dsp:nvSpPr>
      <dsp:spPr>
        <a:xfrm>
          <a:off x="6695777" y="1372791"/>
          <a:ext cx="990615" cy="35999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موظف أو مكلف بخدمة عامة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695777" y="1372791"/>
        <a:ext cx="990615" cy="359999"/>
      </dsp:txXfrm>
    </dsp:sp>
    <dsp:sp modelId="{6AA12BAD-23C0-43EE-8122-33FB330F0277}">
      <dsp:nvSpPr>
        <dsp:cNvPr id="0" name=""/>
        <dsp:cNvSpPr/>
      </dsp:nvSpPr>
      <dsp:spPr>
        <a:xfrm>
          <a:off x="6594130" y="930441"/>
          <a:ext cx="990615" cy="35999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علة التجريم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594130" y="930441"/>
        <a:ext cx="990615" cy="359999"/>
      </dsp:txXfrm>
    </dsp:sp>
    <dsp:sp modelId="{BCF6991C-FAEE-429A-B980-85D129E091EE}">
      <dsp:nvSpPr>
        <dsp:cNvPr id="0" name=""/>
        <dsp:cNvSpPr/>
      </dsp:nvSpPr>
      <dsp:spPr>
        <a:xfrm>
          <a:off x="7792775" y="930441"/>
          <a:ext cx="990615" cy="35999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معنى الاستيلاء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792775" y="930441"/>
        <a:ext cx="990615" cy="3599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F2D1D2-9559-4334-834A-485175DA4BF6}">
      <dsp:nvSpPr>
        <dsp:cNvPr id="0" name=""/>
        <dsp:cNvSpPr/>
      </dsp:nvSpPr>
      <dsp:spPr>
        <a:xfrm>
          <a:off x="1110940" y="416626"/>
          <a:ext cx="503760" cy="1748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429"/>
              </a:lnTo>
              <a:lnTo>
                <a:pt x="503760" y="87429"/>
              </a:lnTo>
              <a:lnTo>
                <a:pt x="503760" y="1748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B7D99C-7793-411E-A08B-6525D8E122AB}">
      <dsp:nvSpPr>
        <dsp:cNvPr id="0" name=""/>
        <dsp:cNvSpPr/>
      </dsp:nvSpPr>
      <dsp:spPr>
        <a:xfrm>
          <a:off x="607179" y="416626"/>
          <a:ext cx="503760" cy="174859"/>
        </a:xfrm>
        <a:custGeom>
          <a:avLst/>
          <a:gdLst/>
          <a:ahLst/>
          <a:cxnLst/>
          <a:rect l="0" t="0" r="0" b="0"/>
          <a:pathLst>
            <a:path>
              <a:moveTo>
                <a:pt x="503760" y="0"/>
              </a:moveTo>
              <a:lnTo>
                <a:pt x="503760" y="87429"/>
              </a:lnTo>
              <a:lnTo>
                <a:pt x="0" y="87429"/>
              </a:lnTo>
              <a:lnTo>
                <a:pt x="0" y="1748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186A4E-2A46-496E-9283-BCEAB226A914}">
      <dsp:nvSpPr>
        <dsp:cNvPr id="0" name=""/>
        <dsp:cNvSpPr/>
      </dsp:nvSpPr>
      <dsp:spPr>
        <a:xfrm>
          <a:off x="694608" y="295"/>
          <a:ext cx="832662" cy="41633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عقوبة الجريمة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94608" y="295"/>
        <a:ext cx="832662" cy="416331"/>
      </dsp:txXfrm>
    </dsp:sp>
    <dsp:sp modelId="{E442E145-1181-48B5-B32A-FE08BCB863CC}">
      <dsp:nvSpPr>
        <dsp:cNvPr id="0" name=""/>
        <dsp:cNvSpPr/>
      </dsp:nvSpPr>
      <dsp:spPr>
        <a:xfrm>
          <a:off x="190847" y="591486"/>
          <a:ext cx="832662" cy="41633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الاستيلاء مع نية الانتفاع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90847" y="591486"/>
        <a:ext cx="832662" cy="416331"/>
      </dsp:txXfrm>
    </dsp:sp>
    <dsp:sp modelId="{89EAFC42-DD1E-42F0-B283-282DFFBEC2D8}">
      <dsp:nvSpPr>
        <dsp:cNvPr id="0" name=""/>
        <dsp:cNvSpPr/>
      </dsp:nvSpPr>
      <dsp:spPr>
        <a:xfrm>
          <a:off x="1198369" y="591486"/>
          <a:ext cx="832662" cy="41633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تحقيق العقوبة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198369" y="591486"/>
        <a:ext cx="832662" cy="41633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BCE0AF-EFF1-483B-9449-EAAD1DB4CCE1}">
      <dsp:nvSpPr>
        <dsp:cNvPr id="0" name=""/>
        <dsp:cNvSpPr/>
      </dsp:nvSpPr>
      <dsp:spPr>
        <a:xfrm>
          <a:off x="1222884" y="471456"/>
          <a:ext cx="816178" cy="136259"/>
        </a:xfrm>
        <a:custGeom>
          <a:avLst/>
          <a:gdLst/>
          <a:ahLst/>
          <a:cxnLst/>
          <a:rect l="0" t="0" r="0" b="0"/>
          <a:pathLst>
            <a:path>
              <a:moveTo>
                <a:pt x="816178" y="136259"/>
              </a:moveTo>
              <a:lnTo>
                <a:pt x="0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B7D99C-7793-411E-A08B-6525D8E122AB}">
      <dsp:nvSpPr>
        <dsp:cNvPr id="0" name=""/>
        <dsp:cNvSpPr/>
      </dsp:nvSpPr>
      <dsp:spPr>
        <a:xfrm>
          <a:off x="1993342" y="251183"/>
          <a:ext cx="91440" cy="1054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54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186A4E-2A46-496E-9283-BCEAB226A914}">
      <dsp:nvSpPr>
        <dsp:cNvPr id="0" name=""/>
        <dsp:cNvSpPr/>
      </dsp:nvSpPr>
      <dsp:spPr>
        <a:xfrm>
          <a:off x="1616498" y="103"/>
          <a:ext cx="845127" cy="25107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تخفيف العقوبة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616498" y="103"/>
        <a:ext cx="845127" cy="251079"/>
      </dsp:txXfrm>
    </dsp:sp>
    <dsp:sp modelId="{E442E145-1181-48B5-B32A-FE08BCB863CC}">
      <dsp:nvSpPr>
        <dsp:cNvPr id="0" name=""/>
        <dsp:cNvSpPr/>
      </dsp:nvSpPr>
      <dsp:spPr>
        <a:xfrm>
          <a:off x="1564430" y="356636"/>
          <a:ext cx="949265" cy="25107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الحبس بدلا من السجن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564430" y="356636"/>
        <a:ext cx="949265" cy="251079"/>
      </dsp:txXfrm>
    </dsp:sp>
    <dsp:sp modelId="{5B73F885-712D-4F40-A645-A8FE49B10A41}">
      <dsp:nvSpPr>
        <dsp:cNvPr id="0" name=""/>
        <dsp:cNvSpPr/>
      </dsp:nvSpPr>
      <dsp:spPr>
        <a:xfrm>
          <a:off x="168869" y="216024"/>
          <a:ext cx="1054015" cy="51086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قيمة المال المختلس أو المستولى عليه أقل من خمسة دنانير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68869" y="216024"/>
        <a:ext cx="1054015" cy="5108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42747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79939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60161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3415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03051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15679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71567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50646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31710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9812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79122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60061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رسم تخطيطي 2"/>
          <p:cNvGraphicFramePr/>
          <p:nvPr>
            <p:extLst>
              <p:ext uri="{D42A27DB-BD31-4B8C-83A1-F6EECF244321}">
                <p14:modId xmlns:p14="http://schemas.microsoft.com/office/powerpoint/2010/main" val="3083718586"/>
              </p:ext>
            </p:extLst>
          </p:nvPr>
        </p:nvGraphicFramePr>
        <p:xfrm>
          <a:off x="560512" y="476672"/>
          <a:ext cx="8784976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رسم تخطيطي 6"/>
          <p:cNvGraphicFramePr/>
          <p:nvPr>
            <p:extLst>
              <p:ext uri="{D42A27DB-BD31-4B8C-83A1-F6EECF244321}">
                <p14:modId xmlns:p14="http://schemas.microsoft.com/office/powerpoint/2010/main" val="1277311110"/>
              </p:ext>
            </p:extLst>
          </p:nvPr>
        </p:nvGraphicFramePr>
        <p:xfrm>
          <a:off x="2072680" y="4221088"/>
          <a:ext cx="2221880" cy="1008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8" name="رسم تخطيطي 7"/>
          <p:cNvGraphicFramePr/>
          <p:nvPr>
            <p:extLst>
              <p:ext uri="{D42A27DB-BD31-4B8C-83A1-F6EECF244321}">
                <p14:modId xmlns:p14="http://schemas.microsoft.com/office/powerpoint/2010/main" val="2735947048"/>
              </p:ext>
            </p:extLst>
          </p:nvPr>
        </p:nvGraphicFramePr>
        <p:xfrm>
          <a:off x="920552" y="5301208"/>
          <a:ext cx="3446016" cy="122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330904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</TotalTime>
  <Words>113</Words>
  <Application>Microsoft Office PowerPoint</Application>
  <PresentationFormat>A4 Paper (210x297 mm)</PresentationFormat>
  <Paragraphs>33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حمادة قيس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حمادة</dc:creator>
  <cp:lastModifiedBy>A-H Center</cp:lastModifiedBy>
  <cp:revision>62</cp:revision>
  <dcterms:created xsi:type="dcterms:W3CDTF">2018-07-08T09:26:23Z</dcterms:created>
  <dcterms:modified xsi:type="dcterms:W3CDTF">2018-07-18T17:35:12Z</dcterms:modified>
</cp:coreProperties>
</file>