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4" r:id="rId2"/>
  </p:sldIdLst>
  <p:sldSz cx="9906000" cy="6858000" type="A4"/>
  <p:notesSz cx="9144000" cy="6858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aximized" horzBarState="maximized">
    <p:restoredLeft sz="84380"/>
    <p:restoredTop sz="94660"/>
  </p:normalViewPr>
  <p:slideViewPr>
    <p:cSldViewPr>
      <p:cViewPr>
        <p:scale>
          <a:sx n="90" d="100"/>
          <a:sy n="90" d="100"/>
        </p:scale>
        <p:origin x="-1152" y="-7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61F48D-6725-4F3B-B587-F1A86834BE22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17358733-7A23-40E9-9717-37C4B177E24D}">
      <dgm:prSet phldrT="[نص]"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rtl="1"/>
          <a:r>
            <a:rPr lang="ar-SA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جريمة الأضرار بمصلحة عامة للحصول على منفعة</a:t>
          </a:r>
          <a:endParaRPr lang="ar-SA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7A587B3-297F-49D2-8213-32D86880B22D}" type="parTrans" cxnId="{B7C3FDE6-6865-48B8-A3B3-73904D11C46E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01B0423-DE73-4B22-8698-F31A9A39D68F}" type="sibTrans" cxnId="{B7C3FDE6-6865-48B8-A3B3-73904D11C46E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47CB49A-89BD-4E63-AE18-ABF9A2A427E4}">
      <dgm:prSet phldrT="[نص]" custT="1"/>
      <dgm:spPr/>
      <dgm:t>
        <a:bodyPr/>
        <a:lstStyle/>
        <a:p>
          <a:pPr rtl="1"/>
          <a:r>
            <a:rPr lang="ar-SA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وصف الجريمة</a:t>
          </a:r>
          <a:endParaRPr lang="ar-SA" sz="1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7B01AB7-B1AE-4B66-A222-91A4651B3540}" type="parTrans" cxnId="{BAB0C551-169E-41A7-9FED-06C99D992981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3C5C4A4-5358-49C5-86C1-E42F06C2D666}" type="sibTrans" cxnId="{BAB0C551-169E-41A7-9FED-06C99D992981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40AE95B-5276-4664-BFC8-C76124A43AAC}">
      <dgm:prSet phldrT="[نص]" custT="1"/>
      <dgm:spPr/>
      <dgm:t>
        <a:bodyPr/>
        <a:lstStyle/>
        <a:p>
          <a:pPr rtl="1"/>
          <a:r>
            <a:rPr lang="ar-SA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عقوبة الجريمة</a:t>
          </a:r>
          <a:endParaRPr lang="ar-SA" sz="1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B2DA9A7-3036-45F3-A487-356FC540CFB9}" type="parTrans" cxnId="{345062E5-CC1F-4E37-B5D7-060EB676EAD3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4D0EA38-B98C-4588-B9D8-D672270840A0}" type="sibTrans" cxnId="{345062E5-CC1F-4E37-B5D7-060EB676EAD3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9DC9595-0437-4DE5-BF45-54837179260A}">
      <dgm:prSet phldrT="[نص]" custT="1"/>
      <dgm:spPr/>
      <dgm:t>
        <a:bodyPr/>
        <a:lstStyle/>
        <a:p>
          <a:pPr rtl="1"/>
          <a:r>
            <a:rPr lang="ar-SA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أركان الجريمة</a:t>
          </a:r>
          <a:endParaRPr lang="ar-SA" sz="1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C166032-7E01-4EB6-9231-F0FBF8D1138B}" type="parTrans" cxnId="{D22B1959-4713-4DE8-AD3C-2FB7CB0B7AFE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C8967A8-19E5-47D8-9342-D7D4BABCA335}" type="sibTrans" cxnId="{D22B1959-4713-4DE8-AD3C-2FB7CB0B7AFE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DAE2354-D038-4AA9-85DA-8BEAED2410B6}">
      <dgm:prSet custT="1"/>
      <dgm:spPr/>
      <dgm:t>
        <a:bodyPr/>
        <a:lstStyle/>
        <a:p>
          <a:pPr rtl="1"/>
          <a:r>
            <a:rPr lang="ar-SA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علة التجريم</a:t>
          </a:r>
          <a:endParaRPr lang="ar-SA" sz="1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EB45BDE-07C4-4A11-A6AA-D959CE6FF605}" type="parTrans" cxnId="{528C3675-479C-402C-BAD5-B4D1708410A8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BAE738C-5D5F-420F-911B-292F398D526E}" type="sibTrans" cxnId="{528C3675-479C-402C-BAD5-B4D1708410A8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8B6B187-CF6B-4BA3-B0A0-EED79A6F303E}">
      <dgm:prSet custT="1"/>
      <dgm:spPr/>
      <dgm:t>
        <a:bodyPr/>
        <a:lstStyle/>
        <a:p>
          <a:pPr rtl="1"/>
          <a:r>
            <a:rPr lang="ar-SA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جناية</a:t>
          </a:r>
          <a:endParaRPr lang="ar-SA" sz="1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1CC1D21-DFE4-4501-9FE4-897C0139DB67}" type="parTrans" cxnId="{D82D47FC-79D7-476F-A6D7-86FC65718B4E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208E42E-A1A7-4AB5-A2FE-E7682943CF4D}" type="sibTrans" cxnId="{D82D47FC-79D7-476F-A6D7-86FC65718B4E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5E6F03C-38EB-4DB2-9853-241660E304F3}">
      <dgm:prSet custT="1"/>
      <dgm:spPr/>
      <dgm:t>
        <a:bodyPr/>
        <a:lstStyle/>
        <a:p>
          <a:pPr rtl="1"/>
          <a:r>
            <a:rPr lang="ar-SA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السجن المؤقت</a:t>
          </a:r>
          <a:endParaRPr lang="ar-SA" sz="1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52D1399-9CB9-4614-9BFB-45464930BEC3}" type="parTrans" cxnId="{01ED6713-6234-48AE-8B8C-BBD3E47BFD45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EC682D0-4920-444E-9DE7-E6C4A7852181}" type="sibTrans" cxnId="{01ED6713-6234-48AE-8B8C-BBD3E47BFD45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C8C1252-14FE-42B1-8E31-248F98A5BDE3}">
      <dgm:prSet custT="1"/>
      <dgm:spPr/>
      <dgm:t>
        <a:bodyPr/>
        <a:lstStyle/>
        <a:p>
          <a:pPr rtl="1"/>
          <a:r>
            <a:rPr lang="ar-SA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أحكام أخرى</a:t>
          </a:r>
          <a:endParaRPr lang="ar-SA" sz="1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0A2359A-26BB-4E39-AEC5-6ABAEB0446B3}" type="parTrans" cxnId="{55969F29-F110-430C-822C-64869A12295E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062D9F9-C945-474E-A95E-6C1100570438}" type="sibTrans" cxnId="{55969F29-F110-430C-822C-64869A12295E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3C6FA68-6EFC-4528-BB65-D021516E7836}">
      <dgm:prSet custT="1"/>
      <dgm:spPr/>
      <dgm:t>
        <a:bodyPr/>
        <a:lstStyle/>
        <a:p>
          <a:pPr rtl="1">
            <a:spcAft>
              <a:spcPts val="0"/>
            </a:spcAft>
          </a:pPr>
          <a:r>
            <a:rPr lang="ar-SA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رد الأموال أو قيمتها أو </a:t>
          </a:r>
        </a:p>
        <a:p>
          <a:pPr rtl="1">
            <a:spcAft>
              <a:spcPts val="0"/>
            </a:spcAft>
          </a:pPr>
          <a:r>
            <a:rPr lang="ar-SA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قيمة ما حصل عليه من </a:t>
          </a:r>
        </a:p>
        <a:p>
          <a:pPr rtl="1">
            <a:spcAft>
              <a:spcPts val="0"/>
            </a:spcAft>
          </a:pPr>
          <a:r>
            <a:rPr lang="ar-SA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منفعة أو ربح</a:t>
          </a:r>
          <a:endParaRPr lang="ar-SA" sz="1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38236E9-3A2A-4FB4-A9A1-CAC260202E1B}" type="parTrans" cxnId="{A57E1D48-38D0-47D0-8D9B-7D1E8771EFFB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59AE8F4-4D1B-4FCF-81FA-EF7C8B991061}" type="sibTrans" cxnId="{A57E1D48-38D0-47D0-8D9B-7D1E8771EFFB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70A3743-C66D-4654-973A-12791D8C6DDF}">
      <dgm:prSet custT="1"/>
      <dgm:spPr/>
      <dgm:t>
        <a:bodyPr/>
        <a:lstStyle/>
        <a:p>
          <a:pPr rtl="1"/>
          <a:r>
            <a:rPr lang="ar-SA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عدم الشمول بأحكام </a:t>
          </a:r>
          <a:br>
            <a:rPr lang="ar-SA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</a:br>
          <a:r>
            <a:rPr lang="ar-SA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الأفراج الشرطي</a:t>
          </a:r>
          <a:endParaRPr lang="ar-SA" sz="1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E5ED6D2-2D33-4E8F-856C-6094CB67FF5E}" type="parTrans" cxnId="{00A98756-373F-46B4-BE78-A8BC018D3829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28460D4-0B5F-4FA3-B7AC-B6925612F229}" type="sibTrans" cxnId="{00A98756-373F-46B4-BE78-A8BC018D3829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7EFF1BB-C924-4815-91CE-CCC4423D0E28}">
      <dgm:prSet custT="1"/>
      <dgm:spPr/>
      <dgm:t>
        <a:bodyPr/>
        <a:lstStyle/>
        <a:p>
          <a:pPr rtl="1"/>
          <a:r>
            <a:rPr lang="ar-SA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عدم الشمول بقوانين </a:t>
          </a:r>
          <a:br>
            <a:rPr lang="ar-SA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</a:br>
          <a:r>
            <a:rPr lang="ar-SA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العفو العام أو قرارات </a:t>
          </a:r>
          <a:br>
            <a:rPr lang="ar-SA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</a:br>
          <a:r>
            <a:rPr lang="ar-SA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تخفيف العقوبة</a:t>
          </a:r>
          <a:endParaRPr lang="ar-SA" sz="1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BB063E3-E253-4356-806A-31EE94E935E8}" type="parTrans" cxnId="{0C83BDE7-FFFA-4016-A6A2-EF74CAF72C0C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7671644-53C9-4D10-A841-8EDE19EC8C3D}" type="sibTrans" cxnId="{0C83BDE7-FFFA-4016-A6A2-EF74CAF72C0C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6246FC3-1F94-43A2-B772-B41A293DCF3D}">
      <dgm:prSet custT="1"/>
      <dgm:spPr/>
      <dgm:t>
        <a:bodyPr/>
        <a:lstStyle/>
        <a:p>
          <a:pPr rtl="1"/>
          <a:r>
            <a:rPr lang="ar-SA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عدم أطلاق سراحه عند انقضاء المدة مالم تسترد الأموال المختلسة</a:t>
          </a:r>
          <a:endParaRPr lang="ar-SA" sz="1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469603B-0536-491B-8D92-D9EB701551D3}" type="parTrans" cxnId="{4313C533-C585-42BF-BDF1-689833A8761A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B5956D0-3E0F-4D08-9D07-2A88DB1A1CED}" type="sibTrans" cxnId="{4313C533-C585-42BF-BDF1-689833A8761A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3828A7E-07EB-41B4-97E6-792DDE6B44CD}">
      <dgm:prSet custT="1"/>
      <dgm:spPr/>
      <dgm:t>
        <a:bodyPr/>
        <a:lstStyle/>
        <a:p>
          <a:pPr rtl="1"/>
          <a:r>
            <a:rPr lang="ar-SA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نشاط الجاني</a:t>
          </a:r>
          <a:endParaRPr lang="ar-SA" sz="1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94DD093-7876-49D9-839F-A081F1CC1343}" type="parTrans" cxnId="{9AE4AC31-18AB-4F7E-8744-8E3FABB0D2CD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224A444-C0A2-461F-A0C5-2E5D1E0B75AB}" type="sibTrans" cxnId="{9AE4AC31-18AB-4F7E-8744-8E3FABB0D2CD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5DD2137-D472-4B74-A13D-5B46163FC3BD}">
      <dgm:prSet custT="1"/>
      <dgm:spPr/>
      <dgm:t>
        <a:bodyPr/>
        <a:lstStyle/>
        <a:p>
          <a:pPr rtl="1"/>
          <a:r>
            <a:rPr lang="ar-SA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صفة الفاعل</a:t>
          </a:r>
          <a:endParaRPr lang="ar-SA" sz="1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46E8283-21EE-41FB-8918-806E883F6B6D}" type="parTrans" cxnId="{BE60274A-C40C-4E2F-84D8-F3DD03EDA816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157D053-85C3-4678-BE36-835A0AA7CA76}" type="sibTrans" cxnId="{BE60274A-C40C-4E2F-84D8-F3DD03EDA816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B5BFC10-1B69-40E8-A79B-4FAE617473CA}">
      <dgm:prSet custT="1"/>
      <dgm:spPr/>
      <dgm:t>
        <a:bodyPr/>
        <a:lstStyle/>
        <a:p>
          <a:pPr rtl="1"/>
          <a:r>
            <a:rPr lang="ar-SA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موظف عام</a:t>
          </a:r>
          <a:endParaRPr lang="ar-SA" sz="1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89B2B38-3E7F-4407-937E-A3809ABC40FF}" type="parTrans" cxnId="{7A7567CE-5F61-4DF4-89E4-3BAD7876082B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525339B-2344-4831-B59C-F966BC15F63B}" type="sibTrans" cxnId="{7A7567CE-5F61-4DF4-89E4-3BAD7876082B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FEF75ED-7606-4709-9CFF-0817908A19A6}">
      <dgm:prSet custT="1"/>
      <dgm:spPr/>
      <dgm:t>
        <a:bodyPr/>
        <a:lstStyle/>
        <a:p>
          <a:pPr rtl="1"/>
          <a:r>
            <a:rPr lang="ar-SA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مكلف بخدمة عامة</a:t>
          </a:r>
          <a:endParaRPr lang="ar-SA" sz="1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866C117-7608-40F5-8039-F8DED48600AB}" type="parTrans" cxnId="{E7900AEE-ED1D-4814-89F4-41724AFDE45E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0169C51-5C26-4C90-90D1-512DDB8D6ABB}" type="sibTrans" cxnId="{E7900AEE-ED1D-4814-89F4-41724AFDE45E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18474E1-D330-41E7-AB12-E5D8479E4C6F}">
      <dgm:prSet custT="1"/>
      <dgm:spPr/>
      <dgm:t>
        <a:bodyPr/>
        <a:lstStyle/>
        <a:p>
          <a:pPr rtl="1"/>
          <a:r>
            <a:rPr lang="ar-SA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مقابل منفعة</a:t>
          </a:r>
          <a:endParaRPr lang="ar-SA" sz="1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C5A83D9-3D47-4BA4-B0C0-AF9780E0B2FA}" type="parTrans" cxnId="{E9FA440C-7E9A-4C6C-BC52-33509AF673E4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CA32C01-1BBE-487A-8533-96431BA8C09A}" type="sibTrans" cxnId="{E9FA440C-7E9A-4C6C-BC52-33509AF673E4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B971A92-E17C-4218-8709-83041D9F74E5}">
      <dgm:prSet custT="1"/>
      <dgm:spPr/>
      <dgm:t>
        <a:bodyPr/>
        <a:lstStyle/>
        <a:p>
          <a:pPr rtl="1"/>
          <a:r>
            <a:rPr lang="ar-SA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استئجار</a:t>
          </a:r>
          <a:endParaRPr lang="ar-SA" sz="1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5070A8A-BDED-4905-A09A-D963F10903E1}" type="parTrans" cxnId="{040C3DFC-E05C-4A1A-815B-B4C3E1FB7FBE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61191C7-CE8A-422E-9A5D-C3802D3E8F1F}" type="sibTrans" cxnId="{040C3DFC-E05C-4A1A-815B-B4C3E1FB7FBE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33504B7-FB2D-4DFB-979A-180652F17499}">
      <dgm:prSet custT="1"/>
      <dgm:spPr/>
      <dgm:t>
        <a:bodyPr/>
        <a:lstStyle/>
        <a:p>
          <a:pPr rtl="1"/>
          <a:r>
            <a:rPr lang="ar-SA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ايجار</a:t>
          </a:r>
          <a:endParaRPr lang="ar-SA" sz="1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DF1D7D0-B3EF-41C4-98D8-AC3DA8563224}" type="parTrans" cxnId="{0BEEB3F9-0866-42F1-A137-33BBA452C97C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CEE3B4F-3833-4053-BF8B-8740EF671467}" type="sibTrans" cxnId="{0BEEB3F9-0866-42F1-A137-33BBA452C97C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60AE31D-4D3A-4611-9133-B129C6F899F1}">
      <dgm:prSet custT="1"/>
      <dgm:spPr/>
      <dgm:t>
        <a:bodyPr/>
        <a:lstStyle/>
        <a:p>
          <a:pPr rtl="1"/>
          <a:r>
            <a:rPr lang="ar-SA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صنع</a:t>
          </a:r>
          <a:endParaRPr lang="ar-SA" sz="1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13C972B-6A21-4C26-BF49-FAC574C54486}" type="parTrans" cxnId="{45ADD499-98EF-4496-A1F1-0E6C8E2143E5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36F28A8-BA03-417D-BA19-FCDA3E6701D1}" type="sibTrans" cxnId="{45ADD499-98EF-4496-A1F1-0E6C8E2143E5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08EF4AA-96EB-4F30-B527-414017E9C2A9}">
      <dgm:prSet custT="1"/>
      <dgm:spPr/>
      <dgm:t>
        <a:bodyPr/>
        <a:lstStyle/>
        <a:p>
          <a:pPr rtl="1"/>
          <a:r>
            <a:rPr lang="ar-SA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شراء</a:t>
          </a:r>
          <a:endParaRPr lang="ar-SA" sz="1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1AAA7B4-0BDB-41FE-8A62-76BCA6A58239}" type="parTrans" cxnId="{812527E0-FD6E-4244-8B82-690E2EB07DAD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E75ACC8-5F08-464A-9108-F4DDD3546B06}" type="sibTrans" cxnId="{812527E0-FD6E-4244-8B82-690E2EB07DAD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3E773F4-C036-4AF5-BE99-78208D8D8D77}">
      <dgm:prSet custT="1"/>
      <dgm:spPr/>
      <dgm:t>
        <a:bodyPr/>
        <a:lstStyle/>
        <a:p>
          <a:pPr rtl="1"/>
          <a:r>
            <a:rPr lang="ar-SA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بيع</a:t>
          </a:r>
          <a:endParaRPr lang="ar-SA" sz="1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BF6E532-CA80-484E-8E7B-5A8A6BD33999}" type="parTrans" cxnId="{925E6443-E9D0-4412-9E3C-2F31B919E30E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1AD657D-F515-4E2E-88F4-0EAD38FC6422}" type="sibTrans" cxnId="{925E6443-E9D0-4412-9E3C-2F31B919E30E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3F7C359-F20A-4B46-8481-62BC98C0922B}">
      <dgm:prSet custT="1"/>
      <dgm:spPr/>
      <dgm:t>
        <a:bodyPr/>
        <a:lstStyle/>
        <a:p>
          <a:pPr rtl="1"/>
          <a:r>
            <a:rPr lang="ar-SA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معنوية</a:t>
          </a:r>
          <a:endParaRPr lang="ar-SA" sz="1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3599A73-7E9C-4A84-A9FF-78CE7567DBF3}" type="parTrans" cxnId="{1D88D2D8-9D96-4F8C-B33A-888331411ECA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2365894-E057-4EC9-AD9C-4E5B056021CC}" type="sibTrans" cxnId="{1D88D2D8-9D96-4F8C-B33A-888331411ECA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A2B799A-56A8-41CA-961C-47422E2EC49C}">
      <dgm:prSet custT="1"/>
      <dgm:spPr/>
      <dgm:t>
        <a:bodyPr/>
        <a:lstStyle/>
        <a:p>
          <a:pPr rtl="1"/>
          <a:r>
            <a:rPr lang="ar-SA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مادية</a:t>
          </a:r>
          <a:endParaRPr lang="ar-SA" sz="1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4F0B74D-AC32-4199-B7C5-BEBD4A098E6F}" type="parTrans" cxnId="{8ECA6BAD-21EE-4B0C-9C18-B0486D11B4AB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CAF68FF-0785-49E5-A911-C3BCC86BB0B6}" type="sibTrans" cxnId="{8ECA6BAD-21EE-4B0C-9C18-B0486D11B4AB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DBF3089-5EE6-4475-8A11-79B7AA1AD112}">
      <dgm:prSet custT="1"/>
      <dgm:spPr/>
      <dgm:t>
        <a:bodyPr/>
        <a:lstStyle/>
        <a:p>
          <a:pPr rtl="1"/>
          <a:r>
            <a:rPr lang="ar-SA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للموظف أو المكلف أو لغيره</a:t>
          </a:r>
          <a:endParaRPr lang="ar-SA" sz="1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09111CB-5142-40E9-A314-65ABBFB5034A}" type="parTrans" cxnId="{088AF3DE-0470-4C2A-A5D8-38DE8C5E35C4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39C9DFD-EFF5-408A-8225-D9BB1078A349}" type="sibTrans" cxnId="{088AF3DE-0470-4C2A-A5D8-38DE8C5E35C4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1DD11F0-BF09-4F20-81BC-2E29AF86707E}">
      <dgm:prSet custT="1"/>
      <dgm:spPr/>
      <dgm:t>
        <a:bodyPr/>
        <a:lstStyle/>
        <a:p>
          <a:pPr rtl="1"/>
          <a:r>
            <a:rPr lang="ar-SA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المحافظة على المصلحة العامة</a:t>
          </a:r>
          <a:endParaRPr lang="ar-SA" sz="1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BFB41B9-5A6B-4333-B7F9-10F6A603F71B}" type="parTrans" cxnId="{D97CF0A7-28CC-44B1-81A5-CA02D5667F1E}">
      <dgm:prSet/>
      <dgm:spPr/>
      <dgm:t>
        <a:bodyPr/>
        <a:lstStyle/>
        <a:p>
          <a:pPr rtl="1"/>
          <a:endParaRPr lang="ar-SA"/>
        </a:p>
      </dgm:t>
    </dgm:pt>
    <dgm:pt modelId="{98592FBF-E9F6-4856-8773-514A8CD0D4AA}" type="sibTrans" cxnId="{D97CF0A7-28CC-44B1-81A5-CA02D5667F1E}">
      <dgm:prSet/>
      <dgm:spPr/>
      <dgm:t>
        <a:bodyPr/>
        <a:lstStyle/>
        <a:p>
          <a:pPr rtl="1"/>
          <a:endParaRPr lang="ar-SA"/>
        </a:p>
      </dgm:t>
    </dgm:pt>
    <dgm:pt modelId="{52D9866A-B924-427F-A8C9-946443D3451C}" type="pres">
      <dgm:prSet presAssocID="{2461F48D-6725-4F3B-B587-F1A86834BE2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746721BE-D37F-4476-8093-39A0FC437E8E}" type="pres">
      <dgm:prSet presAssocID="{17358733-7A23-40E9-9717-37C4B177E24D}" presName="hierRoot1" presStyleCnt="0">
        <dgm:presLayoutVars>
          <dgm:hierBranch val="init"/>
        </dgm:presLayoutVars>
      </dgm:prSet>
      <dgm:spPr/>
    </dgm:pt>
    <dgm:pt modelId="{47C13B1D-2062-4B25-9221-C104D85A9281}" type="pres">
      <dgm:prSet presAssocID="{17358733-7A23-40E9-9717-37C4B177E24D}" presName="rootComposite1" presStyleCnt="0"/>
      <dgm:spPr/>
    </dgm:pt>
    <dgm:pt modelId="{8F3EACCA-444D-43C1-8BDB-060C3194F1B0}" type="pres">
      <dgm:prSet presAssocID="{17358733-7A23-40E9-9717-37C4B177E24D}" presName="rootText1" presStyleLbl="node0" presStyleIdx="0" presStyleCnt="1" custScaleX="639950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92B67E08-E5D1-4B7B-9688-FC5CBB27DE2B}" type="pres">
      <dgm:prSet presAssocID="{17358733-7A23-40E9-9717-37C4B177E24D}" presName="rootConnector1" presStyleLbl="node1" presStyleIdx="0" presStyleCnt="0"/>
      <dgm:spPr/>
      <dgm:t>
        <a:bodyPr/>
        <a:lstStyle/>
        <a:p>
          <a:pPr rtl="1"/>
          <a:endParaRPr lang="ar-SA"/>
        </a:p>
      </dgm:t>
    </dgm:pt>
    <dgm:pt modelId="{0906D0D0-2145-42AF-9275-C54018B6EF7B}" type="pres">
      <dgm:prSet presAssocID="{17358733-7A23-40E9-9717-37C4B177E24D}" presName="hierChild2" presStyleCnt="0"/>
      <dgm:spPr/>
    </dgm:pt>
    <dgm:pt modelId="{0DB4A994-757E-4B5F-B617-FEE2BD978D7A}" type="pres">
      <dgm:prSet presAssocID="{77B01AB7-B1AE-4B66-A222-91A4651B3540}" presName="Name37" presStyleLbl="parChTrans1D2" presStyleIdx="0" presStyleCnt="4"/>
      <dgm:spPr/>
      <dgm:t>
        <a:bodyPr/>
        <a:lstStyle/>
        <a:p>
          <a:pPr rtl="1"/>
          <a:endParaRPr lang="ar-SA"/>
        </a:p>
      </dgm:t>
    </dgm:pt>
    <dgm:pt modelId="{B267F75F-731B-46AA-ADB0-6F7FB580892B}" type="pres">
      <dgm:prSet presAssocID="{647CB49A-89BD-4E63-AE18-ABF9A2A427E4}" presName="hierRoot2" presStyleCnt="0">
        <dgm:presLayoutVars>
          <dgm:hierBranch/>
        </dgm:presLayoutVars>
      </dgm:prSet>
      <dgm:spPr/>
    </dgm:pt>
    <dgm:pt modelId="{3B8EF6DA-0DDC-4D0C-B0E0-D587EA63FC3D}" type="pres">
      <dgm:prSet presAssocID="{647CB49A-89BD-4E63-AE18-ABF9A2A427E4}" presName="rootComposite" presStyleCnt="0"/>
      <dgm:spPr/>
    </dgm:pt>
    <dgm:pt modelId="{B47FCCA8-28D3-4442-A32A-B1DBDA8DA0BF}" type="pres">
      <dgm:prSet presAssocID="{647CB49A-89BD-4E63-AE18-ABF9A2A427E4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BD5E7172-0678-40D8-82E3-60E0F55C642B}" type="pres">
      <dgm:prSet presAssocID="{647CB49A-89BD-4E63-AE18-ABF9A2A427E4}" presName="rootConnector" presStyleLbl="node2" presStyleIdx="0" presStyleCnt="4"/>
      <dgm:spPr/>
      <dgm:t>
        <a:bodyPr/>
        <a:lstStyle/>
        <a:p>
          <a:pPr rtl="1"/>
          <a:endParaRPr lang="ar-SA"/>
        </a:p>
      </dgm:t>
    </dgm:pt>
    <dgm:pt modelId="{1BA2391D-40DA-4E10-B4B0-A67DFF86D56C}" type="pres">
      <dgm:prSet presAssocID="{647CB49A-89BD-4E63-AE18-ABF9A2A427E4}" presName="hierChild4" presStyleCnt="0"/>
      <dgm:spPr/>
    </dgm:pt>
    <dgm:pt modelId="{1AE3BF57-3AE7-433B-83BB-EBFCF33529F1}" type="pres">
      <dgm:prSet presAssocID="{21CC1D21-DFE4-4501-9FE4-897C0139DB67}" presName="Name35" presStyleLbl="parChTrans1D3" presStyleIdx="0" presStyleCnt="5"/>
      <dgm:spPr/>
      <dgm:t>
        <a:bodyPr/>
        <a:lstStyle/>
        <a:p>
          <a:pPr rtl="1"/>
          <a:endParaRPr lang="ar-SA"/>
        </a:p>
      </dgm:t>
    </dgm:pt>
    <dgm:pt modelId="{9A732184-A412-483F-BCD9-CBE2F5046761}" type="pres">
      <dgm:prSet presAssocID="{48B6B187-CF6B-4BA3-B0A0-EED79A6F303E}" presName="hierRoot2" presStyleCnt="0">
        <dgm:presLayoutVars>
          <dgm:hierBranch val="init"/>
        </dgm:presLayoutVars>
      </dgm:prSet>
      <dgm:spPr/>
    </dgm:pt>
    <dgm:pt modelId="{68ABF00C-175E-4805-B880-7E65329EF4C8}" type="pres">
      <dgm:prSet presAssocID="{48B6B187-CF6B-4BA3-B0A0-EED79A6F303E}" presName="rootComposite" presStyleCnt="0"/>
      <dgm:spPr/>
    </dgm:pt>
    <dgm:pt modelId="{86D5BA69-389B-4FD0-91C8-773CBDDC5A9F}" type="pres">
      <dgm:prSet presAssocID="{48B6B187-CF6B-4BA3-B0A0-EED79A6F303E}" presName="rootText" presStyleLbl="node3" presStyleIdx="0" presStyleCnt="5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E73E120C-5AEE-4C83-B69D-11DA11ABB774}" type="pres">
      <dgm:prSet presAssocID="{48B6B187-CF6B-4BA3-B0A0-EED79A6F303E}" presName="rootConnector" presStyleLbl="node3" presStyleIdx="0" presStyleCnt="5"/>
      <dgm:spPr/>
      <dgm:t>
        <a:bodyPr/>
        <a:lstStyle/>
        <a:p>
          <a:pPr rtl="1"/>
          <a:endParaRPr lang="ar-SA"/>
        </a:p>
      </dgm:t>
    </dgm:pt>
    <dgm:pt modelId="{00263349-D9E4-42D5-9C83-5BF9B3449EA5}" type="pres">
      <dgm:prSet presAssocID="{48B6B187-CF6B-4BA3-B0A0-EED79A6F303E}" presName="hierChild4" presStyleCnt="0"/>
      <dgm:spPr/>
    </dgm:pt>
    <dgm:pt modelId="{0A21B510-B0BC-4F23-8A39-E04926512423}" type="pres">
      <dgm:prSet presAssocID="{48B6B187-CF6B-4BA3-B0A0-EED79A6F303E}" presName="hierChild5" presStyleCnt="0"/>
      <dgm:spPr/>
    </dgm:pt>
    <dgm:pt modelId="{594A0B59-867E-4442-AC70-7B44A43EC9B2}" type="pres">
      <dgm:prSet presAssocID="{647CB49A-89BD-4E63-AE18-ABF9A2A427E4}" presName="hierChild5" presStyleCnt="0"/>
      <dgm:spPr/>
    </dgm:pt>
    <dgm:pt modelId="{90CA898A-63C7-432E-BD43-A85035DFB755}" type="pres">
      <dgm:prSet presAssocID="{0B2DA9A7-3036-45F3-A487-356FC540CFB9}" presName="Name37" presStyleLbl="parChTrans1D2" presStyleIdx="1" presStyleCnt="4"/>
      <dgm:spPr/>
      <dgm:t>
        <a:bodyPr/>
        <a:lstStyle/>
        <a:p>
          <a:pPr rtl="1"/>
          <a:endParaRPr lang="ar-SA"/>
        </a:p>
      </dgm:t>
    </dgm:pt>
    <dgm:pt modelId="{3F6F78A9-5DA5-452D-9007-6C65FBBFF2CC}" type="pres">
      <dgm:prSet presAssocID="{140AE95B-5276-4664-BFC8-C76124A43AAC}" presName="hierRoot2" presStyleCnt="0">
        <dgm:presLayoutVars>
          <dgm:hierBranch/>
        </dgm:presLayoutVars>
      </dgm:prSet>
      <dgm:spPr/>
    </dgm:pt>
    <dgm:pt modelId="{4651E296-7C88-4FF4-BFA2-DF03D3A45597}" type="pres">
      <dgm:prSet presAssocID="{140AE95B-5276-4664-BFC8-C76124A43AAC}" presName="rootComposite" presStyleCnt="0"/>
      <dgm:spPr/>
    </dgm:pt>
    <dgm:pt modelId="{367A636E-72D8-4EE8-A90C-873450251FD1}" type="pres">
      <dgm:prSet presAssocID="{140AE95B-5276-4664-BFC8-C76124A43AAC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4FF8585D-9C1E-4BD4-A5C1-81E9D8EF6F4C}" type="pres">
      <dgm:prSet presAssocID="{140AE95B-5276-4664-BFC8-C76124A43AAC}" presName="rootConnector" presStyleLbl="node2" presStyleIdx="1" presStyleCnt="4"/>
      <dgm:spPr/>
      <dgm:t>
        <a:bodyPr/>
        <a:lstStyle/>
        <a:p>
          <a:pPr rtl="1"/>
          <a:endParaRPr lang="ar-SA"/>
        </a:p>
      </dgm:t>
    </dgm:pt>
    <dgm:pt modelId="{E3B710FB-64CD-4810-AF9B-0A658DB960A2}" type="pres">
      <dgm:prSet presAssocID="{140AE95B-5276-4664-BFC8-C76124A43AAC}" presName="hierChild4" presStyleCnt="0"/>
      <dgm:spPr/>
    </dgm:pt>
    <dgm:pt modelId="{57D17E9B-E013-43BF-A1CE-1F7B498E0BE0}" type="pres">
      <dgm:prSet presAssocID="{E52D1399-9CB9-4614-9BFB-45464930BEC3}" presName="Name35" presStyleLbl="parChTrans1D3" presStyleIdx="1" presStyleCnt="5"/>
      <dgm:spPr/>
      <dgm:t>
        <a:bodyPr/>
        <a:lstStyle/>
        <a:p>
          <a:pPr rtl="1"/>
          <a:endParaRPr lang="ar-SA"/>
        </a:p>
      </dgm:t>
    </dgm:pt>
    <dgm:pt modelId="{4E0FB224-D1D7-4BE7-A967-98B7B1137F6C}" type="pres">
      <dgm:prSet presAssocID="{95E6F03C-38EB-4DB2-9853-241660E304F3}" presName="hierRoot2" presStyleCnt="0">
        <dgm:presLayoutVars>
          <dgm:hierBranch/>
        </dgm:presLayoutVars>
      </dgm:prSet>
      <dgm:spPr/>
    </dgm:pt>
    <dgm:pt modelId="{E7110A2C-1378-4915-B918-BEA7071D41C9}" type="pres">
      <dgm:prSet presAssocID="{95E6F03C-38EB-4DB2-9853-241660E304F3}" presName="rootComposite" presStyleCnt="0"/>
      <dgm:spPr/>
    </dgm:pt>
    <dgm:pt modelId="{F8C11127-F0E4-4ACD-8980-EEFD08C898E0}" type="pres">
      <dgm:prSet presAssocID="{95E6F03C-38EB-4DB2-9853-241660E304F3}" presName="rootText" presStyleLbl="node3" presStyleIdx="1" presStyleCnt="5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5EB9ABDC-E044-4518-BA2D-70BFFABD6761}" type="pres">
      <dgm:prSet presAssocID="{95E6F03C-38EB-4DB2-9853-241660E304F3}" presName="rootConnector" presStyleLbl="node3" presStyleIdx="1" presStyleCnt="5"/>
      <dgm:spPr/>
      <dgm:t>
        <a:bodyPr/>
        <a:lstStyle/>
        <a:p>
          <a:pPr rtl="1"/>
          <a:endParaRPr lang="ar-SA"/>
        </a:p>
      </dgm:t>
    </dgm:pt>
    <dgm:pt modelId="{F8A0A379-E587-446A-B8BA-C4DB997701B5}" type="pres">
      <dgm:prSet presAssocID="{95E6F03C-38EB-4DB2-9853-241660E304F3}" presName="hierChild4" presStyleCnt="0"/>
      <dgm:spPr/>
    </dgm:pt>
    <dgm:pt modelId="{34AAA5BE-B7C6-4A55-8BD6-EB180AAFABA4}" type="pres">
      <dgm:prSet presAssocID="{60A2359A-26BB-4E39-AEC5-6ABAEB0446B3}" presName="Name35" presStyleLbl="parChTrans1D4" presStyleIdx="0" presStyleCnt="16"/>
      <dgm:spPr/>
      <dgm:t>
        <a:bodyPr/>
        <a:lstStyle/>
        <a:p>
          <a:pPr rtl="1"/>
          <a:endParaRPr lang="ar-SA"/>
        </a:p>
      </dgm:t>
    </dgm:pt>
    <dgm:pt modelId="{96D5B747-4BA6-4443-A5F8-4B2387EDB134}" type="pres">
      <dgm:prSet presAssocID="{CC8C1252-14FE-42B1-8E31-248F98A5BDE3}" presName="hierRoot2" presStyleCnt="0">
        <dgm:presLayoutVars>
          <dgm:hierBranch/>
        </dgm:presLayoutVars>
      </dgm:prSet>
      <dgm:spPr/>
    </dgm:pt>
    <dgm:pt modelId="{DE3D49E1-30A8-4BFB-B6E6-8908481E3D7D}" type="pres">
      <dgm:prSet presAssocID="{CC8C1252-14FE-42B1-8E31-248F98A5BDE3}" presName="rootComposite" presStyleCnt="0"/>
      <dgm:spPr/>
    </dgm:pt>
    <dgm:pt modelId="{F2DEC267-AC95-4033-8015-6C6137AD9D5C}" type="pres">
      <dgm:prSet presAssocID="{CC8C1252-14FE-42B1-8E31-248F98A5BDE3}" presName="rootText" presStyleLbl="node4" presStyleIdx="0" presStyleCnt="16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81AB204A-25AA-40E2-9038-2B077CE58E72}" type="pres">
      <dgm:prSet presAssocID="{CC8C1252-14FE-42B1-8E31-248F98A5BDE3}" presName="rootConnector" presStyleLbl="node4" presStyleIdx="0" presStyleCnt="16"/>
      <dgm:spPr/>
      <dgm:t>
        <a:bodyPr/>
        <a:lstStyle/>
        <a:p>
          <a:pPr rtl="1"/>
          <a:endParaRPr lang="ar-SA"/>
        </a:p>
      </dgm:t>
    </dgm:pt>
    <dgm:pt modelId="{150DFCA3-AD99-427F-8BD4-787D874A85FC}" type="pres">
      <dgm:prSet presAssocID="{CC8C1252-14FE-42B1-8E31-248F98A5BDE3}" presName="hierChild4" presStyleCnt="0"/>
      <dgm:spPr/>
    </dgm:pt>
    <dgm:pt modelId="{2AAE74AB-F58B-4733-B85A-7D98728077CF}" type="pres">
      <dgm:prSet presAssocID="{E38236E9-3A2A-4FB4-A9A1-CAC260202E1B}" presName="Name35" presStyleLbl="parChTrans1D4" presStyleIdx="1" presStyleCnt="16" custSzX="1440000"/>
      <dgm:spPr/>
      <dgm:t>
        <a:bodyPr/>
        <a:lstStyle/>
        <a:p>
          <a:pPr rtl="1"/>
          <a:endParaRPr lang="ar-SA"/>
        </a:p>
      </dgm:t>
    </dgm:pt>
    <dgm:pt modelId="{1C9F6787-2230-42B4-815D-D56B73858EBC}" type="pres">
      <dgm:prSet presAssocID="{03C6FA68-6EFC-4528-BB65-D021516E7836}" presName="hierRoot2" presStyleCnt="0">
        <dgm:presLayoutVars>
          <dgm:hierBranch/>
        </dgm:presLayoutVars>
      </dgm:prSet>
      <dgm:spPr/>
    </dgm:pt>
    <dgm:pt modelId="{812F94B5-8DC6-4CF9-8221-721DA673AF54}" type="pres">
      <dgm:prSet presAssocID="{03C6FA68-6EFC-4528-BB65-D021516E7836}" presName="rootComposite" presStyleCnt="0"/>
      <dgm:spPr/>
    </dgm:pt>
    <dgm:pt modelId="{29966E84-A1B4-4CF2-A798-9A8FB0E1B043}" type="pres">
      <dgm:prSet presAssocID="{03C6FA68-6EFC-4528-BB65-D021516E7836}" presName="rootText" presStyleLbl="node4" presStyleIdx="1" presStyleCnt="16" custScaleX="180789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91549230-565B-4247-A4BA-2F8D3B369642}" type="pres">
      <dgm:prSet presAssocID="{03C6FA68-6EFC-4528-BB65-D021516E7836}" presName="rootConnector" presStyleLbl="node4" presStyleIdx="1" presStyleCnt="16"/>
      <dgm:spPr/>
      <dgm:t>
        <a:bodyPr/>
        <a:lstStyle/>
        <a:p>
          <a:pPr rtl="1"/>
          <a:endParaRPr lang="ar-SA"/>
        </a:p>
      </dgm:t>
    </dgm:pt>
    <dgm:pt modelId="{DC16D2B7-6E41-4B32-81C4-DD39A4EF8665}" type="pres">
      <dgm:prSet presAssocID="{03C6FA68-6EFC-4528-BB65-D021516E7836}" presName="hierChild4" presStyleCnt="0"/>
      <dgm:spPr/>
    </dgm:pt>
    <dgm:pt modelId="{0D647577-AC7C-496F-934C-020395B5A042}" type="pres">
      <dgm:prSet presAssocID="{7E5ED6D2-2D33-4E8F-856C-6094CB67FF5E}" presName="Name35" presStyleLbl="parChTrans1D4" presStyleIdx="2" presStyleCnt="16" custSzX="1440000"/>
      <dgm:spPr/>
      <dgm:t>
        <a:bodyPr/>
        <a:lstStyle/>
        <a:p>
          <a:pPr rtl="1"/>
          <a:endParaRPr lang="ar-SA"/>
        </a:p>
      </dgm:t>
    </dgm:pt>
    <dgm:pt modelId="{881FDB2A-C54F-4BC9-855A-A0DE220738A2}" type="pres">
      <dgm:prSet presAssocID="{070A3743-C66D-4654-973A-12791D8C6DDF}" presName="hierRoot2" presStyleCnt="0">
        <dgm:presLayoutVars>
          <dgm:hierBranch/>
        </dgm:presLayoutVars>
      </dgm:prSet>
      <dgm:spPr/>
    </dgm:pt>
    <dgm:pt modelId="{B31FF30F-1797-4592-A510-39DBCA7BAB7F}" type="pres">
      <dgm:prSet presAssocID="{070A3743-C66D-4654-973A-12791D8C6DDF}" presName="rootComposite" presStyleCnt="0"/>
      <dgm:spPr/>
    </dgm:pt>
    <dgm:pt modelId="{2A8A3F43-BA9F-453F-B69A-8DB396D82945}" type="pres">
      <dgm:prSet presAssocID="{070A3743-C66D-4654-973A-12791D8C6DDF}" presName="rootText" presStyleLbl="node4" presStyleIdx="2" presStyleCnt="16" custScaleX="180789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825E411D-0E17-4912-B868-E280025F5374}" type="pres">
      <dgm:prSet presAssocID="{070A3743-C66D-4654-973A-12791D8C6DDF}" presName="rootConnector" presStyleLbl="node4" presStyleIdx="2" presStyleCnt="16"/>
      <dgm:spPr/>
      <dgm:t>
        <a:bodyPr/>
        <a:lstStyle/>
        <a:p>
          <a:pPr rtl="1"/>
          <a:endParaRPr lang="ar-SA"/>
        </a:p>
      </dgm:t>
    </dgm:pt>
    <dgm:pt modelId="{63B7466D-3B80-40B2-BE44-9334FCA99DDF}" type="pres">
      <dgm:prSet presAssocID="{070A3743-C66D-4654-973A-12791D8C6DDF}" presName="hierChild4" presStyleCnt="0"/>
      <dgm:spPr/>
    </dgm:pt>
    <dgm:pt modelId="{6A60FD3C-0F97-43DC-86C0-BA783DFD2211}" type="pres">
      <dgm:prSet presAssocID="{5BB063E3-E253-4356-806A-31EE94E935E8}" presName="Name35" presStyleLbl="parChTrans1D4" presStyleIdx="3" presStyleCnt="16" custSzX="1440000"/>
      <dgm:spPr/>
      <dgm:t>
        <a:bodyPr/>
        <a:lstStyle/>
        <a:p>
          <a:pPr rtl="1"/>
          <a:endParaRPr lang="ar-SA"/>
        </a:p>
      </dgm:t>
    </dgm:pt>
    <dgm:pt modelId="{04572539-50FE-4B95-92F8-A656391C59A6}" type="pres">
      <dgm:prSet presAssocID="{57EFF1BB-C924-4815-91CE-CCC4423D0E28}" presName="hierRoot2" presStyleCnt="0">
        <dgm:presLayoutVars>
          <dgm:hierBranch/>
        </dgm:presLayoutVars>
      </dgm:prSet>
      <dgm:spPr/>
    </dgm:pt>
    <dgm:pt modelId="{2859168D-784B-41C5-B398-28DC9AF66CB1}" type="pres">
      <dgm:prSet presAssocID="{57EFF1BB-C924-4815-91CE-CCC4423D0E28}" presName="rootComposite" presStyleCnt="0"/>
      <dgm:spPr/>
    </dgm:pt>
    <dgm:pt modelId="{AE1F5EBD-FE50-4BD8-B788-04E75E1C59A4}" type="pres">
      <dgm:prSet presAssocID="{57EFF1BB-C924-4815-91CE-CCC4423D0E28}" presName="rootText" presStyleLbl="node4" presStyleIdx="3" presStyleCnt="16" custScaleX="180789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931683D2-C9D5-4D4E-AEE1-7DDEBBB124D4}" type="pres">
      <dgm:prSet presAssocID="{57EFF1BB-C924-4815-91CE-CCC4423D0E28}" presName="rootConnector" presStyleLbl="node4" presStyleIdx="3" presStyleCnt="16"/>
      <dgm:spPr/>
      <dgm:t>
        <a:bodyPr/>
        <a:lstStyle/>
        <a:p>
          <a:pPr rtl="1"/>
          <a:endParaRPr lang="ar-SA"/>
        </a:p>
      </dgm:t>
    </dgm:pt>
    <dgm:pt modelId="{AAFCCD85-FE93-4AEE-BE3A-6E9350BF2C85}" type="pres">
      <dgm:prSet presAssocID="{57EFF1BB-C924-4815-91CE-CCC4423D0E28}" presName="hierChild4" presStyleCnt="0"/>
      <dgm:spPr/>
    </dgm:pt>
    <dgm:pt modelId="{6A3B3983-C1B5-41E7-869F-99B94DED355D}" type="pres">
      <dgm:prSet presAssocID="{B469603B-0536-491B-8D92-D9EB701551D3}" presName="Name35" presStyleLbl="parChTrans1D4" presStyleIdx="4" presStyleCnt="16" custSzX="1440000"/>
      <dgm:spPr/>
      <dgm:t>
        <a:bodyPr/>
        <a:lstStyle/>
        <a:p>
          <a:pPr rtl="1"/>
          <a:endParaRPr lang="ar-SA"/>
        </a:p>
      </dgm:t>
    </dgm:pt>
    <dgm:pt modelId="{9ED88D14-78BE-48CA-AC8E-A3313BE77330}" type="pres">
      <dgm:prSet presAssocID="{66246FC3-1F94-43A2-B772-B41A293DCF3D}" presName="hierRoot2" presStyleCnt="0">
        <dgm:presLayoutVars>
          <dgm:hierBranch val="init"/>
        </dgm:presLayoutVars>
      </dgm:prSet>
      <dgm:spPr/>
    </dgm:pt>
    <dgm:pt modelId="{5C7FB018-F405-496C-8D0C-78C60EC657C2}" type="pres">
      <dgm:prSet presAssocID="{66246FC3-1F94-43A2-B772-B41A293DCF3D}" presName="rootComposite" presStyleCnt="0"/>
      <dgm:spPr/>
    </dgm:pt>
    <dgm:pt modelId="{3151BE8E-98EC-4C95-8F8D-CCE904F06B4D}" type="pres">
      <dgm:prSet presAssocID="{66246FC3-1F94-43A2-B772-B41A293DCF3D}" presName="rootText" presStyleLbl="node4" presStyleIdx="4" presStyleCnt="16" custScaleX="180789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805D224B-09B6-49F7-8794-C7A1D9CE1A93}" type="pres">
      <dgm:prSet presAssocID="{66246FC3-1F94-43A2-B772-B41A293DCF3D}" presName="rootConnector" presStyleLbl="node4" presStyleIdx="4" presStyleCnt="16"/>
      <dgm:spPr/>
      <dgm:t>
        <a:bodyPr/>
        <a:lstStyle/>
        <a:p>
          <a:pPr rtl="1"/>
          <a:endParaRPr lang="ar-SA"/>
        </a:p>
      </dgm:t>
    </dgm:pt>
    <dgm:pt modelId="{133E6CFF-E0BE-4453-BA56-F2BB1B4EABA1}" type="pres">
      <dgm:prSet presAssocID="{66246FC3-1F94-43A2-B772-B41A293DCF3D}" presName="hierChild4" presStyleCnt="0"/>
      <dgm:spPr/>
    </dgm:pt>
    <dgm:pt modelId="{78193135-1CE8-4412-933E-484A1CD577D2}" type="pres">
      <dgm:prSet presAssocID="{66246FC3-1F94-43A2-B772-B41A293DCF3D}" presName="hierChild5" presStyleCnt="0"/>
      <dgm:spPr/>
    </dgm:pt>
    <dgm:pt modelId="{E0457492-CBA0-4D04-98B7-BA95F75E0C46}" type="pres">
      <dgm:prSet presAssocID="{57EFF1BB-C924-4815-91CE-CCC4423D0E28}" presName="hierChild5" presStyleCnt="0"/>
      <dgm:spPr/>
    </dgm:pt>
    <dgm:pt modelId="{A6B1FA81-8A34-4AB1-8BDE-1977F3E4077B}" type="pres">
      <dgm:prSet presAssocID="{070A3743-C66D-4654-973A-12791D8C6DDF}" presName="hierChild5" presStyleCnt="0"/>
      <dgm:spPr/>
    </dgm:pt>
    <dgm:pt modelId="{02CD074E-6459-4987-A286-6120169D6F5F}" type="pres">
      <dgm:prSet presAssocID="{03C6FA68-6EFC-4528-BB65-D021516E7836}" presName="hierChild5" presStyleCnt="0"/>
      <dgm:spPr/>
    </dgm:pt>
    <dgm:pt modelId="{D01F6E94-0F4E-45D6-BE27-F372FFAE25E2}" type="pres">
      <dgm:prSet presAssocID="{CC8C1252-14FE-42B1-8E31-248F98A5BDE3}" presName="hierChild5" presStyleCnt="0"/>
      <dgm:spPr/>
    </dgm:pt>
    <dgm:pt modelId="{37073634-7A6F-4653-A941-CE29B0BA88E3}" type="pres">
      <dgm:prSet presAssocID="{95E6F03C-38EB-4DB2-9853-241660E304F3}" presName="hierChild5" presStyleCnt="0"/>
      <dgm:spPr/>
    </dgm:pt>
    <dgm:pt modelId="{6B008A5D-D488-4D0A-A08A-B5D43D8F6155}" type="pres">
      <dgm:prSet presAssocID="{140AE95B-5276-4664-BFC8-C76124A43AAC}" presName="hierChild5" presStyleCnt="0"/>
      <dgm:spPr/>
    </dgm:pt>
    <dgm:pt modelId="{D0304067-7080-4977-932D-F98863AE2B17}" type="pres">
      <dgm:prSet presAssocID="{9C166032-7E01-4EB6-9231-F0FBF8D1138B}" presName="Name37" presStyleLbl="parChTrans1D2" presStyleIdx="2" presStyleCnt="4"/>
      <dgm:spPr/>
      <dgm:t>
        <a:bodyPr/>
        <a:lstStyle/>
        <a:p>
          <a:pPr rtl="1"/>
          <a:endParaRPr lang="ar-SA"/>
        </a:p>
      </dgm:t>
    </dgm:pt>
    <dgm:pt modelId="{975D8156-FE04-4713-A8C7-CA4CA26E4EF1}" type="pres">
      <dgm:prSet presAssocID="{29DC9595-0437-4DE5-BF45-54837179260A}" presName="hierRoot2" presStyleCnt="0">
        <dgm:presLayoutVars>
          <dgm:hierBranch/>
        </dgm:presLayoutVars>
      </dgm:prSet>
      <dgm:spPr/>
    </dgm:pt>
    <dgm:pt modelId="{06D66625-E11E-4F10-A387-A0D4C3C203E3}" type="pres">
      <dgm:prSet presAssocID="{29DC9595-0437-4DE5-BF45-54837179260A}" presName="rootComposite" presStyleCnt="0"/>
      <dgm:spPr/>
    </dgm:pt>
    <dgm:pt modelId="{83D22EC1-22C7-4566-8109-F27A38DA8A36}" type="pres">
      <dgm:prSet presAssocID="{29DC9595-0437-4DE5-BF45-54837179260A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A9548655-7558-4CC1-99A6-A056B255375E}" type="pres">
      <dgm:prSet presAssocID="{29DC9595-0437-4DE5-BF45-54837179260A}" presName="rootConnector" presStyleLbl="node2" presStyleIdx="2" presStyleCnt="4"/>
      <dgm:spPr/>
      <dgm:t>
        <a:bodyPr/>
        <a:lstStyle/>
        <a:p>
          <a:pPr rtl="1"/>
          <a:endParaRPr lang="ar-SA"/>
        </a:p>
      </dgm:t>
    </dgm:pt>
    <dgm:pt modelId="{726CA544-5E95-4CE9-ACD9-612CF0D0DC13}" type="pres">
      <dgm:prSet presAssocID="{29DC9595-0437-4DE5-BF45-54837179260A}" presName="hierChild4" presStyleCnt="0"/>
      <dgm:spPr/>
    </dgm:pt>
    <dgm:pt modelId="{C7F311CA-2AE2-40CB-8C4B-DF13C62E2B69}" type="pres">
      <dgm:prSet presAssocID="{794DD093-7876-49D9-839F-A081F1CC1343}" presName="Name35" presStyleLbl="parChTrans1D3" presStyleIdx="2" presStyleCnt="5"/>
      <dgm:spPr/>
      <dgm:t>
        <a:bodyPr/>
        <a:lstStyle/>
        <a:p>
          <a:pPr rtl="1"/>
          <a:endParaRPr lang="ar-SA"/>
        </a:p>
      </dgm:t>
    </dgm:pt>
    <dgm:pt modelId="{E09A5281-834C-4780-867F-5E01B78BACB1}" type="pres">
      <dgm:prSet presAssocID="{B3828A7E-07EB-41B4-97E6-792DDE6B44CD}" presName="hierRoot2" presStyleCnt="0">
        <dgm:presLayoutVars>
          <dgm:hierBranch/>
        </dgm:presLayoutVars>
      </dgm:prSet>
      <dgm:spPr/>
    </dgm:pt>
    <dgm:pt modelId="{3311EC33-81B4-4302-9A2C-E2EEC78168E2}" type="pres">
      <dgm:prSet presAssocID="{B3828A7E-07EB-41B4-97E6-792DDE6B44CD}" presName="rootComposite" presStyleCnt="0"/>
      <dgm:spPr/>
    </dgm:pt>
    <dgm:pt modelId="{80E5F931-7A6E-471B-B93F-B21E71A3A716}" type="pres">
      <dgm:prSet presAssocID="{B3828A7E-07EB-41B4-97E6-792DDE6B44CD}" presName="rootText" presStyleLbl="node3" presStyleIdx="2" presStyleCnt="5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B97CCC50-1183-4BBC-A214-8E0D60E1BA13}" type="pres">
      <dgm:prSet presAssocID="{B3828A7E-07EB-41B4-97E6-792DDE6B44CD}" presName="rootConnector" presStyleLbl="node3" presStyleIdx="2" presStyleCnt="5"/>
      <dgm:spPr/>
      <dgm:t>
        <a:bodyPr/>
        <a:lstStyle/>
        <a:p>
          <a:pPr rtl="1"/>
          <a:endParaRPr lang="ar-SA"/>
        </a:p>
      </dgm:t>
    </dgm:pt>
    <dgm:pt modelId="{0E6FD614-21D0-4A9F-AC85-9157ED7F3B89}" type="pres">
      <dgm:prSet presAssocID="{B3828A7E-07EB-41B4-97E6-792DDE6B44CD}" presName="hierChild4" presStyleCnt="0"/>
      <dgm:spPr/>
    </dgm:pt>
    <dgm:pt modelId="{C5FCB04B-918B-4C52-B0DA-5100CC83D0D3}" type="pres">
      <dgm:prSet presAssocID="{CC5A83D9-3D47-4BA4-B0C0-AF9780E0B2FA}" presName="Name35" presStyleLbl="parChTrans1D4" presStyleIdx="5" presStyleCnt="16"/>
      <dgm:spPr/>
      <dgm:t>
        <a:bodyPr/>
        <a:lstStyle/>
        <a:p>
          <a:pPr rtl="1"/>
          <a:endParaRPr lang="ar-SA"/>
        </a:p>
      </dgm:t>
    </dgm:pt>
    <dgm:pt modelId="{61AEC79D-5376-4B83-B726-149FDB48931D}" type="pres">
      <dgm:prSet presAssocID="{218474E1-D330-41E7-AB12-E5D8479E4C6F}" presName="hierRoot2" presStyleCnt="0">
        <dgm:presLayoutVars>
          <dgm:hierBranch/>
        </dgm:presLayoutVars>
      </dgm:prSet>
      <dgm:spPr/>
    </dgm:pt>
    <dgm:pt modelId="{F270CAE6-A2C7-4220-B2B2-74F9CADBFC1E}" type="pres">
      <dgm:prSet presAssocID="{218474E1-D330-41E7-AB12-E5D8479E4C6F}" presName="rootComposite" presStyleCnt="0"/>
      <dgm:spPr/>
    </dgm:pt>
    <dgm:pt modelId="{08F42E36-7183-4F89-B238-1A89B06A7933}" type="pres">
      <dgm:prSet presAssocID="{218474E1-D330-41E7-AB12-E5D8479E4C6F}" presName="rootText" presStyleLbl="node4" presStyleIdx="5" presStyleCnt="16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1B24D175-B12A-4F23-B8F7-C277C89D2310}" type="pres">
      <dgm:prSet presAssocID="{218474E1-D330-41E7-AB12-E5D8479E4C6F}" presName="rootConnector" presStyleLbl="node4" presStyleIdx="5" presStyleCnt="16"/>
      <dgm:spPr/>
      <dgm:t>
        <a:bodyPr/>
        <a:lstStyle/>
        <a:p>
          <a:pPr rtl="1"/>
          <a:endParaRPr lang="ar-SA"/>
        </a:p>
      </dgm:t>
    </dgm:pt>
    <dgm:pt modelId="{5D575B86-C938-4ED0-BB89-889778A4385D}" type="pres">
      <dgm:prSet presAssocID="{218474E1-D330-41E7-AB12-E5D8479E4C6F}" presName="hierChild4" presStyleCnt="0"/>
      <dgm:spPr/>
    </dgm:pt>
    <dgm:pt modelId="{67E13CAA-917A-4F25-92B6-9F9040E72D5D}" type="pres">
      <dgm:prSet presAssocID="{93599A73-7E9C-4A84-A9FF-78CE7567DBF3}" presName="Name35" presStyleLbl="parChTrans1D4" presStyleIdx="6" presStyleCnt="16"/>
      <dgm:spPr/>
      <dgm:t>
        <a:bodyPr/>
        <a:lstStyle/>
        <a:p>
          <a:pPr rtl="1"/>
          <a:endParaRPr lang="ar-SA"/>
        </a:p>
      </dgm:t>
    </dgm:pt>
    <dgm:pt modelId="{E1FF1E69-F9EB-463B-AD29-12B721F9B66D}" type="pres">
      <dgm:prSet presAssocID="{D3F7C359-F20A-4B46-8481-62BC98C0922B}" presName="hierRoot2" presStyleCnt="0">
        <dgm:presLayoutVars>
          <dgm:hierBranch val="r"/>
        </dgm:presLayoutVars>
      </dgm:prSet>
      <dgm:spPr/>
    </dgm:pt>
    <dgm:pt modelId="{2795E4E9-1C15-42F5-8696-A9E28311DB91}" type="pres">
      <dgm:prSet presAssocID="{D3F7C359-F20A-4B46-8481-62BC98C0922B}" presName="rootComposite" presStyleCnt="0"/>
      <dgm:spPr/>
    </dgm:pt>
    <dgm:pt modelId="{D78F01B4-52DF-40AA-9EC9-FBA73F057E76}" type="pres">
      <dgm:prSet presAssocID="{D3F7C359-F20A-4B46-8481-62BC98C0922B}" presName="rootText" presStyleLbl="node4" presStyleIdx="6" presStyleCnt="16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E41F4A46-D71D-4FD0-BF2D-2BCDA7482799}" type="pres">
      <dgm:prSet presAssocID="{D3F7C359-F20A-4B46-8481-62BC98C0922B}" presName="rootConnector" presStyleLbl="node4" presStyleIdx="6" presStyleCnt="16"/>
      <dgm:spPr/>
      <dgm:t>
        <a:bodyPr/>
        <a:lstStyle/>
        <a:p>
          <a:pPr rtl="1"/>
          <a:endParaRPr lang="ar-SA"/>
        </a:p>
      </dgm:t>
    </dgm:pt>
    <dgm:pt modelId="{3E0DE206-61D5-460F-978C-6A0FF7AB4383}" type="pres">
      <dgm:prSet presAssocID="{D3F7C359-F20A-4B46-8481-62BC98C0922B}" presName="hierChild4" presStyleCnt="0"/>
      <dgm:spPr/>
    </dgm:pt>
    <dgm:pt modelId="{1B8FAC1E-6640-45E8-9811-8FE7E935123B}" type="pres">
      <dgm:prSet presAssocID="{109111CB-5142-40E9-A314-65ABBFB5034A}" presName="Name50" presStyleLbl="parChTrans1D4" presStyleIdx="7" presStyleCnt="16"/>
      <dgm:spPr/>
      <dgm:t>
        <a:bodyPr/>
        <a:lstStyle/>
        <a:p>
          <a:pPr rtl="1"/>
          <a:endParaRPr lang="ar-SA"/>
        </a:p>
      </dgm:t>
    </dgm:pt>
    <dgm:pt modelId="{2F48AFB0-6D0A-4FE0-9C7C-B69628EA0AAD}" type="pres">
      <dgm:prSet presAssocID="{DDBF3089-5EE6-4475-8A11-79B7AA1AD112}" presName="hierRoot2" presStyleCnt="0">
        <dgm:presLayoutVars>
          <dgm:hierBranch val="init"/>
        </dgm:presLayoutVars>
      </dgm:prSet>
      <dgm:spPr/>
    </dgm:pt>
    <dgm:pt modelId="{853FBB20-C40A-4812-8F72-B802917D2D72}" type="pres">
      <dgm:prSet presAssocID="{DDBF3089-5EE6-4475-8A11-79B7AA1AD112}" presName="rootComposite" presStyleCnt="0"/>
      <dgm:spPr/>
    </dgm:pt>
    <dgm:pt modelId="{DD8C1DCF-EF66-472D-B7E9-6B9F03642E85}" type="pres">
      <dgm:prSet presAssocID="{DDBF3089-5EE6-4475-8A11-79B7AA1AD112}" presName="rootText" presStyleLbl="node4" presStyleIdx="7" presStyleCnt="16" custLinFactNeighborX="35077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0D88DBC6-875F-4169-8C5D-8A813B8668C2}" type="pres">
      <dgm:prSet presAssocID="{DDBF3089-5EE6-4475-8A11-79B7AA1AD112}" presName="rootConnector" presStyleLbl="node4" presStyleIdx="7" presStyleCnt="16"/>
      <dgm:spPr/>
      <dgm:t>
        <a:bodyPr/>
        <a:lstStyle/>
        <a:p>
          <a:pPr rtl="1"/>
          <a:endParaRPr lang="ar-SA"/>
        </a:p>
      </dgm:t>
    </dgm:pt>
    <dgm:pt modelId="{E78B1081-1AF0-434F-A0EB-90C374D95DB1}" type="pres">
      <dgm:prSet presAssocID="{DDBF3089-5EE6-4475-8A11-79B7AA1AD112}" presName="hierChild4" presStyleCnt="0"/>
      <dgm:spPr/>
    </dgm:pt>
    <dgm:pt modelId="{F162752A-66C8-4AE2-999E-C774C5985EC3}" type="pres">
      <dgm:prSet presAssocID="{DDBF3089-5EE6-4475-8A11-79B7AA1AD112}" presName="hierChild5" presStyleCnt="0"/>
      <dgm:spPr/>
    </dgm:pt>
    <dgm:pt modelId="{F42DDA47-855B-47A8-B355-0B7A3F92325A}" type="pres">
      <dgm:prSet presAssocID="{D3F7C359-F20A-4B46-8481-62BC98C0922B}" presName="hierChild5" presStyleCnt="0"/>
      <dgm:spPr/>
    </dgm:pt>
    <dgm:pt modelId="{50B6E95B-DF1F-4597-83D5-672DC3564E3F}" type="pres">
      <dgm:prSet presAssocID="{D4F0B74D-AC32-4199-B7C5-BEBD4A098E6F}" presName="Name35" presStyleLbl="parChTrans1D4" presStyleIdx="8" presStyleCnt="16"/>
      <dgm:spPr/>
      <dgm:t>
        <a:bodyPr/>
        <a:lstStyle/>
        <a:p>
          <a:pPr rtl="1"/>
          <a:endParaRPr lang="ar-SA"/>
        </a:p>
      </dgm:t>
    </dgm:pt>
    <dgm:pt modelId="{8585E853-0FAD-4641-B340-6FA2D2A319C7}" type="pres">
      <dgm:prSet presAssocID="{DA2B799A-56A8-41CA-961C-47422E2EC49C}" presName="hierRoot2" presStyleCnt="0">
        <dgm:presLayoutVars>
          <dgm:hierBranch val="init"/>
        </dgm:presLayoutVars>
      </dgm:prSet>
      <dgm:spPr/>
    </dgm:pt>
    <dgm:pt modelId="{C098E8BC-D10B-4793-9665-B068A02F4D57}" type="pres">
      <dgm:prSet presAssocID="{DA2B799A-56A8-41CA-961C-47422E2EC49C}" presName="rootComposite" presStyleCnt="0"/>
      <dgm:spPr/>
    </dgm:pt>
    <dgm:pt modelId="{0C9F1DCA-E1E4-401C-ABAA-3C78CBD0360E}" type="pres">
      <dgm:prSet presAssocID="{DA2B799A-56A8-41CA-961C-47422E2EC49C}" presName="rootText" presStyleLbl="node4" presStyleIdx="8" presStyleCnt="16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05608A41-BF2B-45BF-89E0-1DBB4C81D855}" type="pres">
      <dgm:prSet presAssocID="{DA2B799A-56A8-41CA-961C-47422E2EC49C}" presName="rootConnector" presStyleLbl="node4" presStyleIdx="8" presStyleCnt="16"/>
      <dgm:spPr/>
      <dgm:t>
        <a:bodyPr/>
        <a:lstStyle/>
        <a:p>
          <a:pPr rtl="1"/>
          <a:endParaRPr lang="ar-SA"/>
        </a:p>
      </dgm:t>
    </dgm:pt>
    <dgm:pt modelId="{3F62ADB9-D085-4633-80C1-03F50297CFEC}" type="pres">
      <dgm:prSet presAssocID="{DA2B799A-56A8-41CA-961C-47422E2EC49C}" presName="hierChild4" presStyleCnt="0"/>
      <dgm:spPr/>
    </dgm:pt>
    <dgm:pt modelId="{44107BEA-442C-4A21-881B-C987AE852E63}" type="pres">
      <dgm:prSet presAssocID="{DA2B799A-56A8-41CA-961C-47422E2EC49C}" presName="hierChild5" presStyleCnt="0"/>
      <dgm:spPr/>
    </dgm:pt>
    <dgm:pt modelId="{22BCC459-1C18-4529-AC36-11C83894982A}" type="pres">
      <dgm:prSet presAssocID="{218474E1-D330-41E7-AB12-E5D8479E4C6F}" presName="hierChild5" presStyleCnt="0"/>
      <dgm:spPr/>
    </dgm:pt>
    <dgm:pt modelId="{D77316D4-E96C-4D08-9E2C-10A9E8F35762}" type="pres">
      <dgm:prSet presAssocID="{C5070A8A-BDED-4905-A09A-D963F10903E1}" presName="Name35" presStyleLbl="parChTrans1D4" presStyleIdx="9" presStyleCnt="16"/>
      <dgm:spPr/>
      <dgm:t>
        <a:bodyPr/>
        <a:lstStyle/>
        <a:p>
          <a:pPr rtl="1"/>
          <a:endParaRPr lang="ar-SA"/>
        </a:p>
      </dgm:t>
    </dgm:pt>
    <dgm:pt modelId="{CF030946-3190-44F7-84F9-E15506F25383}" type="pres">
      <dgm:prSet presAssocID="{2B971A92-E17C-4218-8709-83041D9F74E5}" presName="hierRoot2" presStyleCnt="0">
        <dgm:presLayoutVars>
          <dgm:hierBranch val="init"/>
        </dgm:presLayoutVars>
      </dgm:prSet>
      <dgm:spPr/>
    </dgm:pt>
    <dgm:pt modelId="{F70BA8C6-2BE6-4CAC-9BFF-9F1ACCB5C878}" type="pres">
      <dgm:prSet presAssocID="{2B971A92-E17C-4218-8709-83041D9F74E5}" presName="rootComposite" presStyleCnt="0"/>
      <dgm:spPr/>
    </dgm:pt>
    <dgm:pt modelId="{851BA116-D835-4968-A112-1551AB76B27C}" type="pres">
      <dgm:prSet presAssocID="{2B971A92-E17C-4218-8709-83041D9F74E5}" presName="rootText" presStyleLbl="node4" presStyleIdx="9" presStyleCnt="16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B34AB7BB-FA5E-45A8-B9A0-612C3D55CFB2}" type="pres">
      <dgm:prSet presAssocID="{2B971A92-E17C-4218-8709-83041D9F74E5}" presName="rootConnector" presStyleLbl="node4" presStyleIdx="9" presStyleCnt="16"/>
      <dgm:spPr/>
      <dgm:t>
        <a:bodyPr/>
        <a:lstStyle/>
        <a:p>
          <a:pPr rtl="1"/>
          <a:endParaRPr lang="ar-SA"/>
        </a:p>
      </dgm:t>
    </dgm:pt>
    <dgm:pt modelId="{0E221E34-A1FE-4993-B4BD-319916BE3437}" type="pres">
      <dgm:prSet presAssocID="{2B971A92-E17C-4218-8709-83041D9F74E5}" presName="hierChild4" presStyleCnt="0"/>
      <dgm:spPr/>
    </dgm:pt>
    <dgm:pt modelId="{A9D91316-D79B-41EC-9DC8-B5995BCD1AB1}" type="pres">
      <dgm:prSet presAssocID="{2B971A92-E17C-4218-8709-83041D9F74E5}" presName="hierChild5" presStyleCnt="0"/>
      <dgm:spPr/>
    </dgm:pt>
    <dgm:pt modelId="{9E17116C-8033-416F-AF3C-7AB1497635A6}" type="pres">
      <dgm:prSet presAssocID="{7DF1D7D0-B3EF-41C4-98D8-AC3DA8563224}" presName="Name35" presStyleLbl="parChTrans1D4" presStyleIdx="10" presStyleCnt="16"/>
      <dgm:spPr/>
      <dgm:t>
        <a:bodyPr/>
        <a:lstStyle/>
        <a:p>
          <a:pPr rtl="1"/>
          <a:endParaRPr lang="ar-SA"/>
        </a:p>
      </dgm:t>
    </dgm:pt>
    <dgm:pt modelId="{DF89186D-8D20-48AC-859A-6281D085FBBE}" type="pres">
      <dgm:prSet presAssocID="{C33504B7-FB2D-4DFB-979A-180652F17499}" presName="hierRoot2" presStyleCnt="0">
        <dgm:presLayoutVars>
          <dgm:hierBranch val="init"/>
        </dgm:presLayoutVars>
      </dgm:prSet>
      <dgm:spPr/>
    </dgm:pt>
    <dgm:pt modelId="{B7CDF080-FD78-4C92-AE1D-F293C0B92766}" type="pres">
      <dgm:prSet presAssocID="{C33504B7-FB2D-4DFB-979A-180652F17499}" presName="rootComposite" presStyleCnt="0"/>
      <dgm:spPr/>
    </dgm:pt>
    <dgm:pt modelId="{7A9483A8-8628-4DB7-861C-AD3CA1B99646}" type="pres">
      <dgm:prSet presAssocID="{C33504B7-FB2D-4DFB-979A-180652F17499}" presName="rootText" presStyleLbl="node4" presStyleIdx="10" presStyleCnt="16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2CF76AC4-0AC0-4B83-822E-1ACEBE59FEBA}" type="pres">
      <dgm:prSet presAssocID="{C33504B7-FB2D-4DFB-979A-180652F17499}" presName="rootConnector" presStyleLbl="node4" presStyleIdx="10" presStyleCnt="16"/>
      <dgm:spPr/>
      <dgm:t>
        <a:bodyPr/>
        <a:lstStyle/>
        <a:p>
          <a:pPr rtl="1"/>
          <a:endParaRPr lang="ar-SA"/>
        </a:p>
      </dgm:t>
    </dgm:pt>
    <dgm:pt modelId="{662C11C0-BE05-40EC-A3ED-B3FA98634EB1}" type="pres">
      <dgm:prSet presAssocID="{C33504B7-FB2D-4DFB-979A-180652F17499}" presName="hierChild4" presStyleCnt="0"/>
      <dgm:spPr/>
    </dgm:pt>
    <dgm:pt modelId="{5EFFE835-E1DD-4579-9BC6-846A30A2CB8A}" type="pres">
      <dgm:prSet presAssocID="{C33504B7-FB2D-4DFB-979A-180652F17499}" presName="hierChild5" presStyleCnt="0"/>
      <dgm:spPr/>
    </dgm:pt>
    <dgm:pt modelId="{32FCB933-ED81-4FAB-89AA-196EFE4A0041}" type="pres">
      <dgm:prSet presAssocID="{A13C972B-6A21-4C26-BF49-FAC574C54486}" presName="Name35" presStyleLbl="parChTrans1D4" presStyleIdx="11" presStyleCnt="16"/>
      <dgm:spPr/>
      <dgm:t>
        <a:bodyPr/>
        <a:lstStyle/>
        <a:p>
          <a:pPr rtl="1"/>
          <a:endParaRPr lang="ar-SA"/>
        </a:p>
      </dgm:t>
    </dgm:pt>
    <dgm:pt modelId="{B0FB7337-22FF-4B1B-8CD1-68B74B9E95B3}" type="pres">
      <dgm:prSet presAssocID="{760AE31D-4D3A-4611-9133-B129C6F899F1}" presName="hierRoot2" presStyleCnt="0">
        <dgm:presLayoutVars>
          <dgm:hierBranch val="init"/>
        </dgm:presLayoutVars>
      </dgm:prSet>
      <dgm:spPr/>
    </dgm:pt>
    <dgm:pt modelId="{5C09E1BB-E302-4DDA-ADCD-47D13991A339}" type="pres">
      <dgm:prSet presAssocID="{760AE31D-4D3A-4611-9133-B129C6F899F1}" presName="rootComposite" presStyleCnt="0"/>
      <dgm:spPr/>
    </dgm:pt>
    <dgm:pt modelId="{06E4660C-1990-41F9-A6EC-366193186FC2}" type="pres">
      <dgm:prSet presAssocID="{760AE31D-4D3A-4611-9133-B129C6F899F1}" presName="rootText" presStyleLbl="node4" presStyleIdx="11" presStyleCnt="16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E8052D68-B67A-4DB3-A0E6-D37D819E4F56}" type="pres">
      <dgm:prSet presAssocID="{760AE31D-4D3A-4611-9133-B129C6F899F1}" presName="rootConnector" presStyleLbl="node4" presStyleIdx="11" presStyleCnt="16"/>
      <dgm:spPr/>
      <dgm:t>
        <a:bodyPr/>
        <a:lstStyle/>
        <a:p>
          <a:pPr rtl="1"/>
          <a:endParaRPr lang="ar-SA"/>
        </a:p>
      </dgm:t>
    </dgm:pt>
    <dgm:pt modelId="{5A8C339C-7ACF-4E19-8A40-E7DB4C179208}" type="pres">
      <dgm:prSet presAssocID="{760AE31D-4D3A-4611-9133-B129C6F899F1}" presName="hierChild4" presStyleCnt="0"/>
      <dgm:spPr/>
    </dgm:pt>
    <dgm:pt modelId="{ACDDBC10-B29A-447E-A81A-987072079450}" type="pres">
      <dgm:prSet presAssocID="{760AE31D-4D3A-4611-9133-B129C6F899F1}" presName="hierChild5" presStyleCnt="0"/>
      <dgm:spPr/>
    </dgm:pt>
    <dgm:pt modelId="{67F5DF52-EBB3-42A3-978F-9ED35C0AFB79}" type="pres">
      <dgm:prSet presAssocID="{61AAA7B4-0BDB-41FE-8A62-76BCA6A58239}" presName="Name35" presStyleLbl="parChTrans1D4" presStyleIdx="12" presStyleCnt="16"/>
      <dgm:spPr/>
      <dgm:t>
        <a:bodyPr/>
        <a:lstStyle/>
        <a:p>
          <a:pPr rtl="1"/>
          <a:endParaRPr lang="ar-SA"/>
        </a:p>
      </dgm:t>
    </dgm:pt>
    <dgm:pt modelId="{0E47D5C3-7DA2-489F-B829-5CC7FD6DA372}" type="pres">
      <dgm:prSet presAssocID="{508EF4AA-96EB-4F30-B527-414017E9C2A9}" presName="hierRoot2" presStyleCnt="0">
        <dgm:presLayoutVars>
          <dgm:hierBranch val="init"/>
        </dgm:presLayoutVars>
      </dgm:prSet>
      <dgm:spPr/>
    </dgm:pt>
    <dgm:pt modelId="{41333ABD-54DC-4956-B337-C1CCDB05196C}" type="pres">
      <dgm:prSet presAssocID="{508EF4AA-96EB-4F30-B527-414017E9C2A9}" presName="rootComposite" presStyleCnt="0"/>
      <dgm:spPr/>
    </dgm:pt>
    <dgm:pt modelId="{CA1249A3-6CCA-438A-B15C-59BF6168DB53}" type="pres">
      <dgm:prSet presAssocID="{508EF4AA-96EB-4F30-B527-414017E9C2A9}" presName="rootText" presStyleLbl="node4" presStyleIdx="12" presStyleCnt="16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60FBFC6E-5696-4D3E-8CF4-0DD89EACD1C4}" type="pres">
      <dgm:prSet presAssocID="{508EF4AA-96EB-4F30-B527-414017E9C2A9}" presName="rootConnector" presStyleLbl="node4" presStyleIdx="12" presStyleCnt="16"/>
      <dgm:spPr/>
      <dgm:t>
        <a:bodyPr/>
        <a:lstStyle/>
        <a:p>
          <a:pPr rtl="1"/>
          <a:endParaRPr lang="ar-SA"/>
        </a:p>
      </dgm:t>
    </dgm:pt>
    <dgm:pt modelId="{50216D31-AF6A-4EA6-BAB3-C41AA3AFCA1D}" type="pres">
      <dgm:prSet presAssocID="{508EF4AA-96EB-4F30-B527-414017E9C2A9}" presName="hierChild4" presStyleCnt="0"/>
      <dgm:spPr/>
    </dgm:pt>
    <dgm:pt modelId="{BCD73A7E-933E-4603-BFD2-EDB950C880A7}" type="pres">
      <dgm:prSet presAssocID="{508EF4AA-96EB-4F30-B527-414017E9C2A9}" presName="hierChild5" presStyleCnt="0"/>
      <dgm:spPr/>
    </dgm:pt>
    <dgm:pt modelId="{74788E58-C4CC-41F9-96EF-57F23A4AB2D8}" type="pres">
      <dgm:prSet presAssocID="{CBF6E532-CA80-484E-8E7B-5A8A6BD33999}" presName="Name35" presStyleLbl="parChTrans1D4" presStyleIdx="13" presStyleCnt="16"/>
      <dgm:spPr/>
      <dgm:t>
        <a:bodyPr/>
        <a:lstStyle/>
        <a:p>
          <a:pPr rtl="1"/>
          <a:endParaRPr lang="ar-SA"/>
        </a:p>
      </dgm:t>
    </dgm:pt>
    <dgm:pt modelId="{DFE6ABF1-E159-40D8-A58F-066352EF18FF}" type="pres">
      <dgm:prSet presAssocID="{B3E773F4-C036-4AF5-BE99-78208D8D8D77}" presName="hierRoot2" presStyleCnt="0">
        <dgm:presLayoutVars>
          <dgm:hierBranch val="init"/>
        </dgm:presLayoutVars>
      </dgm:prSet>
      <dgm:spPr/>
    </dgm:pt>
    <dgm:pt modelId="{EEEDA8EA-4B0E-42C8-A371-982938B7F7BD}" type="pres">
      <dgm:prSet presAssocID="{B3E773F4-C036-4AF5-BE99-78208D8D8D77}" presName="rootComposite" presStyleCnt="0"/>
      <dgm:spPr/>
    </dgm:pt>
    <dgm:pt modelId="{A6ECA708-680F-4A6C-A3F7-3A6A8950420D}" type="pres">
      <dgm:prSet presAssocID="{B3E773F4-C036-4AF5-BE99-78208D8D8D77}" presName="rootText" presStyleLbl="node4" presStyleIdx="13" presStyleCnt="16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BEC3ABD9-75C6-40C4-9E8B-524AC145E2A4}" type="pres">
      <dgm:prSet presAssocID="{B3E773F4-C036-4AF5-BE99-78208D8D8D77}" presName="rootConnector" presStyleLbl="node4" presStyleIdx="13" presStyleCnt="16"/>
      <dgm:spPr/>
      <dgm:t>
        <a:bodyPr/>
        <a:lstStyle/>
        <a:p>
          <a:pPr rtl="1"/>
          <a:endParaRPr lang="ar-SA"/>
        </a:p>
      </dgm:t>
    </dgm:pt>
    <dgm:pt modelId="{B1BE32FF-7C61-4CA8-8872-06DBB375AABF}" type="pres">
      <dgm:prSet presAssocID="{B3E773F4-C036-4AF5-BE99-78208D8D8D77}" presName="hierChild4" presStyleCnt="0"/>
      <dgm:spPr/>
    </dgm:pt>
    <dgm:pt modelId="{973DB83E-64D1-4F0E-BBD0-4D2C4E1B7297}" type="pres">
      <dgm:prSet presAssocID="{B3E773F4-C036-4AF5-BE99-78208D8D8D77}" presName="hierChild5" presStyleCnt="0"/>
      <dgm:spPr/>
    </dgm:pt>
    <dgm:pt modelId="{95B0C703-000D-4A9F-93CA-F0BC5583FC90}" type="pres">
      <dgm:prSet presAssocID="{B3828A7E-07EB-41B4-97E6-792DDE6B44CD}" presName="hierChild5" presStyleCnt="0"/>
      <dgm:spPr/>
    </dgm:pt>
    <dgm:pt modelId="{963688FB-51C0-4A65-B1BE-A314DBC6050A}" type="pres">
      <dgm:prSet presAssocID="{546E8283-21EE-41FB-8918-806E883F6B6D}" presName="Name35" presStyleLbl="parChTrans1D3" presStyleIdx="3" presStyleCnt="5"/>
      <dgm:spPr/>
      <dgm:t>
        <a:bodyPr/>
        <a:lstStyle/>
        <a:p>
          <a:pPr rtl="1"/>
          <a:endParaRPr lang="ar-SA"/>
        </a:p>
      </dgm:t>
    </dgm:pt>
    <dgm:pt modelId="{F76604E1-0AD8-44C8-9463-00978BEA1E20}" type="pres">
      <dgm:prSet presAssocID="{35DD2137-D472-4B74-A13D-5B46163FC3BD}" presName="hierRoot2" presStyleCnt="0">
        <dgm:presLayoutVars>
          <dgm:hierBranch/>
        </dgm:presLayoutVars>
      </dgm:prSet>
      <dgm:spPr/>
    </dgm:pt>
    <dgm:pt modelId="{887C70DF-7CBA-4E1D-BDC3-2CE5B6C77C32}" type="pres">
      <dgm:prSet presAssocID="{35DD2137-D472-4B74-A13D-5B46163FC3BD}" presName="rootComposite" presStyleCnt="0"/>
      <dgm:spPr/>
    </dgm:pt>
    <dgm:pt modelId="{0B0355E6-6ABF-4D55-BA5F-2B540DE64AEA}" type="pres">
      <dgm:prSet presAssocID="{35DD2137-D472-4B74-A13D-5B46163FC3BD}" presName="rootText" presStyleLbl="node3" presStyleIdx="3" presStyleCnt="5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24A8F846-87D7-490E-A583-FC77CDB4DE14}" type="pres">
      <dgm:prSet presAssocID="{35DD2137-D472-4B74-A13D-5B46163FC3BD}" presName="rootConnector" presStyleLbl="node3" presStyleIdx="3" presStyleCnt="5"/>
      <dgm:spPr/>
      <dgm:t>
        <a:bodyPr/>
        <a:lstStyle/>
        <a:p>
          <a:pPr rtl="1"/>
          <a:endParaRPr lang="ar-SA"/>
        </a:p>
      </dgm:t>
    </dgm:pt>
    <dgm:pt modelId="{EDFB5A76-E0DD-4B4B-86E4-39888E16F602}" type="pres">
      <dgm:prSet presAssocID="{35DD2137-D472-4B74-A13D-5B46163FC3BD}" presName="hierChild4" presStyleCnt="0"/>
      <dgm:spPr/>
    </dgm:pt>
    <dgm:pt modelId="{49F3C5E5-5C9B-4079-875E-ED1A73FEAF03}" type="pres">
      <dgm:prSet presAssocID="{E89B2B38-3E7F-4407-937E-A3809ABC40FF}" presName="Name35" presStyleLbl="parChTrans1D4" presStyleIdx="14" presStyleCnt="16"/>
      <dgm:spPr/>
      <dgm:t>
        <a:bodyPr/>
        <a:lstStyle/>
        <a:p>
          <a:pPr rtl="1"/>
          <a:endParaRPr lang="ar-SA"/>
        </a:p>
      </dgm:t>
    </dgm:pt>
    <dgm:pt modelId="{40E61082-B0D2-442E-837A-8AE68D042659}" type="pres">
      <dgm:prSet presAssocID="{0B5BFC10-1B69-40E8-A79B-4FAE617473CA}" presName="hierRoot2" presStyleCnt="0">
        <dgm:presLayoutVars>
          <dgm:hierBranch/>
        </dgm:presLayoutVars>
      </dgm:prSet>
      <dgm:spPr/>
    </dgm:pt>
    <dgm:pt modelId="{4607D5EA-A3E4-4A43-BC6B-B16FE73A5A59}" type="pres">
      <dgm:prSet presAssocID="{0B5BFC10-1B69-40E8-A79B-4FAE617473CA}" presName="rootComposite" presStyleCnt="0"/>
      <dgm:spPr/>
    </dgm:pt>
    <dgm:pt modelId="{5534F638-AC05-4245-96FA-AC35225CFC8B}" type="pres">
      <dgm:prSet presAssocID="{0B5BFC10-1B69-40E8-A79B-4FAE617473CA}" presName="rootText" presStyleLbl="node4" presStyleIdx="14" presStyleCnt="16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720A1D49-3B3B-4472-8787-6B291908AEC2}" type="pres">
      <dgm:prSet presAssocID="{0B5BFC10-1B69-40E8-A79B-4FAE617473CA}" presName="rootConnector" presStyleLbl="node4" presStyleIdx="14" presStyleCnt="16"/>
      <dgm:spPr/>
      <dgm:t>
        <a:bodyPr/>
        <a:lstStyle/>
        <a:p>
          <a:pPr rtl="1"/>
          <a:endParaRPr lang="ar-SA"/>
        </a:p>
      </dgm:t>
    </dgm:pt>
    <dgm:pt modelId="{EF689DE3-DDC8-44F8-AFB4-DEAAD7DBB0ED}" type="pres">
      <dgm:prSet presAssocID="{0B5BFC10-1B69-40E8-A79B-4FAE617473CA}" presName="hierChild4" presStyleCnt="0"/>
      <dgm:spPr/>
    </dgm:pt>
    <dgm:pt modelId="{8FB43845-8D25-44D9-B34A-BDC5159A2A0F}" type="pres">
      <dgm:prSet presAssocID="{D866C117-7608-40F5-8039-F8DED48600AB}" presName="Name35" presStyleLbl="parChTrans1D4" presStyleIdx="15" presStyleCnt="16"/>
      <dgm:spPr/>
      <dgm:t>
        <a:bodyPr/>
        <a:lstStyle/>
        <a:p>
          <a:pPr rtl="1"/>
          <a:endParaRPr lang="ar-SA"/>
        </a:p>
      </dgm:t>
    </dgm:pt>
    <dgm:pt modelId="{4CCD3A97-AC3D-4E99-B8EA-53C68D5B8F92}" type="pres">
      <dgm:prSet presAssocID="{4FEF75ED-7606-4709-9CFF-0817908A19A6}" presName="hierRoot2" presStyleCnt="0">
        <dgm:presLayoutVars>
          <dgm:hierBranch val="init"/>
        </dgm:presLayoutVars>
      </dgm:prSet>
      <dgm:spPr/>
    </dgm:pt>
    <dgm:pt modelId="{DC877047-770F-4120-9571-4083DD1A37FD}" type="pres">
      <dgm:prSet presAssocID="{4FEF75ED-7606-4709-9CFF-0817908A19A6}" presName="rootComposite" presStyleCnt="0"/>
      <dgm:spPr/>
    </dgm:pt>
    <dgm:pt modelId="{81EB6CB7-3508-48A9-81F3-16FD816A5027}" type="pres">
      <dgm:prSet presAssocID="{4FEF75ED-7606-4709-9CFF-0817908A19A6}" presName="rootText" presStyleLbl="node4" presStyleIdx="15" presStyleCnt="16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60F9F118-4187-4C91-827D-BBC5F69B046B}" type="pres">
      <dgm:prSet presAssocID="{4FEF75ED-7606-4709-9CFF-0817908A19A6}" presName="rootConnector" presStyleLbl="node4" presStyleIdx="15" presStyleCnt="16"/>
      <dgm:spPr/>
      <dgm:t>
        <a:bodyPr/>
        <a:lstStyle/>
        <a:p>
          <a:pPr rtl="1"/>
          <a:endParaRPr lang="ar-SA"/>
        </a:p>
      </dgm:t>
    </dgm:pt>
    <dgm:pt modelId="{4F100A39-3E92-48A4-A06C-D07E0ED2138C}" type="pres">
      <dgm:prSet presAssocID="{4FEF75ED-7606-4709-9CFF-0817908A19A6}" presName="hierChild4" presStyleCnt="0"/>
      <dgm:spPr/>
    </dgm:pt>
    <dgm:pt modelId="{071B5C92-7868-443E-A2EA-59E3734E38C3}" type="pres">
      <dgm:prSet presAssocID="{4FEF75ED-7606-4709-9CFF-0817908A19A6}" presName="hierChild5" presStyleCnt="0"/>
      <dgm:spPr/>
    </dgm:pt>
    <dgm:pt modelId="{8ED8C278-7A23-423B-BC74-265AD85A2DBA}" type="pres">
      <dgm:prSet presAssocID="{0B5BFC10-1B69-40E8-A79B-4FAE617473CA}" presName="hierChild5" presStyleCnt="0"/>
      <dgm:spPr/>
    </dgm:pt>
    <dgm:pt modelId="{6E958462-73AA-422F-B001-E22A19AC92BE}" type="pres">
      <dgm:prSet presAssocID="{35DD2137-D472-4B74-A13D-5B46163FC3BD}" presName="hierChild5" presStyleCnt="0"/>
      <dgm:spPr/>
    </dgm:pt>
    <dgm:pt modelId="{E8958902-4A41-4D8D-9486-D5CB4ACE6B16}" type="pres">
      <dgm:prSet presAssocID="{29DC9595-0437-4DE5-BF45-54837179260A}" presName="hierChild5" presStyleCnt="0"/>
      <dgm:spPr/>
    </dgm:pt>
    <dgm:pt modelId="{87554B7E-4B4C-4A74-B3A0-73D68649B437}" type="pres">
      <dgm:prSet presAssocID="{4EB45BDE-07C4-4A11-A6AA-D959CE6FF605}" presName="Name37" presStyleLbl="parChTrans1D2" presStyleIdx="3" presStyleCnt="4"/>
      <dgm:spPr/>
      <dgm:t>
        <a:bodyPr/>
        <a:lstStyle/>
        <a:p>
          <a:pPr rtl="1"/>
          <a:endParaRPr lang="ar-SA"/>
        </a:p>
      </dgm:t>
    </dgm:pt>
    <dgm:pt modelId="{5A9456F5-84F3-4316-8999-B70EC840ED7D}" type="pres">
      <dgm:prSet presAssocID="{7DAE2354-D038-4AA9-85DA-8BEAED2410B6}" presName="hierRoot2" presStyleCnt="0">
        <dgm:presLayoutVars>
          <dgm:hierBranch/>
        </dgm:presLayoutVars>
      </dgm:prSet>
      <dgm:spPr/>
    </dgm:pt>
    <dgm:pt modelId="{82F35BE3-BB20-4FEA-950B-AC6D0BBD4EED}" type="pres">
      <dgm:prSet presAssocID="{7DAE2354-D038-4AA9-85DA-8BEAED2410B6}" presName="rootComposite" presStyleCnt="0"/>
      <dgm:spPr/>
    </dgm:pt>
    <dgm:pt modelId="{44EE30B0-AED0-4402-88C2-6374BB71945E}" type="pres">
      <dgm:prSet presAssocID="{7DAE2354-D038-4AA9-85DA-8BEAED2410B6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47B92546-CB6B-446A-A510-D9FBAEA7F288}" type="pres">
      <dgm:prSet presAssocID="{7DAE2354-D038-4AA9-85DA-8BEAED2410B6}" presName="rootConnector" presStyleLbl="node2" presStyleIdx="3" presStyleCnt="4"/>
      <dgm:spPr/>
      <dgm:t>
        <a:bodyPr/>
        <a:lstStyle/>
        <a:p>
          <a:pPr rtl="1"/>
          <a:endParaRPr lang="ar-SA"/>
        </a:p>
      </dgm:t>
    </dgm:pt>
    <dgm:pt modelId="{1422049A-ED80-4D5D-8159-B8AEA5160955}" type="pres">
      <dgm:prSet presAssocID="{7DAE2354-D038-4AA9-85DA-8BEAED2410B6}" presName="hierChild4" presStyleCnt="0"/>
      <dgm:spPr/>
    </dgm:pt>
    <dgm:pt modelId="{CA78E830-6CE2-44C7-AB9B-A875E4417856}" type="pres">
      <dgm:prSet presAssocID="{6BFB41B9-5A6B-4333-B7F9-10F6A603F71B}" presName="Name35" presStyleLbl="parChTrans1D3" presStyleIdx="4" presStyleCnt="5"/>
      <dgm:spPr/>
      <dgm:t>
        <a:bodyPr/>
        <a:lstStyle/>
        <a:p>
          <a:pPr rtl="1"/>
          <a:endParaRPr lang="ar-SA"/>
        </a:p>
      </dgm:t>
    </dgm:pt>
    <dgm:pt modelId="{79CDD644-6B29-4C8C-A209-4E0A36917E3D}" type="pres">
      <dgm:prSet presAssocID="{71DD11F0-BF09-4F20-81BC-2E29AF86707E}" presName="hierRoot2" presStyleCnt="0">
        <dgm:presLayoutVars>
          <dgm:hierBranch val="init"/>
        </dgm:presLayoutVars>
      </dgm:prSet>
      <dgm:spPr/>
    </dgm:pt>
    <dgm:pt modelId="{596054DE-CC09-4168-932C-678A78E53610}" type="pres">
      <dgm:prSet presAssocID="{71DD11F0-BF09-4F20-81BC-2E29AF86707E}" presName="rootComposite" presStyleCnt="0"/>
      <dgm:spPr/>
    </dgm:pt>
    <dgm:pt modelId="{E8850018-E6E6-4A19-951E-8A0482730FA1}" type="pres">
      <dgm:prSet presAssocID="{71DD11F0-BF09-4F20-81BC-2E29AF86707E}" presName="rootText" presStyleLbl="node3" presStyleIdx="4" presStyleCnt="5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CDD275F7-5A40-4E3A-8F78-5AC8E6F0169B}" type="pres">
      <dgm:prSet presAssocID="{71DD11F0-BF09-4F20-81BC-2E29AF86707E}" presName="rootConnector" presStyleLbl="node3" presStyleIdx="4" presStyleCnt="5"/>
      <dgm:spPr/>
      <dgm:t>
        <a:bodyPr/>
        <a:lstStyle/>
        <a:p>
          <a:pPr rtl="1"/>
          <a:endParaRPr lang="ar-SA"/>
        </a:p>
      </dgm:t>
    </dgm:pt>
    <dgm:pt modelId="{FAE3A459-DFDF-41B6-A506-D2E47EF684E6}" type="pres">
      <dgm:prSet presAssocID="{71DD11F0-BF09-4F20-81BC-2E29AF86707E}" presName="hierChild4" presStyleCnt="0"/>
      <dgm:spPr/>
    </dgm:pt>
    <dgm:pt modelId="{680A5FE2-DC52-4456-9401-230B69AABEF3}" type="pres">
      <dgm:prSet presAssocID="{71DD11F0-BF09-4F20-81BC-2E29AF86707E}" presName="hierChild5" presStyleCnt="0"/>
      <dgm:spPr/>
    </dgm:pt>
    <dgm:pt modelId="{58CEEBC8-AF86-4ADF-AEC4-A3F1CB766FCD}" type="pres">
      <dgm:prSet presAssocID="{7DAE2354-D038-4AA9-85DA-8BEAED2410B6}" presName="hierChild5" presStyleCnt="0"/>
      <dgm:spPr/>
    </dgm:pt>
    <dgm:pt modelId="{9DA627B5-BED7-43FC-ADCF-39D2F1A633C2}" type="pres">
      <dgm:prSet presAssocID="{17358733-7A23-40E9-9717-37C4B177E24D}" presName="hierChild3" presStyleCnt="0"/>
      <dgm:spPr/>
    </dgm:pt>
  </dgm:ptLst>
  <dgm:cxnLst>
    <dgm:cxn modelId="{05BFE40A-7031-4173-97B2-53FB8EFAE923}" type="presOf" srcId="{7E5ED6D2-2D33-4E8F-856C-6094CB67FF5E}" destId="{0D647577-AC7C-496F-934C-020395B5A042}" srcOrd="0" destOrd="0" presId="urn:microsoft.com/office/officeart/2005/8/layout/orgChart1"/>
    <dgm:cxn modelId="{DF915A07-A440-455F-88AC-00A32E4E4193}" type="presOf" srcId="{140AE95B-5276-4664-BFC8-C76124A43AAC}" destId="{367A636E-72D8-4EE8-A90C-873450251FD1}" srcOrd="0" destOrd="0" presId="urn:microsoft.com/office/officeart/2005/8/layout/orgChart1"/>
    <dgm:cxn modelId="{6F55E02B-D101-4A18-8132-78646BADB5F4}" type="presOf" srcId="{760AE31D-4D3A-4611-9133-B129C6F899F1}" destId="{E8052D68-B67A-4DB3-A0E6-D37D819E4F56}" srcOrd="1" destOrd="0" presId="urn:microsoft.com/office/officeart/2005/8/layout/orgChart1"/>
    <dgm:cxn modelId="{2448BC79-594F-4C3A-823F-041BB6305126}" type="presOf" srcId="{95E6F03C-38EB-4DB2-9853-241660E304F3}" destId="{5EB9ABDC-E044-4518-BA2D-70BFFABD6761}" srcOrd="1" destOrd="0" presId="urn:microsoft.com/office/officeart/2005/8/layout/orgChart1"/>
    <dgm:cxn modelId="{3DA029BC-A56C-4D8A-8369-8AFCA28B807E}" type="presOf" srcId="{0B2DA9A7-3036-45F3-A487-356FC540CFB9}" destId="{90CA898A-63C7-432E-BD43-A85035DFB755}" srcOrd="0" destOrd="0" presId="urn:microsoft.com/office/officeart/2005/8/layout/orgChart1"/>
    <dgm:cxn modelId="{4DF74537-C79F-4DD0-9A66-EF95A52A7CE1}" type="presOf" srcId="{95E6F03C-38EB-4DB2-9853-241660E304F3}" destId="{F8C11127-F0E4-4ACD-8980-EEFD08C898E0}" srcOrd="0" destOrd="0" presId="urn:microsoft.com/office/officeart/2005/8/layout/orgChart1"/>
    <dgm:cxn modelId="{B6AF2B24-6821-438E-8195-10A5B3991238}" type="presOf" srcId="{48B6B187-CF6B-4BA3-B0A0-EED79A6F303E}" destId="{86D5BA69-389B-4FD0-91C8-773CBDDC5A9F}" srcOrd="0" destOrd="0" presId="urn:microsoft.com/office/officeart/2005/8/layout/orgChart1"/>
    <dgm:cxn modelId="{0F9409A6-CC3E-420D-B127-AF4DF1BE74EA}" type="presOf" srcId="{CC8C1252-14FE-42B1-8E31-248F98A5BDE3}" destId="{F2DEC267-AC95-4033-8015-6C6137AD9D5C}" srcOrd="0" destOrd="0" presId="urn:microsoft.com/office/officeart/2005/8/layout/orgChart1"/>
    <dgm:cxn modelId="{E6C817DA-C88A-4692-8473-FF0AD3FE169A}" type="presOf" srcId="{29DC9595-0437-4DE5-BF45-54837179260A}" destId="{A9548655-7558-4CC1-99A6-A056B255375E}" srcOrd="1" destOrd="0" presId="urn:microsoft.com/office/officeart/2005/8/layout/orgChart1"/>
    <dgm:cxn modelId="{0DEA6189-04F9-460C-B161-0A350C561295}" type="presOf" srcId="{CC8C1252-14FE-42B1-8E31-248F98A5BDE3}" destId="{81AB204A-25AA-40E2-9038-2B077CE58E72}" srcOrd="1" destOrd="0" presId="urn:microsoft.com/office/officeart/2005/8/layout/orgChart1"/>
    <dgm:cxn modelId="{528C3675-479C-402C-BAD5-B4D1708410A8}" srcId="{17358733-7A23-40E9-9717-37C4B177E24D}" destId="{7DAE2354-D038-4AA9-85DA-8BEAED2410B6}" srcOrd="3" destOrd="0" parTransId="{4EB45BDE-07C4-4A11-A6AA-D959CE6FF605}" sibTransId="{9BAE738C-5D5F-420F-911B-292F398D526E}"/>
    <dgm:cxn modelId="{7A7567CE-5F61-4DF4-89E4-3BAD7876082B}" srcId="{35DD2137-D472-4B74-A13D-5B46163FC3BD}" destId="{0B5BFC10-1B69-40E8-A79B-4FAE617473CA}" srcOrd="0" destOrd="0" parTransId="{E89B2B38-3E7F-4407-937E-A3809ABC40FF}" sibTransId="{3525339B-2344-4831-B59C-F966BC15F63B}"/>
    <dgm:cxn modelId="{BE1F49C9-A855-4C0C-B381-0AF9936E85C8}" type="presOf" srcId="{794DD093-7876-49D9-839F-A081F1CC1343}" destId="{C7F311CA-2AE2-40CB-8C4B-DF13C62E2B69}" srcOrd="0" destOrd="0" presId="urn:microsoft.com/office/officeart/2005/8/layout/orgChart1"/>
    <dgm:cxn modelId="{BAB0C551-169E-41A7-9FED-06C99D992981}" srcId="{17358733-7A23-40E9-9717-37C4B177E24D}" destId="{647CB49A-89BD-4E63-AE18-ABF9A2A427E4}" srcOrd="0" destOrd="0" parTransId="{77B01AB7-B1AE-4B66-A222-91A4651B3540}" sibTransId="{B3C5C4A4-5358-49C5-86C1-E42F06C2D666}"/>
    <dgm:cxn modelId="{803425E6-7E79-4162-8875-79EF30673799}" type="presOf" srcId="{0B5BFC10-1B69-40E8-A79B-4FAE617473CA}" destId="{5534F638-AC05-4245-96FA-AC35225CFC8B}" srcOrd="0" destOrd="0" presId="urn:microsoft.com/office/officeart/2005/8/layout/orgChart1"/>
    <dgm:cxn modelId="{40E78528-A9D5-4526-B86B-3391C1E25385}" type="presOf" srcId="{109111CB-5142-40E9-A314-65ABBFB5034A}" destId="{1B8FAC1E-6640-45E8-9811-8FE7E935123B}" srcOrd="0" destOrd="0" presId="urn:microsoft.com/office/officeart/2005/8/layout/orgChart1"/>
    <dgm:cxn modelId="{C784D739-CC3F-4293-8DEE-87A29BD24567}" type="presOf" srcId="{DA2B799A-56A8-41CA-961C-47422E2EC49C}" destId="{0C9F1DCA-E1E4-401C-ABAA-3C78CBD0360E}" srcOrd="0" destOrd="0" presId="urn:microsoft.com/office/officeart/2005/8/layout/orgChart1"/>
    <dgm:cxn modelId="{DA2382B8-930C-4230-83C2-1E668300D788}" type="presOf" srcId="{66246FC3-1F94-43A2-B772-B41A293DCF3D}" destId="{805D224B-09B6-49F7-8794-C7A1D9CE1A93}" srcOrd="1" destOrd="0" presId="urn:microsoft.com/office/officeart/2005/8/layout/orgChart1"/>
    <dgm:cxn modelId="{01ED6713-6234-48AE-8B8C-BBD3E47BFD45}" srcId="{140AE95B-5276-4664-BFC8-C76124A43AAC}" destId="{95E6F03C-38EB-4DB2-9853-241660E304F3}" srcOrd="0" destOrd="0" parTransId="{E52D1399-9CB9-4614-9BFB-45464930BEC3}" sibTransId="{AEC682D0-4920-444E-9DE7-E6C4A7852181}"/>
    <dgm:cxn modelId="{9E238FF9-2C90-4BC7-AC5A-162050FB3B63}" type="presOf" srcId="{2B971A92-E17C-4218-8709-83041D9F74E5}" destId="{B34AB7BB-FA5E-45A8-B9A0-612C3D55CFB2}" srcOrd="1" destOrd="0" presId="urn:microsoft.com/office/officeart/2005/8/layout/orgChart1"/>
    <dgm:cxn modelId="{7F93EBC1-A4EA-4D88-B597-3AC75ACC5914}" type="presOf" srcId="{0B5BFC10-1B69-40E8-A79B-4FAE617473CA}" destId="{720A1D49-3B3B-4472-8787-6B291908AEC2}" srcOrd="1" destOrd="0" presId="urn:microsoft.com/office/officeart/2005/8/layout/orgChart1"/>
    <dgm:cxn modelId="{345062E5-CC1F-4E37-B5D7-060EB676EAD3}" srcId="{17358733-7A23-40E9-9717-37C4B177E24D}" destId="{140AE95B-5276-4664-BFC8-C76124A43AAC}" srcOrd="1" destOrd="0" parTransId="{0B2DA9A7-3036-45F3-A487-356FC540CFB9}" sibTransId="{F4D0EA38-B98C-4588-B9D8-D672270840A0}"/>
    <dgm:cxn modelId="{2CE6807A-B6BB-4A74-B454-43FBA4218C7D}" type="presOf" srcId="{77B01AB7-B1AE-4B66-A222-91A4651B3540}" destId="{0DB4A994-757E-4B5F-B617-FEE2BD978D7A}" srcOrd="0" destOrd="0" presId="urn:microsoft.com/office/officeart/2005/8/layout/orgChart1"/>
    <dgm:cxn modelId="{BDEE65E7-2CEF-4F80-8C32-8AEAE6685B62}" type="presOf" srcId="{140AE95B-5276-4664-BFC8-C76124A43AAC}" destId="{4FF8585D-9C1E-4BD4-A5C1-81E9D8EF6F4C}" srcOrd="1" destOrd="0" presId="urn:microsoft.com/office/officeart/2005/8/layout/orgChart1"/>
    <dgm:cxn modelId="{E41AB186-7036-423D-9EEF-9E4A9C92D5F1}" type="presOf" srcId="{D4F0B74D-AC32-4199-B7C5-BEBD4A098E6F}" destId="{50B6E95B-DF1F-4597-83D5-672DC3564E3F}" srcOrd="0" destOrd="0" presId="urn:microsoft.com/office/officeart/2005/8/layout/orgChart1"/>
    <dgm:cxn modelId="{E50DE637-4E94-426A-8DBF-485807D66C6B}" type="presOf" srcId="{E52D1399-9CB9-4614-9BFB-45464930BEC3}" destId="{57D17E9B-E013-43BF-A1CE-1F7B498E0BE0}" srcOrd="0" destOrd="0" presId="urn:microsoft.com/office/officeart/2005/8/layout/orgChart1"/>
    <dgm:cxn modelId="{8ECA6BAD-21EE-4B0C-9C18-B0486D11B4AB}" srcId="{218474E1-D330-41E7-AB12-E5D8479E4C6F}" destId="{DA2B799A-56A8-41CA-961C-47422E2EC49C}" srcOrd="1" destOrd="0" parTransId="{D4F0B74D-AC32-4199-B7C5-BEBD4A098E6F}" sibTransId="{ACAF68FF-0785-49E5-A911-C3BCC86BB0B6}"/>
    <dgm:cxn modelId="{55969F29-F110-430C-822C-64869A12295E}" srcId="{95E6F03C-38EB-4DB2-9853-241660E304F3}" destId="{CC8C1252-14FE-42B1-8E31-248F98A5BDE3}" srcOrd="0" destOrd="0" parTransId="{60A2359A-26BB-4E39-AEC5-6ABAEB0446B3}" sibTransId="{3062D9F9-C945-474E-A95E-6C1100570438}"/>
    <dgm:cxn modelId="{33C8760A-9A15-4A7C-828E-C60E5BDB45C5}" type="presOf" srcId="{DDBF3089-5EE6-4475-8A11-79B7AA1AD112}" destId="{DD8C1DCF-EF66-472D-B7E9-6B9F03642E85}" srcOrd="0" destOrd="0" presId="urn:microsoft.com/office/officeart/2005/8/layout/orgChart1"/>
    <dgm:cxn modelId="{A915D3BA-DF00-4BE1-A488-8EF8824520C8}" type="presOf" srcId="{B3828A7E-07EB-41B4-97E6-792DDE6B44CD}" destId="{B97CCC50-1183-4BBC-A214-8E0D60E1BA13}" srcOrd="1" destOrd="0" presId="urn:microsoft.com/office/officeart/2005/8/layout/orgChart1"/>
    <dgm:cxn modelId="{125D9E09-F141-476C-8B77-975CD249C469}" type="presOf" srcId="{508EF4AA-96EB-4F30-B527-414017E9C2A9}" destId="{CA1249A3-6CCA-438A-B15C-59BF6168DB53}" srcOrd="0" destOrd="0" presId="urn:microsoft.com/office/officeart/2005/8/layout/orgChart1"/>
    <dgm:cxn modelId="{55DBB873-EA31-49ED-90DE-A048987C3025}" type="presOf" srcId="{7DF1D7D0-B3EF-41C4-98D8-AC3DA8563224}" destId="{9E17116C-8033-416F-AF3C-7AB1497635A6}" srcOrd="0" destOrd="0" presId="urn:microsoft.com/office/officeart/2005/8/layout/orgChart1"/>
    <dgm:cxn modelId="{AC17512A-B1F3-46B9-859A-08DCD9472BE6}" type="presOf" srcId="{C5070A8A-BDED-4905-A09A-D963F10903E1}" destId="{D77316D4-E96C-4D08-9E2C-10A9E8F35762}" srcOrd="0" destOrd="0" presId="urn:microsoft.com/office/officeart/2005/8/layout/orgChart1"/>
    <dgm:cxn modelId="{890CEA0D-C658-485F-8B4B-661262FAE7E2}" type="presOf" srcId="{4FEF75ED-7606-4709-9CFF-0817908A19A6}" destId="{60F9F118-4187-4C91-827D-BBC5F69B046B}" srcOrd="1" destOrd="0" presId="urn:microsoft.com/office/officeart/2005/8/layout/orgChart1"/>
    <dgm:cxn modelId="{00A98756-373F-46B4-BE78-A8BC018D3829}" srcId="{03C6FA68-6EFC-4528-BB65-D021516E7836}" destId="{070A3743-C66D-4654-973A-12791D8C6DDF}" srcOrd="0" destOrd="0" parTransId="{7E5ED6D2-2D33-4E8F-856C-6094CB67FF5E}" sibTransId="{728460D4-0B5F-4FA3-B7AC-B6925612F229}"/>
    <dgm:cxn modelId="{73D32DEC-6DED-45CC-99C2-74523DC3FF7F}" type="presOf" srcId="{218474E1-D330-41E7-AB12-E5D8479E4C6F}" destId="{08F42E36-7183-4F89-B238-1A89B06A7933}" srcOrd="0" destOrd="0" presId="urn:microsoft.com/office/officeart/2005/8/layout/orgChart1"/>
    <dgm:cxn modelId="{E377C218-4906-4B50-B73E-7601AB1E7BA7}" type="presOf" srcId="{CC5A83D9-3D47-4BA4-B0C0-AF9780E0B2FA}" destId="{C5FCB04B-918B-4C52-B0DA-5100CC83D0D3}" srcOrd="0" destOrd="0" presId="urn:microsoft.com/office/officeart/2005/8/layout/orgChart1"/>
    <dgm:cxn modelId="{D823F186-7A42-44E4-AD6F-D7955C75D157}" type="presOf" srcId="{218474E1-D330-41E7-AB12-E5D8479E4C6F}" destId="{1B24D175-B12A-4F23-B8F7-C277C89D2310}" srcOrd="1" destOrd="0" presId="urn:microsoft.com/office/officeart/2005/8/layout/orgChart1"/>
    <dgm:cxn modelId="{5787AB0B-FBB0-459C-84A1-A60F674D2C62}" type="presOf" srcId="{60A2359A-26BB-4E39-AEC5-6ABAEB0446B3}" destId="{34AAA5BE-B7C6-4A55-8BD6-EB180AAFABA4}" srcOrd="0" destOrd="0" presId="urn:microsoft.com/office/officeart/2005/8/layout/orgChart1"/>
    <dgm:cxn modelId="{7DF303C9-BDDC-48FE-BA4B-5CE8918C6FAA}" type="presOf" srcId="{03C6FA68-6EFC-4528-BB65-D021516E7836}" destId="{91549230-565B-4247-A4BA-2F8D3B369642}" srcOrd="1" destOrd="0" presId="urn:microsoft.com/office/officeart/2005/8/layout/orgChart1"/>
    <dgm:cxn modelId="{98923F8A-BCC3-46CF-B108-98266E69C544}" type="presOf" srcId="{17358733-7A23-40E9-9717-37C4B177E24D}" destId="{92B67E08-E5D1-4B7B-9688-FC5CBB27DE2B}" srcOrd="1" destOrd="0" presId="urn:microsoft.com/office/officeart/2005/8/layout/orgChart1"/>
    <dgm:cxn modelId="{A57E1D48-38D0-47D0-8D9B-7D1E8771EFFB}" srcId="{CC8C1252-14FE-42B1-8E31-248F98A5BDE3}" destId="{03C6FA68-6EFC-4528-BB65-D021516E7836}" srcOrd="0" destOrd="0" parTransId="{E38236E9-3A2A-4FB4-A9A1-CAC260202E1B}" sibTransId="{559AE8F4-4D1B-4FCF-81FA-EF7C8B991061}"/>
    <dgm:cxn modelId="{D22B1959-4713-4DE8-AD3C-2FB7CB0B7AFE}" srcId="{17358733-7A23-40E9-9717-37C4B177E24D}" destId="{29DC9595-0437-4DE5-BF45-54837179260A}" srcOrd="2" destOrd="0" parTransId="{9C166032-7E01-4EB6-9231-F0FBF8D1138B}" sibTransId="{DC8967A8-19E5-47D8-9342-D7D4BABCA335}"/>
    <dgm:cxn modelId="{1D88D2D8-9D96-4F8C-B33A-888331411ECA}" srcId="{218474E1-D330-41E7-AB12-E5D8479E4C6F}" destId="{D3F7C359-F20A-4B46-8481-62BC98C0922B}" srcOrd="0" destOrd="0" parTransId="{93599A73-7E9C-4A84-A9FF-78CE7567DBF3}" sibTransId="{D2365894-E057-4EC9-AD9C-4E5B056021CC}"/>
    <dgm:cxn modelId="{7E0F8C55-E1D6-49C6-8D8B-618576C586C6}" type="presOf" srcId="{48B6B187-CF6B-4BA3-B0A0-EED79A6F303E}" destId="{E73E120C-5AEE-4C83-B69D-11DA11ABB774}" srcOrd="1" destOrd="0" presId="urn:microsoft.com/office/officeart/2005/8/layout/orgChart1"/>
    <dgm:cxn modelId="{53C08655-AD55-4EC9-8E6F-FEB875329BF0}" type="presOf" srcId="{A13C972B-6A21-4C26-BF49-FAC574C54486}" destId="{32FCB933-ED81-4FAB-89AA-196EFE4A0041}" srcOrd="0" destOrd="0" presId="urn:microsoft.com/office/officeart/2005/8/layout/orgChart1"/>
    <dgm:cxn modelId="{3F0AC569-FA8F-4849-A775-9C69A9C8B7DD}" type="presOf" srcId="{CBF6E532-CA80-484E-8E7B-5A8A6BD33999}" destId="{74788E58-C4CC-41F9-96EF-57F23A4AB2D8}" srcOrd="0" destOrd="0" presId="urn:microsoft.com/office/officeart/2005/8/layout/orgChart1"/>
    <dgm:cxn modelId="{5EB4316E-9BE2-4C14-8A1F-D29BDC1042B3}" type="presOf" srcId="{2B971A92-E17C-4218-8709-83041D9F74E5}" destId="{851BA116-D835-4968-A112-1551AB76B27C}" srcOrd="0" destOrd="0" presId="urn:microsoft.com/office/officeart/2005/8/layout/orgChart1"/>
    <dgm:cxn modelId="{0BEEB3F9-0866-42F1-A137-33BBA452C97C}" srcId="{B3828A7E-07EB-41B4-97E6-792DDE6B44CD}" destId="{C33504B7-FB2D-4DFB-979A-180652F17499}" srcOrd="2" destOrd="0" parTransId="{7DF1D7D0-B3EF-41C4-98D8-AC3DA8563224}" sibTransId="{ACEE3B4F-3833-4053-BF8B-8740EF671467}"/>
    <dgm:cxn modelId="{77AE8CDD-AC60-4F1E-8D76-10EF9F413C09}" type="presOf" srcId="{5BB063E3-E253-4356-806A-31EE94E935E8}" destId="{6A60FD3C-0F97-43DC-86C0-BA783DFD2211}" srcOrd="0" destOrd="0" presId="urn:microsoft.com/office/officeart/2005/8/layout/orgChart1"/>
    <dgm:cxn modelId="{8B4BE3E8-630E-43B8-9E0C-4D9B9D4C9E2C}" type="presOf" srcId="{D3F7C359-F20A-4B46-8481-62BC98C0922B}" destId="{D78F01B4-52DF-40AA-9EC9-FBA73F057E76}" srcOrd="0" destOrd="0" presId="urn:microsoft.com/office/officeart/2005/8/layout/orgChart1"/>
    <dgm:cxn modelId="{3E6B6FB9-F882-4BA4-A65C-4A3189407F5F}" type="presOf" srcId="{35DD2137-D472-4B74-A13D-5B46163FC3BD}" destId="{24A8F846-87D7-490E-A583-FC77CDB4DE14}" srcOrd="1" destOrd="0" presId="urn:microsoft.com/office/officeart/2005/8/layout/orgChart1"/>
    <dgm:cxn modelId="{AB25DF4C-1279-47F0-A151-85949A575D3D}" type="presOf" srcId="{B469603B-0536-491B-8D92-D9EB701551D3}" destId="{6A3B3983-C1B5-41E7-869F-99B94DED355D}" srcOrd="0" destOrd="0" presId="urn:microsoft.com/office/officeart/2005/8/layout/orgChart1"/>
    <dgm:cxn modelId="{08514F8F-3A59-4ADA-85B6-7D5358D1D76F}" type="presOf" srcId="{21CC1D21-DFE4-4501-9FE4-897C0139DB67}" destId="{1AE3BF57-3AE7-433B-83BB-EBFCF33529F1}" srcOrd="0" destOrd="0" presId="urn:microsoft.com/office/officeart/2005/8/layout/orgChart1"/>
    <dgm:cxn modelId="{DAD4AD76-75EB-47DB-A560-2EBE5EB92E09}" type="presOf" srcId="{760AE31D-4D3A-4611-9133-B129C6F899F1}" destId="{06E4660C-1990-41F9-A6EC-366193186FC2}" srcOrd="0" destOrd="0" presId="urn:microsoft.com/office/officeart/2005/8/layout/orgChart1"/>
    <dgm:cxn modelId="{2866F7BE-276F-4BAD-B26E-04A3647C9961}" type="presOf" srcId="{9C166032-7E01-4EB6-9231-F0FBF8D1138B}" destId="{D0304067-7080-4977-932D-F98863AE2B17}" srcOrd="0" destOrd="0" presId="urn:microsoft.com/office/officeart/2005/8/layout/orgChart1"/>
    <dgm:cxn modelId="{39F06832-7A59-4230-AFE3-410F52D7395D}" type="presOf" srcId="{B3E773F4-C036-4AF5-BE99-78208D8D8D77}" destId="{BEC3ABD9-75C6-40C4-9E8B-524AC145E2A4}" srcOrd="1" destOrd="0" presId="urn:microsoft.com/office/officeart/2005/8/layout/orgChart1"/>
    <dgm:cxn modelId="{B8382EB9-7AFF-4121-BCF7-7AE02E8DD2C2}" type="presOf" srcId="{2461F48D-6725-4F3B-B587-F1A86834BE22}" destId="{52D9866A-B924-427F-A8C9-946443D3451C}" srcOrd="0" destOrd="0" presId="urn:microsoft.com/office/officeart/2005/8/layout/orgChart1"/>
    <dgm:cxn modelId="{D4D11C8D-19C9-47E1-863F-62276A64C099}" type="presOf" srcId="{6BFB41B9-5A6B-4333-B7F9-10F6A603F71B}" destId="{CA78E830-6CE2-44C7-AB9B-A875E4417856}" srcOrd="0" destOrd="0" presId="urn:microsoft.com/office/officeart/2005/8/layout/orgChart1"/>
    <dgm:cxn modelId="{9757C5F1-78E3-4DEE-B7F1-E0DF80B33A7C}" type="presOf" srcId="{17358733-7A23-40E9-9717-37C4B177E24D}" destId="{8F3EACCA-444D-43C1-8BDB-060C3194F1B0}" srcOrd="0" destOrd="0" presId="urn:microsoft.com/office/officeart/2005/8/layout/orgChart1"/>
    <dgm:cxn modelId="{9D8CC601-D65A-4377-BECE-AFE2C5D79773}" type="presOf" srcId="{B3E773F4-C036-4AF5-BE99-78208D8D8D77}" destId="{A6ECA708-680F-4A6C-A3F7-3A6A8950420D}" srcOrd="0" destOrd="0" presId="urn:microsoft.com/office/officeart/2005/8/layout/orgChart1"/>
    <dgm:cxn modelId="{D82D47FC-79D7-476F-A6D7-86FC65718B4E}" srcId="{647CB49A-89BD-4E63-AE18-ABF9A2A427E4}" destId="{48B6B187-CF6B-4BA3-B0A0-EED79A6F303E}" srcOrd="0" destOrd="0" parTransId="{21CC1D21-DFE4-4501-9FE4-897C0139DB67}" sibTransId="{D208E42E-A1A7-4AB5-A2FE-E7682943CF4D}"/>
    <dgm:cxn modelId="{BC15F7E3-B8D7-40CB-90C3-5C11C2119C75}" type="presOf" srcId="{070A3743-C66D-4654-973A-12791D8C6DDF}" destId="{2A8A3F43-BA9F-453F-B69A-8DB396D82945}" srcOrd="0" destOrd="0" presId="urn:microsoft.com/office/officeart/2005/8/layout/orgChart1"/>
    <dgm:cxn modelId="{CDBFD0EC-FBB5-4238-87F2-7431FDD5F069}" type="presOf" srcId="{C33504B7-FB2D-4DFB-979A-180652F17499}" destId="{2CF76AC4-0AC0-4B83-822E-1ACEBE59FEBA}" srcOrd="1" destOrd="0" presId="urn:microsoft.com/office/officeart/2005/8/layout/orgChart1"/>
    <dgm:cxn modelId="{3E0D3B57-723E-41DD-B0E3-1055DE5E2820}" type="presOf" srcId="{71DD11F0-BF09-4F20-81BC-2E29AF86707E}" destId="{CDD275F7-5A40-4E3A-8F78-5AC8E6F0169B}" srcOrd="1" destOrd="0" presId="urn:microsoft.com/office/officeart/2005/8/layout/orgChart1"/>
    <dgm:cxn modelId="{A21E055A-0A36-43CF-A7A6-5AB478B9E276}" type="presOf" srcId="{29DC9595-0437-4DE5-BF45-54837179260A}" destId="{83D22EC1-22C7-4566-8109-F27A38DA8A36}" srcOrd="0" destOrd="0" presId="urn:microsoft.com/office/officeart/2005/8/layout/orgChart1"/>
    <dgm:cxn modelId="{0C83BDE7-FFFA-4016-A6A2-EF74CAF72C0C}" srcId="{070A3743-C66D-4654-973A-12791D8C6DDF}" destId="{57EFF1BB-C924-4815-91CE-CCC4423D0E28}" srcOrd="0" destOrd="0" parTransId="{5BB063E3-E253-4356-806A-31EE94E935E8}" sibTransId="{E7671644-53C9-4D10-A841-8EDE19EC8C3D}"/>
    <dgm:cxn modelId="{925E6443-E9D0-4412-9E3C-2F31B919E30E}" srcId="{B3828A7E-07EB-41B4-97E6-792DDE6B44CD}" destId="{B3E773F4-C036-4AF5-BE99-78208D8D8D77}" srcOrd="5" destOrd="0" parTransId="{CBF6E532-CA80-484E-8E7B-5A8A6BD33999}" sibTransId="{D1AD657D-F515-4E2E-88F4-0EAD38FC6422}"/>
    <dgm:cxn modelId="{FCEBDEAA-EBF4-4081-BB59-451CBE902034}" type="presOf" srcId="{B3828A7E-07EB-41B4-97E6-792DDE6B44CD}" destId="{80E5F931-7A6E-471B-B93F-B21E71A3A716}" srcOrd="0" destOrd="0" presId="urn:microsoft.com/office/officeart/2005/8/layout/orgChart1"/>
    <dgm:cxn modelId="{41A96D2B-5F73-431D-8D01-71AAA99EBF67}" type="presOf" srcId="{66246FC3-1F94-43A2-B772-B41A293DCF3D}" destId="{3151BE8E-98EC-4C95-8F8D-CCE904F06B4D}" srcOrd="0" destOrd="0" presId="urn:microsoft.com/office/officeart/2005/8/layout/orgChart1"/>
    <dgm:cxn modelId="{088AF3DE-0470-4C2A-A5D8-38DE8C5E35C4}" srcId="{D3F7C359-F20A-4B46-8481-62BC98C0922B}" destId="{DDBF3089-5EE6-4475-8A11-79B7AA1AD112}" srcOrd="0" destOrd="0" parTransId="{109111CB-5142-40E9-A314-65ABBFB5034A}" sibTransId="{439C9DFD-EFF5-408A-8225-D9BB1078A349}"/>
    <dgm:cxn modelId="{1C367731-F888-4977-8BBA-CD2822070CC1}" type="presOf" srcId="{57EFF1BB-C924-4815-91CE-CCC4423D0E28}" destId="{931683D2-C9D5-4D4E-AEE1-7DDEBBB124D4}" srcOrd="1" destOrd="0" presId="urn:microsoft.com/office/officeart/2005/8/layout/orgChart1"/>
    <dgm:cxn modelId="{45ADD499-98EF-4496-A1F1-0E6C8E2143E5}" srcId="{B3828A7E-07EB-41B4-97E6-792DDE6B44CD}" destId="{760AE31D-4D3A-4611-9133-B129C6F899F1}" srcOrd="3" destOrd="0" parTransId="{A13C972B-6A21-4C26-BF49-FAC574C54486}" sibTransId="{B36F28A8-BA03-417D-BA19-FCDA3E6701D1}"/>
    <dgm:cxn modelId="{99641479-2D3D-48C6-9AF2-CFA9C1AC0C87}" type="presOf" srcId="{61AAA7B4-0BDB-41FE-8A62-76BCA6A58239}" destId="{67F5DF52-EBB3-42A3-978F-9ED35C0AFB79}" srcOrd="0" destOrd="0" presId="urn:microsoft.com/office/officeart/2005/8/layout/orgChart1"/>
    <dgm:cxn modelId="{0FFA32BD-45F2-46D0-9A25-1179D0269D25}" type="presOf" srcId="{93599A73-7E9C-4A84-A9FF-78CE7567DBF3}" destId="{67E13CAA-917A-4F25-92B6-9F9040E72D5D}" srcOrd="0" destOrd="0" presId="urn:microsoft.com/office/officeart/2005/8/layout/orgChart1"/>
    <dgm:cxn modelId="{E9FA440C-7E9A-4C6C-BC52-33509AF673E4}" srcId="{B3828A7E-07EB-41B4-97E6-792DDE6B44CD}" destId="{218474E1-D330-41E7-AB12-E5D8479E4C6F}" srcOrd="0" destOrd="0" parTransId="{CC5A83D9-3D47-4BA4-B0C0-AF9780E0B2FA}" sibTransId="{7CA32C01-1BBE-487A-8533-96431BA8C09A}"/>
    <dgm:cxn modelId="{49C80A3F-09EE-4A6F-BC1C-62E7B7ED93A7}" type="presOf" srcId="{DDBF3089-5EE6-4475-8A11-79B7AA1AD112}" destId="{0D88DBC6-875F-4169-8C5D-8A813B8668C2}" srcOrd="1" destOrd="0" presId="urn:microsoft.com/office/officeart/2005/8/layout/orgChart1"/>
    <dgm:cxn modelId="{BBA40950-4C48-4754-9583-C58D2B4A1D38}" type="presOf" srcId="{647CB49A-89BD-4E63-AE18-ABF9A2A427E4}" destId="{BD5E7172-0678-40D8-82E3-60E0F55C642B}" srcOrd="1" destOrd="0" presId="urn:microsoft.com/office/officeart/2005/8/layout/orgChart1"/>
    <dgm:cxn modelId="{9E2E5801-B869-4020-8D44-DF0464ABF8D5}" type="presOf" srcId="{DA2B799A-56A8-41CA-961C-47422E2EC49C}" destId="{05608A41-BF2B-45BF-89E0-1DBB4C81D855}" srcOrd="1" destOrd="0" presId="urn:microsoft.com/office/officeart/2005/8/layout/orgChart1"/>
    <dgm:cxn modelId="{4313C533-C585-42BF-BDF1-689833A8761A}" srcId="{57EFF1BB-C924-4815-91CE-CCC4423D0E28}" destId="{66246FC3-1F94-43A2-B772-B41A293DCF3D}" srcOrd="0" destOrd="0" parTransId="{B469603B-0536-491B-8D92-D9EB701551D3}" sibTransId="{8B5956D0-3E0F-4D08-9D07-2A88DB1A1CED}"/>
    <dgm:cxn modelId="{34C61F8A-E04D-4245-B650-E9A6EEB5434A}" type="presOf" srcId="{57EFF1BB-C924-4815-91CE-CCC4423D0E28}" destId="{AE1F5EBD-FE50-4BD8-B788-04E75E1C59A4}" srcOrd="0" destOrd="0" presId="urn:microsoft.com/office/officeart/2005/8/layout/orgChart1"/>
    <dgm:cxn modelId="{B7C3FDE6-6865-48B8-A3B3-73904D11C46E}" srcId="{2461F48D-6725-4F3B-B587-F1A86834BE22}" destId="{17358733-7A23-40E9-9717-37C4B177E24D}" srcOrd="0" destOrd="0" parTransId="{47A587B3-297F-49D2-8213-32D86880B22D}" sibTransId="{F01B0423-DE73-4B22-8698-F31A9A39D68F}"/>
    <dgm:cxn modelId="{D97CF0A7-28CC-44B1-81A5-CA02D5667F1E}" srcId="{7DAE2354-D038-4AA9-85DA-8BEAED2410B6}" destId="{71DD11F0-BF09-4F20-81BC-2E29AF86707E}" srcOrd="0" destOrd="0" parTransId="{6BFB41B9-5A6B-4333-B7F9-10F6A603F71B}" sibTransId="{98592FBF-E9F6-4856-8773-514A8CD0D4AA}"/>
    <dgm:cxn modelId="{AE0C22AD-A605-4E80-9798-AAAD13E658E6}" type="presOf" srcId="{D866C117-7608-40F5-8039-F8DED48600AB}" destId="{8FB43845-8D25-44D9-B34A-BDC5159A2A0F}" srcOrd="0" destOrd="0" presId="urn:microsoft.com/office/officeart/2005/8/layout/orgChart1"/>
    <dgm:cxn modelId="{BE60274A-C40C-4E2F-84D8-F3DD03EDA816}" srcId="{29DC9595-0437-4DE5-BF45-54837179260A}" destId="{35DD2137-D472-4B74-A13D-5B46163FC3BD}" srcOrd="1" destOrd="0" parTransId="{546E8283-21EE-41FB-8918-806E883F6B6D}" sibTransId="{2157D053-85C3-4678-BE36-835A0AA7CA76}"/>
    <dgm:cxn modelId="{9AE4AC31-18AB-4F7E-8744-8E3FABB0D2CD}" srcId="{29DC9595-0437-4DE5-BF45-54837179260A}" destId="{B3828A7E-07EB-41B4-97E6-792DDE6B44CD}" srcOrd="0" destOrd="0" parTransId="{794DD093-7876-49D9-839F-A081F1CC1343}" sibTransId="{C224A444-C0A2-461F-A0C5-2E5D1E0B75AB}"/>
    <dgm:cxn modelId="{5D4C1482-F56E-440D-9797-B2DFED625F95}" type="presOf" srcId="{C33504B7-FB2D-4DFB-979A-180652F17499}" destId="{7A9483A8-8628-4DB7-861C-AD3CA1B99646}" srcOrd="0" destOrd="0" presId="urn:microsoft.com/office/officeart/2005/8/layout/orgChart1"/>
    <dgm:cxn modelId="{4AD18D17-29BB-429D-896C-18B765891195}" type="presOf" srcId="{E89B2B38-3E7F-4407-937E-A3809ABC40FF}" destId="{49F3C5E5-5C9B-4079-875E-ED1A73FEAF03}" srcOrd="0" destOrd="0" presId="urn:microsoft.com/office/officeart/2005/8/layout/orgChart1"/>
    <dgm:cxn modelId="{18EB7D9B-AC80-4979-A570-478EB36202D7}" type="presOf" srcId="{71DD11F0-BF09-4F20-81BC-2E29AF86707E}" destId="{E8850018-E6E6-4A19-951E-8A0482730FA1}" srcOrd="0" destOrd="0" presId="urn:microsoft.com/office/officeart/2005/8/layout/orgChart1"/>
    <dgm:cxn modelId="{36F7F650-39C1-4566-951A-0741B5CB16BD}" type="presOf" srcId="{35DD2137-D472-4B74-A13D-5B46163FC3BD}" destId="{0B0355E6-6ABF-4D55-BA5F-2B540DE64AEA}" srcOrd="0" destOrd="0" presId="urn:microsoft.com/office/officeart/2005/8/layout/orgChart1"/>
    <dgm:cxn modelId="{120C6F11-8892-4C99-91FC-D8FC56F0A773}" type="presOf" srcId="{7DAE2354-D038-4AA9-85DA-8BEAED2410B6}" destId="{47B92546-CB6B-446A-A510-D9FBAEA7F288}" srcOrd="1" destOrd="0" presId="urn:microsoft.com/office/officeart/2005/8/layout/orgChart1"/>
    <dgm:cxn modelId="{315CC956-DE48-4163-AD50-CADED66BF8A0}" type="presOf" srcId="{03C6FA68-6EFC-4528-BB65-D021516E7836}" destId="{29966E84-A1B4-4CF2-A798-9A8FB0E1B043}" srcOrd="0" destOrd="0" presId="urn:microsoft.com/office/officeart/2005/8/layout/orgChart1"/>
    <dgm:cxn modelId="{8C4CA767-C093-4A72-88C7-C9F01DDB52F9}" type="presOf" srcId="{E38236E9-3A2A-4FB4-A9A1-CAC260202E1B}" destId="{2AAE74AB-F58B-4733-B85A-7D98728077CF}" srcOrd="0" destOrd="0" presId="urn:microsoft.com/office/officeart/2005/8/layout/orgChart1"/>
    <dgm:cxn modelId="{9322C15C-3BE5-43D7-B20E-A169988540CE}" type="presOf" srcId="{546E8283-21EE-41FB-8918-806E883F6B6D}" destId="{963688FB-51C0-4A65-B1BE-A314DBC6050A}" srcOrd="0" destOrd="0" presId="urn:microsoft.com/office/officeart/2005/8/layout/orgChart1"/>
    <dgm:cxn modelId="{63937100-2D9B-4037-BE2B-4C1663F6990F}" type="presOf" srcId="{D3F7C359-F20A-4B46-8481-62BC98C0922B}" destId="{E41F4A46-D71D-4FD0-BF2D-2BCDA7482799}" srcOrd="1" destOrd="0" presId="urn:microsoft.com/office/officeart/2005/8/layout/orgChart1"/>
    <dgm:cxn modelId="{802914DF-0F75-4840-B933-31FD5F592BEE}" type="presOf" srcId="{4EB45BDE-07C4-4A11-A6AA-D959CE6FF605}" destId="{87554B7E-4B4C-4A74-B3A0-73D68649B437}" srcOrd="0" destOrd="0" presId="urn:microsoft.com/office/officeart/2005/8/layout/orgChart1"/>
    <dgm:cxn modelId="{F59AF1A3-D6CD-4D52-99C1-9073C92378B0}" type="presOf" srcId="{4FEF75ED-7606-4709-9CFF-0817908A19A6}" destId="{81EB6CB7-3508-48A9-81F3-16FD816A5027}" srcOrd="0" destOrd="0" presId="urn:microsoft.com/office/officeart/2005/8/layout/orgChart1"/>
    <dgm:cxn modelId="{2019CB58-AA20-4661-9482-90189253FF7F}" type="presOf" srcId="{508EF4AA-96EB-4F30-B527-414017E9C2A9}" destId="{60FBFC6E-5696-4D3E-8CF4-0DD89EACD1C4}" srcOrd="1" destOrd="0" presId="urn:microsoft.com/office/officeart/2005/8/layout/orgChart1"/>
    <dgm:cxn modelId="{7DC67567-840F-485D-AAA3-571FB8480BEA}" type="presOf" srcId="{7DAE2354-D038-4AA9-85DA-8BEAED2410B6}" destId="{44EE30B0-AED0-4402-88C2-6374BB71945E}" srcOrd="0" destOrd="0" presId="urn:microsoft.com/office/officeart/2005/8/layout/orgChart1"/>
    <dgm:cxn modelId="{040C3DFC-E05C-4A1A-815B-B4C3E1FB7FBE}" srcId="{B3828A7E-07EB-41B4-97E6-792DDE6B44CD}" destId="{2B971A92-E17C-4218-8709-83041D9F74E5}" srcOrd="1" destOrd="0" parTransId="{C5070A8A-BDED-4905-A09A-D963F10903E1}" sibTransId="{961191C7-CE8A-422E-9A5D-C3802D3E8F1F}"/>
    <dgm:cxn modelId="{E7900AEE-ED1D-4814-89F4-41724AFDE45E}" srcId="{0B5BFC10-1B69-40E8-A79B-4FAE617473CA}" destId="{4FEF75ED-7606-4709-9CFF-0817908A19A6}" srcOrd="0" destOrd="0" parTransId="{D866C117-7608-40F5-8039-F8DED48600AB}" sibTransId="{80169C51-5C26-4C90-90D1-512DDB8D6ABB}"/>
    <dgm:cxn modelId="{831701AC-8ED1-4883-BD79-A492F8BA9435}" type="presOf" srcId="{070A3743-C66D-4654-973A-12791D8C6DDF}" destId="{825E411D-0E17-4912-B868-E280025F5374}" srcOrd="1" destOrd="0" presId="urn:microsoft.com/office/officeart/2005/8/layout/orgChart1"/>
    <dgm:cxn modelId="{8735C72B-2AD5-4CAB-8424-151A11FDBFF7}" type="presOf" srcId="{647CB49A-89BD-4E63-AE18-ABF9A2A427E4}" destId="{B47FCCA8-28D3-4442-A32A-B1DBDA8DA0BF}" srcOrd="0" destOrd="0" presId="urn:microsoft.com/office/officeart/2005/8/layout/orgChart1"/>
    <dgm:cxn modelId="{812527E0-FD6E-4244-8B82-690E2EB07DAD}" srcId="{B3828A7E-07EB-41B4-97E6-792DDE6B44CD}" destId="{508EF4AA-96EB-4F30-B527-414017E9C2A9}" srcOrd="4" destOrd="0" parTransId="{61AAA7B4-0BDB-41FE-8A62-76BCA6A58239}" sibTransId="{3E75ACC8-5F08-464A-9108-F4DDD3546B06}"/>
    <dgm:cxn modelId="{FFEEDE79-CCA9-486E-BF72-547EE55658D0}" type="presParOf" srcId="{52D9866A-B924-427F-A8C9-946443D3451C}" destId="{746721BE-D37F-4476-8093-39A0FC437E8E}" srcOrd="0" destOrd="0" presId="urn:microsoft.com/office/officeart/2005/8/layout/orgChart1"/>
    <dgm:cxn modelId="{0C41CE12-B969-4161-9C4D-C937552E6341}" type="presParOf" srcId="{746721BE-D37F-4476-8093-39A0FC437E8E}" destId="{47C13B1D-2062-4B25-9221-C104D85A9281}" srcOrd="0" destOrd="0" presId="urn:microsoft.com/office/officeart/2005/8/layout/orgChart1"/>
    <dgm:cxn modelId="{40636365-E76C-4E8B-8EF6-E098AB3E3AE0}" type="presParOf" srcId="{47C13B1D-2062-4B25-9221-C104D85A9281}" destId="{8F3EACCA-444D-43C1-8BDB-060C3194F1B0}" srcOrd="0" destOrd="0" presId="urn:microsoft.com/office/officeart/2005/8/layout/orgChart1"/>
    <dgm:cxn modelId="{DA0152E7-98CE-4B85-A3A4-8C49E88B92DA}" type="presParOf" srcId="{47C13B1D-2062-4B25-9221-C104D85A9281}" destId="{92B67E08-E5D1-4B7B-9688-FC5CBB27DE2B}" srcOrd="1" destOrd="0" presId="urn:microsoft.com/office/officeart/2005/8/layout/orgChart1"/>
    <dgm:cxn modelId="{B99BE79A-6E0B-4A65-BBA7-B3FCD2B1C3DA}" type="presParOf" srcId="{746721BE-D37F-4476-8093-39A0FC437E8E}" destId="{0906D0D0-2145-42AF-9275-C54018B6EF7B}" srcOrd="1" destOrd="0" presId="urn:microsoft.com/office/officeart/2005/8/layout/orgChart1"/>
    <dgm:cxn modelId="{D49BC3B6-5C4B-4B7E-A2B1-749645FD6634}" type="presParOf" srcId="{0906D0D0-2145-42AF-9275-C54018B6EF7B}" destId="{0DB4A994-757E-4B5F-B617-FEE2BD978D7A}" srcOrd="0" destOrd="0" presId="urn:microsoft.com/office/officeart/2005/8/layout/orgChart1"/>
    <dgm:cxn modelId="{86C346E6-9661-4D82-AADC-1F219FC04AD3}" type="presParOf" srcId="{0906D0D0-2145-42AF-9275-C54018B6EF7B}" destId="{B267F75F-731B-46AA-ADB0-6F7FB580892B}" srcOrd="1" destOrd="0" presId="urn:microsoft.com/office/officeart/2005/8/layout/orgChart1"/>
    <dgm:cxn modelId="{0248100F-1C04-47E0-BA58-0FE81309BE6E}" type="presParOf" srcId="{B267F75F-731B-46AA-ADB0-6F7FB580892B}" destId="{3B8EF6DA-0DDC-4D0C-B0E0-D587EA63FC3D}" srcOrd="0" destOrd="0" presId="urn:microsoft.com/office/officeart/2005/8/layout/orgChart1"/>
    <dgm:cxn modelId="{CF44DDA9-A1D6-4444-AFF6-E8817DDFEF40}" type="presParOf" srcId="{3B8EF6DA-0DDC-4D0C-B0E0-D587EA63FC3D}" destId="{B47FCCA8-28D3-4442-A32A-B1DBDA8DA0BF}" srcOrd="0" destOrd="0" presId="urn:microsoft.com/office/officeart/2005/8/layout/orgChart1"/>
    <dgm:cxn modelId="{A4AE9454-E746-4828-B0BA-74F2A1F87603}" type="presParOf" srcId="{3B8EF6DA-0DDC-4D0C-B0E0-D587EA63FC3D}" destId="{BD5E7172-0678-40D8-82E3-60E0F55C642B}" srcOrd="1" destOrd="0" presId="urn:microsoft.com/office/officeart/2005/8/layout/orgChart1"/>
    <dgm:cxn modelId="{1AB2DAB1-3996-4D19-835B-D94B1EAB816D}" type="presParOf" srcId="{B267F75F-731B-46AA-ADB0-6F7FB580892B}" destId="{1BA2391D-40DA-4E10-B4B0-A67DFF86D56C}" srcOrd="1" destOrd="0" presId="urn:microsoft.com/office/officeart/2005/8/layout/orgChart1"/>
    <dgm:cxn modelId="{8855E1E7-6123-47CA-B34D-BBAC42FDF597}" type="presParOf" srcId="{1BA2391D-40DA-4E10-B4B0-A67DFF86D56C}" destId="{1AE3BF57-3AE7-433B-83BB-EBFCF33529F1}" srcOrd="0" destOrd="0" presId="urn:microsoft.com/office/officeart/2005/8/layout/orgChart1"/>
    <dgm:cxn modelId="{1E36E9D9-E570-4CFB-BC05-D72BABB56685}" type="presParOf" srcId="{1BA2391D-40DA-4E10-B4B0-A67DFF86D56C}" destId="{9A732184-A412-483F-BCD9-CBE2F5046761}" srcOrd="1" destOrd="0" presId="urn:microsoft.com/office/officeart/2005/8/layout/orgChart1"/>
    <dgm:cxn modelId="{01A38983-70F0-4B1A-A205-533343E8CD70}" type="presParOf" srcId="{9A732184-A412-483F-BCD9-CBE2F5046761}" destId="{68ABF00C-175E-4805-B880-7E65329EF4C8}" srcOrd="0" destOrd="0" presId="urn:microsoft.com/office/officeart/2005/8/layout/orgChart1"/>
    <dgm:cxn modelId="{B9B292B5-2223-4386-9BE0-224DFDF83564}" type="presParOf" srcId="{68ABF00C-175E-4805-B880-7E65329EF4C8}" destId="{86D5BA69-389B-4FD0-91C8-773CBDDC5A9F}" srcOrd="0" destOrd="0" presId="urn:microsoft.com/office/officeart/2005/8/layout/orgChart1"/>
    <dgm:cxn modelId="{058AF9D5-5EFC-42AF-8818-4C2E646F7119}" type="presParOf" srcId="{68ABF00C-175E-4805-B880-7E65329EF4C8}" destId="{E73E120C-5AEE-4C83-B69D-11DA11ABB774}" srcOrd="1" destOrd="0" presId="urn:microsoft.com/office/officeart/2005/8/layout/orgChart1"/>
    <dgm:cxn modelId="{B39C25D6-9A61-4606-A760-11D27271F8B1}" type="presParOf" srcId="{9A732184-A412-483F-BCD9-CBE2F5046761}" destId="{00263349-D9E4-42D5-9C83-5BF9B3449EA5}" srcOrd="1" destOrd="0" presId="urn:microsoft.com/office/officeart/2005/8/layout/orgChart1"/>
    <dgm:cxn modelId="{45B60FF9-8E21-4A18-90C9-7798D92C4207}" type="presParOf" srcId="{9A732184-A412-483F-BCD9-CBE2F5046761}" destId="{0A21B510-B0BC-4F23-8A39-E04926512423}" srcOrd="2" destOrd="0" presId="urn:microsoft.com/office/officeart/2005/8/layout/orgChart1"/>
    <dgm:cxn modelId="{22099AC3-4793-4412-9BE8-5FECEC8229D7}" type="presParOf" srcId="{B267F75F-731B-46AA-ADB0-6F7FB580892B}" destId="{594A0B59-867E-4442-AC70-7B44A43EC9B2}" srcOrd="2" destOrd="0" presId="urn:microsoft.com/office/officeart/2005/8/layout/orgChart1"/>
    <dgm:cxn modelId="{5B2CBF0B-C47A-4C75-B2F3-094C21F42018}" type="presParOf" srcId="{0906D0D0-2145-42AF-9275-C54018B6EF7B}" destId="{90CA898A-63C7-432E-BD43-A85035DFB755}" srcOrd="2" destOrd="0" presId="urn:microsoft.com/office/officeart/2005/8/layout/orgChart1"/>
    <dgm:cxn modelId="{A7578867-B970-4A79-9A2F-915BC9B73F03}" type="presParOf" srcId="{0906D0D0-2145-42AF-9275-C54018B6EF7B}" destId="{3F6F78A9-5DA5-452D-9007-6C65FBBFF2CC}" srcOrd="3" destOrd="0" presId="urn:microsoft.com/office/officeart/2005/8/layout/orgChart1"/>
    <dgm:cxn modelId="{11AB96A0-4F2D-4BCF-95DF-E673381EF00E}" type="presParOf" srcId="{3F6F78A9-5DA5-452D-9007-6C65FBBFF2CC}" destId="{4651E296-7C88-4FF4-BFA2-DF03D3A45597}" srcOrd="0" destOrd="0" presId="urn:microsoft.com/office/officeart/2005/8/layout/orgChart1"/>
    <dgm:cxn modelId="{48F646A4-6703-4D66-9850-90FA1DF4AC78}" type="presParOf" srcId="{4651E296-7C88-4FF4-BFA2-DF03D3A45597}" destId="{367A636E-72D8-4EE8-A90C-873450251FD1}" srcOrd="0" destOrd="0" presId="urn:microsoft.com/office/officeart/2005/8/layout/orgChart1"/>
    <dgm:cxn modelId="{02345930-C1CD-4AFA-9A4C-2409257DAB12}" type="presParOf" srcId="{4651E296-7C88-4FF4-BFA2-DF03D3A45597}" destId="{4FF8585D-9C1E-4BD4-A5C1-81E9D8EF6F4C}" srcOrd="1" destOrd="0" presId="urn:microsoft.com/office/officeart/2005/8/layout/orgChart1"/>
    <dgm:cxn modelId="{5F3AFF33-1CF6-443A-8223-E979C7C27F19}" type="presParOf" srcId="{3F6F78A9-5DA5-452D-9007-6C65FBBFF2CC}" destId="{E3B710FB-64CD-4810-AF9B-0A658DB960A2}" srcOrd="1" destOrd="0" presId="urn:microsoft.com/office/officeart/2005/8/layout/orgChart1"/>
    <dgm:cxn modelId="{994D5571-BBA0-42DB-99D2-925F55FBC3C4}" type="presParOf" srcId="{E3B710FB-64CD-4810-AF9B-0A658DB960A2}" destId="{57D17E9B-E013-43BF-A1CE-1F7B498E0BE0}" srcOrd="0" destOrd="0" presId="urn:microsoft.com/office/officeart/2005/8/layout/orgChart1"/>
    <dgm:cxn modelId="{E5E387FB-EF6E-4DE0-A3F6-513D27C072F4}" type="presParOf" srcId="{E3B710FB-64CD-4810-AF9B-0A658DB960A2}" destId="{4E0FB224-D1D7-4BE7-A967-98B7B1137F6C}" srcOrd="1" destOrd="0" presId="urn:microsoft.com/office/officeart/2005/8/layout/orgChart1"/>
    <dgm:cxn modelId="{4DD59A96-3BA0-471D-80BF-A7CE2C1BB53F}" type="presParOf" srcId="{4E0FB224-D1D7-4BE7-A967-98B7B1137F6C}" destId="{E7110A2C-1378-4915-B918-BEA7071D41C9}" srcOrd="0" destOrd="0" presId="urn:microsoft.com/office/officeart/2005/8/layout/orgChart1"/>
    <dgm:cxn modelId="{2A078CAA-F553-4B1F-A926-BDEB6116B48F}" type="presParOf" srcId="{E7110A2C-1378-4915-B918-BEA7071D41C9}" destId="{F8C11127-F0E4-4ACD-8980-EEFD08C898E0}" srcOrd="0" destOrd="0" presId="urn:microsoft.com/office/officeart/2005/8/layout/orgChart1"/>
    <dgm:cxn modelId="{154BBAC8-7E97-41B6-95FF-A8B932A268A9}" type="presParOf" srcId="{E7110A2C-1378-4915-B918-BEA7071D41C9}" destId="{5EB9ABDC-E044-4518-BA2D-70BFFABD6761}" srcOrd="1" destOrd="0" presId="urn:microsoft.com/office/officeart/2005/8/layout/orgChart1"/>
    <dgm:cxn modelId="{05C11D18-247D-4B0B-B031-E61261480787}" type="presParOf" srcId="{4E0FB224-D1D7-4BE7-A967-98B7B1137F6C}" destId="{F8A0A379-E587-446A-B8BA-C4DB997701B5}" srcOrd="1" destOrd="0" presId="urn:microsoft.com/office/officeart/2005/8/layout/orgChart1"/>
    <dgm:cxn modelId="{BC67B0BC-D200-4919-92A4-4FAB7B21CCA9}" type="presParOf" srcId="{F8A0A379-E587-446A-B8BA-C4DB997701B5}" destId="{34AAA5BE-B7C6-4A55-8BD6-EB180AAFABA4}" srcOrd="0" destOrd="0" presId="urn:microsoft.com/office/officeart/2005/8/layout/orgChart1"/>
    <dgm:cxn modelId="{52610265-DAFF-419E-B281-4015F4381BC9}" type="presParOf" srcId="{F8A0A379-E587-446A-B8BA-C4DB997701B5}" destId="{96D5B747-4BA6-4443-A5F8-4B2387EDB134}" srcOrd="1" destOrd="0" presId="urn:microsoft.com/office/officeart/2005/8/layout/orgChart1"/>
    <dgm:cxn modelId="{D38DB502-00A7-48FF-BB05-A87A73FD8E9D}" type="presParOf" srcId="{96D5B747-4BA6-4443-A5F8-4B2387EDB134}" destId="{DE3D49E1-30A8-4BFB-B6E6-8908481E3D7D}" srcOrd="0" destOrd="0" presId="urn:microsoft.com/office/officeart/2005/8/layout/orgChart1"/>
    <dgm:cxn modelId="{8DF9B272-7A1B-437E-B556-AE9CD3CC4AA0}" type="presParOf" srcId="{DE3D49E1-30A8-4BFB-B6E6-8908481E3D7D}" destId="{F2DEC267-AC95-4033-8015-6C6137AD9D5C}" srcOrd="0" destOrd="0" presId="urn:microsoft.com/office/officeart/2005/8/layout/orgChart1"/>
    <dgm:cxn modelId="{6BB53D66-3C85-4F1B-8BD1-B0684F040E98}" type="presParOf" srcId="{DE3D49E1-30A8-4BFB-B6E6-8908481E3D7D}" destId="{81AB204A-25AA-40E2-9038-2B077CE58E72}" srcOrd="1" destOrd="0" presId="urn:microsoft.com/office/officeart/2005/8/layout/orgChart1"/>
    <dgm:cxn modelId="{F77C6270-1A70-41FE-AFCB-F5CE8BD23DFA}" type="presParOf" srcId="{96D5B747-4BA6-4443-A5F8-4B2387EDB134}" destId="{150DFCA3-AD99-427F-8BD4-787D874A85FC}" srcOrd="1" destOrd="0" presId="urn:microsoft.com/office/officeart/2005/8/layout/orgChart1"/>
    <dgm:cxn modelId="{9FD50360-09E5-402A-998E-BED03AE8BC49}" type="presParOf" srcId="{150DFCA3-AD99-427F-8BD4-787D874A85FC}" destId="{2AAE74AB-F58B-4733-B85A-7D98728077CF}" srcOrd="0" destOrd="0" presId="urn:microsoft.com/office/officeart/2005/8/layout/orgChart1"/>
    <dgm:cxn modelId="{D51EC799-51FB-441E-8D44-61F612395CDB}" type="presParOf" srcId="{150DFCA3-AD99-427F-8BD4-787D874A85FC}" destId="{1C9F6787-2230-42B4-815D-D56B73858EBC}" srcOrd="1" destOrd="0" presId="urn:microsoft.com/office/officeart/2005/8/layout/orgChart1"/>
    <dgm:cxn modelId="{998C6FB1-FCFC-4EE0-9B35-0CADCED24821}" type="presParOf" srcId="{1C9F6787-2230-42B4-815D-D56B73858EBC}" destId="{812F94B5-8DC6-4CF9-8221-721DA673AF54}" srcOrd="0" destOrd="0" presId="urn:microsoft.com/office/officeart/2005/8/layout/orgChart1"/>
    <dgm:cxn modelId="{7601E89A-D676-4DAA-8700-F62562F9ECC3}" type="presParOf" srcId="{812F94B5-8DC6-4CF9-8221-721DA673AF54}" destId="{29966E84-A1B4-4CF2-A798-9A8FB0E1B043}" srcOrd="0" destOrd="0" presId="urn:microsoft.com/office/officeart/2005/8/layout/orgChart1"/>
    <dgm:cxn modelId="{2074DC27-F990-4B6E-A30D-5ED221BA923B}" type="presParOf" srcId="{812F94B5-8DC6-4CF9-8221-721DA673AF54}" destId="{91549230-565B-4247-A4BA-2F8D3B369642}" srcOrd="1" destOrd="0" presId="urn:microsoft.com/office/officeart/2005/8/layout/orgChart1"/>
    <dgm:cxn modelId="{BE60B5F5-B255-47BB-9A0D-24B89DEA0F80}" type="presParOf" srcId="{1C9F6787-2230-42B4-815D-D56B73858EBC}" destId="{DC16D2B7-6E41-4B32-81C4-DD39A4EF8665}" srcOrd="1" destOrd="0" presId="urn:microsoft.com/office/officeart/2005/8/layout/orgChart1"/>
    <dgm:cxn modelId="{C0F46582-67DE-43B0-807A-11D14A453F57}" type="presParOf" srcId="{DC16D2B7-6E41-4B32-81C4-DD39A4EF8665}" destId="{0D647577-AC7C-496F-934C-020395B5A042}" srcOrd="0" destOrd="0" presId="urn:microsoft.com/office/officeart/2005/8/layout/orgChart1"/>
    <dgm:cxn modelId="{58087F28-3F0C-4A11-9296-3DA9671466A4}" type="presParOf" srcId="{DC16D2B7-6E41-4B32-81C4-DD39A4EF8665}" destId="{881FDB2A-C54F-4BC9-855A-A0DE220738A2}" srcOrd="1" destOrd="0" presId="urn:microsoft.com/office/officeart/2005/8/layout/orgChart1"/>
    <dgm:cxn modelId="{58DE574B-C51D-4563-A41B-ACEC50E94D96}" type="presParOf" srcId="{881FDB2A-C54F-4BC9-855A-A0DE220738A2}" destId="{B31FF30F-1797-4592-A510-39DBCA7BAB7F}" srcOrd="0" destOrd="0" presId="urn:microsoft.com/office/officeart/2005/8/layout/orgChart1"/>
    <dgm:cxn modelId="{594F37B5-668E-48DD-A865-0E539AAA9ADE}" type="presParOf" srcId="{B31FF30F-1797-4592-A510-39DBCA7BAB7F}" destId="{2A8A3F43-BA9F-453F-B69A-8DB396D82945}" srcOrd="0" destOrd="0" presId="urn:microsoft.com/office/officeart/2005/8/layout/orgChart1"/>
    <dgm:cxn modelId="{53D0710C-8DE2-460E-9960-D860AC41DF00}" type="presParOf" srcId="{B31FF30F-1797-4592-A510-39DBCA7BAB7F}" destId="{825E411D-0E17-4912-B868-E280025F5374}" srcOrd="1" destOrd="0" presId="urn:microsoft.com/office/officeart/2005/8/layout/orgChart1"/>
    <dgm:cxn modelId="{A9D9DD25-0A77-4CAB-9DC4-9A2B1E9D2A32}" type="presParOf" srcId="{881FDB2A-C54F-4BC9-855A-A0DE220738A2}" destId="{63B7466D-3B80-40B2-BE44-9334FCA99DDF}" srcOrd="1" destOrd="0" presId="urn:microsoft.com/office/officeart/2005/8/layout/orgChart1"/>
    <dgm:cxn modelId="{3A4451C2-06F8-424A-88FA-FFF6EA2F3DAE}" type="presParOf" srcId="{63B7466D-3B80-40B2-BE44-9334FCA99DDF}" destId="{6A60FD3C-0F97-43DC-86C0-BA783DFD2211}" srcOrd="0" destOrd="0" presId="urn:microsoft.com/office/officeart/2005/8/layout/orgChart1"/>
    <dgm:cxn modelId="{DCCC6270-84CF-46EC-901C-394BDD5362F0}" type="presParOf" srcId="{63B7466D-3B80-40B2-BE44-9334FCA99DDF}" destId="{04572539-50FE-4B95-92F8-A656391C59A6}" srcOrd="1" destOrd="0" presId="urn:microsoft.com/office/officeart/2005/8/layout/orgChart1"/>
    <dgm:cxn modelId="{40DF8289-87FC-46FE-9DD9-B1FFF52DDA20}" type="presParOf" srcId="{04572539-50FE-4B95-92F8-A656391C59A6}" destId="{2859168D-784B-41C5-B398-28DC9AF66CB1}" srcOrd="0" destOrd="0" presId="urn:microsoft.com/office/officeart/2005/8/layout/orgChart1"/>
    <dgm:cxn modelId="{D3F85234-04E7-46BC-B4F5-1086F04B3931}" type="presParOf" srcId="{2859168D-784B-41C5-B398-28DC9AF66CB1}" destId="{AE1F5EBD-FE50-4BD8-B788-04E75E1C59A4}" srcOrd="0" destOrd="0" presId="urn:microsoft.com/office/officeart/2005/8/layout/orgChart1"/>
    <dgm:cxn modelId="{F7DEDC79-2B05-4638-8758-D261A71BDE21}" type="presParOf" srcId="{2859168D-784B-41C5-B398-28DC9AF66CB1}" destId="{931683D2-C9D5-4D4E-AEE1-7DDEBBB124D4}" srcOrd="1" destOrd="0" presId="urn:microsoft.com/office/officeart/2005/8/layout/orgChart1"/>
    <dgm:cxn modelId="{E742D3BA-B725-484F-AB00-139AF99FA0D9}" type="presParOf" srcId="{04572539-50FE-4B95-92F8-A656391C59A6}" destId="{AAFCCD85-FE93-4AEE-BE3A-6E9350BF2C85}" srcOrd="1" destOrd="0" presId="urn:microsoft.com/office/officeart/2005/8/layout/orgChart1"/>
    <dgm:cxn modelId="{CD39692B-CF57-4CB1-8ACC-D31D8AC78524}" type="presParOf" srcId="{AAFCCD85-FE93-4AEE-BE3A-6E9350BF2C85}" destId="{6A3B3983-C1B5-41E7-869F-99B94DED355D}" srcOrd="0" destOrd="0" presId="urn:microsoft.com/office/officeart/2005/8/layout/orgChart1"/>
    <dgm:cxn modelId="{52E3E150-376A-4509-9FB5-3E0F58499D79}" type="presParOf" srcId="{AAFCCD85-FE93-4AEE-BE3A-6E9350BF2C85}" destId="{9ED88D14-78BE-48CA-AC8E-A3313BE77330}" srcOrd="1" destOrd="0" presId="urn:microsoft.com/office/officeart/2005/8/layout/orgChart1"/>
    <dgm:cxn modelId="{C367ED40-7804-4189-8ABE-2A0FAE110033}" type="presParOf" srcId="{9ED88D14-78BE-48CA-AC8E-A3313BE77330}" destId="{5C7FB018-F405-496C-8D0C-78C60EC657C2}" srcOrd="0" destOrd="0" presId="urn:microsoft.com/office/officeart/2005/8/layout/orgChart1"/>
    <dgm:cxn modelId="{85D20480-E8C6-4E28-A139-E218F2A45EF0}" type="presParOf" srcId="{5C7FB018-F405-496C-8D0C-78C60EC657C2}" destId="{3151BE8E-98EC-4C95-8F8D-CCE904F06B4D}" srcOrd="0" destOrd="0" presId="urn:microsoft.com/office/officeart/2005/8/layout/orgChart1"/>
    <dgm:cxn modelId="{460E7918-693F-425C-8E6C-53106AB489A1}" type="presParOf" srcId="{5C7FB018-F405-496C-8D0C-78C60EC657C2}" destId="{805D224B-09B6-49F7-8794-C7A1D9CE1A93}" srcOrd="1" destOrd="0" presId="urn:microsoft.com/office/officeart/2005/8/layout/orgChart1"/>
    <dgm:cxn modelId="{68D024DE-2B87-4D61-87D6-5166D69CAF54}" type="presParOf" srcId="{9ED88D14-78BE-48CA-AC8E-A3313BE77330}" destId="{133E6CFF-E0BE-4453-BA56-F2BB1B4EABA1}" srcOrd="1" destOrd="0" presId="urn:microsoft.com/office/officeart/2005/8/layout/orgChart1"/>
    <dgm:cxn modelId="{9B028207-5DE1-4B8D-AEE4-2FC1F0C8A975}" type="presParOf" srcId="{9ED88D14-78BE-48CA-AC8E-A3313BE77330}" destId="{78193135-1CE8-4412-933E-484A1CD577D2}" srcOrd="2" destOrd="0" presId="urn:microsoft.com/office/officeart/2005/8/layout/orgChart1"/>
    <dgm:cxn modelId="{6184E40F-E86C-4AD7-94E9-8C492F1F9E9C}" type="presParOf" srcId="{04572539-50FE-4B95-92F8-A656391C59A6}" destId="{E0457492-CBA0-4D04-98B7-BA95F75E0C46}" srcOrd="2" destOrd="0" presId="urn:microsoft.com/office/officeart/2005/8/layout/orgChart1"/>
    <dgm:cxn modelId="{8470DA2A-C138-460E-BF81-0583E35B418B}" type="presParOf" srcId="{881FDB2A-C54F-4BC9-855A-A0DE220738A2}" destId="{A6B1FA81-8A34-4AB1-8BDE-1977F3E4077B}" srcOrd="2" destOrd="0" presId="urn:microsoft.com/office/officeart/2005/8/layout/orgChart1"/>
    <dgm:cxn modelId="{9A708D80-C321-41FD-81DD-F68C0E6B26F0}" type="presParOf" srcId="{1C9F6787-2230-42B4-815D-D56B73858EBC}" destId="{02CD074E-6459-4987-A286-6120169D6F5F}" srcOrd="2" destOrd="0" presId="urn:microsoft.com/office/officeart/2005/8/layout/orgChart1"/>
    <dgm:cxn modelId="{429BB165-9641-4F1A-889B-8E7DCC259EBE}" type="presParOf" srcId="{96D5B747-4BA6-4443-A5F8-4B2387EDB134}" destId="{D01F6E94-0F4E-45D6-BE27-F372FFAE25E2}" srcOrd="2" destOrd="0" presId="urn:microsoft.com/office/officeart/2005/8/layout/orgChart1"/>
    <dgm:cxn modelId="{61E5B568-9EB5-4991-A955-05400D42E4E9}" type="presParOf" srcId="{4E0FB224-D1D7-4BE7-A967-98B7B1137F6C}" destId="{37073634-7A6F-4653-A941-CE29B0BA88E3}" srcOrd="2" destOrd="0" presId="urn:microsoft.com/office/officeart/2005/8/layout/orgChart1"/>
    <dgm:cxn modelId="{ED450FE7-2E7F-4616-938F-A70CD1A9FFB6}" type="presParOf" srcId="{3F6F78A9-5DA5-452D-9007-6C65FBBFF2CC}" destId="{6B008A5D-D488-4D0A-A08A-B5D43D8F6155}" srcOrd="2" destOrd="0" presId="urn:microsoft.com/office/officeart/2005/8/layout/orgChart1"/>
    <dgm:cxn modelId="{7C3BF2E1-A08C-4020-81A1-387125689DA4}" type="presParOf" srcId="{0906D0D0-2145-42AF-9275-C54018B6EF7B}" destId="{D0304067-7080-4977-932D-F98863AE2B17}" srcOrd="4" destOrd="0" presId="urn:microsoft.com/office/officeart/2005/8/layout/orgChart1"/>
    <dgm:cxn modelId="{89B1E2FE-CD2C-4132-A4E4-4DF24F4F57BD}" type="presParOf" srcId="{0906D0D0-2145-42AF-9275-C54018B6EF7B}" destId="{975D8156-FE04-4713-A8C7-CA4CA26E4EF1}" srcOrd="5" destOrd="0" presId="urn:microsoft.com/office/officeart/2005/8/layout/orgChart1"/>
    <dgm:cxn modelId="{CECC3028-C651-47E8-8BCE-7B5F14223C8F}" type="presParOf" srcId="{975D8156-FE04-4713-A8C7-CA4CA26E4EF1}" destId="{06D66625-E11E-4F10-A387-A0D4C3C203E3}" srcOrd="0" destOrd="0" presId="urn:microsoft.com/office/officeart/2005/8/layout/orgChart1"/>
    <dgm:cxn modelId="{B84A080C-13CE-4CA4-A3C7-3358ACEF60ED}" type="presParOf" srcId="{06D66625-E11E-4F10-A387-A0D4C3C203E3}" destId="{83D22EC1-22C7-4566-8109-F27A38DA8A36}" srcOrd="0" destOrd="0" presId="urn:microsoft.com/office/officeart/2005/8/layout/orgChart1"/>
    <dgm:cxn modelId="{A6EBBE13-E84F-4FCF-8018-AC22C9704717}" type="presParOf" srcId="{06D66625-E11E-4F10-A387-A0D4C3C203E3}" destId="{A9548655-7558-4CC1-99A6-A056B255375E}" srcOrd="1" destOrd="0" presId="urn:microsoft.com/office/officeart/2005/8/layout/orgChart1"/>
    <dgm:cxn modelId="{3246E7F6-5651-4892-BDA4-B079509514F8}" type="presParOf" srcId="{975D8156-FE04-4713-A8C7-CA4CA26E4EF1}" destId="{726CA544-5E95-4CE9-ACD9-612CF0D0DC13}" srcOrd="1" destOrd="0" presId="urn:microsoft.com/office/officeart/2005/8/layout/orgChart1"/>
    <dgm:cxn modelId="{36C267BF-C620-4B66-B700-717A315E7116}" type="presParOf" srcId="{726CA544-5E95-4CE9-ACD9-612CF0D0DC13}" destId="{C7F311CA-2AE2-40CB-8C4B-DF13C62E2B69}" srcOrd="0" destOrd="0" presId="urn:microsoft.com/office/officeart/2005/8/layout/orgChart1"/>
    <dgm:cxn modelId="{BCD57958-60FD-45A2-B50E-951F4E162CFA}" type="presParOf" srcId="{726CA544-5E95-4CE9-ACD9-612CF0D0DC13}" destId="{E09A5281-834C-4780-867F-5E01B78BACB1}" srcOrd="1" destOrd="0" presId="urn:microsoft.com/office/officeart/2005/8/layout/orgChart1"/>
    <dgm:cxn modelId="{00A40716-5508-4905-B824-5A813EBC82BE}" type="presParOf" srcId="{E09A5281-834C-4780-867F-5E01B78BACB1}" destId="{3311EC33-81B4-4302-9A2C-E2EEC78168E2}" srcOrd="0" destOrd="0" presId="urn:microsoft.com/office/officeart/2005/8/layout/orgChart1"/>
    <dgm:cxn modelId="{EEA4FF53-16C8-4750-B817-03936D59A987}" type="presParOf" srcId="{3311EC33-81B4-4302-9A2C-E2EEC78168E2}" destId="{80E5F931-7A6E-471B-B93F-B21E71A3A716}" srcOrd="0" destOrd="0" presId="urn:microsoft.com/office/officeart/2005/8/layout/orgChart1"/>
    <dgm:cxn modelId="{CC8D6E0B-9C38-4B34-AAE2-4D0545769F98}" type="presParOf" srcId="{3311EC33-81B4-4302-9A2C-E2EEC78168E2}" destId="{B97CCC50-1183-4BBC-A214-8E0D60E1BA13}" srcOrd="1" destOrd="0" presId="urn:microsoft.com/office/officeart/2005/8/layout/orgChart1"/>
    <dgm:cxn modelId="{0D395D43-14F6-4A75-98DE-7B538B3109E4}" type="presParOf" srcId="{E09A5281-834C-4780-867F-5E01B78BACB1}" destId="{0E6FD614-21D0-4A9F-AC85-9157ED7F3B89}" srcOrd="1" destOrd="0" presId="urn:microsoft.com/office/officeart/2005/8/layout/orgChart1"/>
    <dgm:cxn modelId="{7ACF3B98-DF3D-4C2E-AD9A-0C6B2FB1D8B6}" type="presParOf" srcId="{0E6FD614-21D0-4A9F-AC85-9157ED7F3B89}" destId="{C5FCB04B-918B-4C52-B0DA-5100CC83D0D3}" srcOrd="0" destOrd="0" presId="urn:microsoft.com/office/officeart/2005/8/layout/orgChart1"/>
    <dgm:cxn modelId="{5D05D1AA-21B7-442C-A64F-96637EE6D99C}" type="presParOf" srcId="{0E6FD614-21D0-4A9F-AC85-9157ED7F3B89}" destId="{61AEC79D-5376-4B83-B726-149FDB48931D}" srcOrd="1" destOrd="0" presId="urn:microsoft.com/office/officeart/2005/8/layout/orgChart1"/>
    <dgm:cxn modelId="{9532FD2F-DBF3-4758-8CC4-A9A9F05CB2A4}" type="presParOf" srcId="{61AEC79D-5376-4B83-B726-149FDB48931D}" destId="{F270CAE6-A2C7-4220-B2B2-74F9CADBFC1E}" srcOrd="0" destOrd="0" presId="urn:microsoft.com/office/officeart/2005/8/layout/orgChart1"/>
    <dgm:cxn modelId="{CFE39176-3BC9-4ECD-8012-8D226FDC04AD}" type="presParOf" srcId="{F270CAE6-A2C7-4220-B2B2-74F9CADBFC1E}" destId="{08F42E36-7183-4F89-B238-1A89B06A7933}" srcOrd="0" destOrd="0" presId="urn:microsoft.com/office/officeart/2005/8/layout/orgChart1"/>
    <dgm:cxn modelId="{0A1532AA-E6F5-4C39-91EC-0E69F72B25DD}" type="presParOf" srcId="{F270CAE6-A2C7-4220-B2B2-74F9CADBFC1E}" destId="{1B24D175-B12A-4F23-B8F7-C277C89D2310}" srcOrd="1" destOrd="0" presId="urn:microsoft.com/office/officeart/2005/8/layout/orgChart1"/>
    <dgm:cxn modelId="{AF1F7DF2-CE86-4F26-AC16-34E34B56EF0E}" type="presParOf" srcId="{61AEC79D-5376-4B83-B726-149FDB48931D}" destId="{5D575B86-C938-4ED0-BB89-889778A4385D}" srcOrd="1" destOrd="0" presId="urn:microsoft.com/office/officeart/2005/8/layout/orgChart1"/>
    <dgm:cxn modelId="{32998372-ACB4-4AEE-A244-3D0338F28839}" type="presParOf" srcId="{5D575B86-C938-4ED0-BB89-889778A4385D}" destId="{67E13CAA-917A-4F25-92B6-9F9040E72D5D}" srcOrd="0" destOrd="0" presId="urn:microsoft.com/office/officeart/2005/8/layout/orgChart1"/>
    <dgm:cxn modelId="{5AB73FE7-F4C3-4DE3-970B-33B825DAA5BA}" type="presParOf" srcId="{5D575B86-C938-4ED0-BB89-889778A4385D}" destId="{E1FF1E69-F9EB-463B-AD29-12B721F9B66D}" srcOrd="1" destOrd="0" presId="urn:microsoft.com/office/officeart/2005/8/layout/orgChart1"/>
    <dgm:cxn modelId="{6706E639-DD61-4C75-AE6A-BF3A25641C22}" type="presParOf" srcId="{E1FF1E69-F9EB-463B-AD29-12B721F9B66D}" destId="{2795E4E9-1C15-42F5-8696-A9E28311DB91}" srcOrd="0" destOrd="0" presId="urn:microsoft.com/office/officeart/2005/8/layout/orgChart1"/>
    <dgm:cxn modelId="{836ADDD7-2966-4A84-80D8-E9624C2B7AA7}" type="presParOf" srcId="{2795E4E9-1C15-42F5-8696-A9E28311DB91}" destId="{D78F01B4-52DF-40AA-9EC9-FBA73F057E76}" srcOrd="0" destOrd="0" presId="urn:microsoft.com/office/officeart/2005/8/layout/orgChart1"/>
    <dgm:cxn modelId="{FD4292CF-1549-4A88-B255-5E5844798019}" type="presParOf" srcId="{2795E4E9-1C15-42F5-8696-A9E28311DB91}" destId="{E41F4A46-D71D-4FD0-BF2D-2BCDA7482799}" srcOrd="1" destOrd="0" presId="urn:microsoft.com/office/officeart/2005/8/layout/orgChart1"/>
    <dgm:cxn modelId="{D40BD814-586A-4084-A06F-BA0A5E3335D7}" type="presParOf" srcId="{E1FF1E69-F9EB-463B-AD29-12B721F9B66D}" destId="{3E0DE206-61D5-460F-978C-6A0FF7AB4383}" srcOrd="1" destOrd="0" presId="urn:microsoft.com/office/officeart/2005/8/layout/orgChart1"/>
    <dgm:cxn modelId="{88296FF4-75D0-4AA2-B853-D230877E9FCE}" type="presParOf" srcId="{3E0DE206-61D5-460F-978C-6A0FF7AB4383}" destId="{1B8FAC1E-6640-45E8-9811-8FE7E935123B}" srcOrd="0" destOrd="0" presId="urn:microsoft.com/office/officeart/2005/8/layout/orgChart1"/>
    <dgm:cxn modelId="{0A39DB02-2CA3-4FCF-B108-4D78F2AF07C9}" type="presParOf" srcId="{3E0DE206-61D5-460F-978C-6A0FF7AB4383}" destId="{2F48AFB0-6D0A-4FE0-9C7C-B69628EA0AAD}" srcOrd="1" destOrd="0" presId="urn:microsoft.com/office/officeart/2005/8/layout/orgChart1"/>
    <dgm:cxn modelId="{D10397D3-B1C8-4AE0-AD5C-52A86C1E061A}" type="presParOf" srcId="{2F48AFB0-6D0A-4FE0-9C7C-B69628EA0AAD}" destId="{853FBB20-C40A-4812-8F72-B802917D2D72}" srcOrd="0" destOrd="0" presId="urn:microsoft.com/office/officeart/2005/8/layout/orgChart1"/>
    <dgm:cxn modelId="{0CBDB487-E5A9-4703-8321-CE1FAF012A4B}" type="presParOf" srcId="{853FBB20-C40A-4812-8F72-B802917D2D72}" destId="{DD8C1DCF-EF66-472D-B7E9-6B9F03642E85}" srcOrd="0" destOrd="0" presId="urn:microsoft.com/office/officeart/2005/8/layout/orgChart1"/>
    <dgm:cxn modelId="{4F64E8E2-5CDB-450E-BC3E-723DD92D27FD}" type="presParOf" srcId="{853FBB20-C40A-4812-8F72-B802917D2D72}" destId="{0D88DBC6-875F-4169-8C5D-8A813B8668C2}" srcOrd="1" destOrd="0" presId="urn:microsoft.com/office/officeart/2005/8/layout/orgChart1"/>
    <dgm:cxn modelId="{06CF6926-7CE7-4B61-8809-12D85DC3787B}" type="presParOf" srcId="{2F48AFB0-6D0A-4FE0-9C7C-B69628EA0AAD}" destId="{E78B1081-1AF0-434F-A0EB-90C374D95DB1}" srcOrd="1" destOrd="0" presId="urn:microsoft.com/office/officeart/2005/8/layout/orgChart1"/>
    <dgm:cxn modelId="{96354E9A-D02B-4657-8C78-B101C5EA5695}" type="presParOf" srcId="{2F48AFB0-6D0A-4FE0-9C7C-B69628EA0AAD}" destId="{F162752A-66C8-4AE2-999E-C774C5985EC3}" srcOrd="2" destOrd="0" presId="urn:microsoft.com/office/officeart/2005/8/layout/orgChart1"/>
    <dgm:cxn modelId="{7F7FA720-BB24-49B2-A933-C916C5BACDB4}" type="presParOf" srcId="{E1FF1E69-F9EB-463B-AD29-12B721F9B66D}" destId="{F42DDA47-855B-47A8-B355-0B7A3F92325A}" srcOrd="2" destOrd="0" presId="urn:microsoft.com/office/officeart/2005/8/layout/orgChart1"/>
    <dgm:cxn modelId="{FC6A5F07-9912-4FBB-A463-1FB4E365D07E}" type="presParOf" srcId="{5D575B86-C938-4ED0-BB89-889778A4385D}" destId="{50B6E95B-DF1F-4597-83D5-672DC3564E3F}" srcOrd="2" destOrd="0" presId="urn:microsoft.com/office/officeart/2005/8/layout/orgChart1"/>
    <dgm:cxn modelId="{ACF87A99-E19E-40E8-86DF-F6E27DBAE3F2}" type="presParOf" srcId="{5D575B86-C938-4ED0-BB89-889778A4385D}" destId="{8585E853-0FAD-4641-B340-6FA2D2A319C7}" srcOrd="3" destOrd="0" presId="urn:microsoft.com/office/officeart/2005/8/layout/orgChart1"/>
    <dgm:cxn modelId="{3D95B578-CF8F-48B5-9E97-F4EFBD7F2592}" type="presParOf" srcId="{8585E853-0FAD-4641-B340-6FA2D2A319C7}" destId="{C098E8BC-D10B-4793-9665-B068A02F4D57}" srcOrd="0" destOrd="0" presId="urn:microsoft.com/office/officeart/2005/8/layout/orgChart1"/>
    <dgm:cxn modelId="{C946EA3A-2109-4064-80A2-FB4E441B30AD}" type="presParOf" srcId="{C098E8BC-D10B-4793-9665-B068A02F4D57}" destId="{0C9F1DCA-E1E4-401C-ABAA-3C78CBD0360E}" srcOrd="0" destOrd="0" presId="urn:microsoft.com/office/officeart/2005/8/layout/orgChart1"/>
    <dgm:cxn modelId="{C921BE60-CE24-4035-A2CC-F834368D7007}" type="presParOf" srcId="{C098E8BC-D10B-4793-9665-B068A02F4D57}" destId="{05608A41-BF2B-45BF-89E0-1DBB4C81D855}" srcOrd="1" destOrd="0" presId="urn:microsoft.com/office/officeart/2005/8/layout/orgChart1"/>
    <dgm:cxn modelId="{D377D114-7F9D-43A0-8B59-1E0D19D40FED}" type="presParOf" srcId="{8585E853-0FAD-4641-B340-6FA2D2A319C7}" destId="{3F62ADB9-D085-4633-80C1-03F50297CFEC}" srcOrd="1" destOrd="0" presId="urn:microsoft.com/office/officeart/2005/8/layout/orgChart1"/>
    <dgm:cxn modelId="{77C3ADA6-2880-4935-937B-F5A55EDDE3C6}" type="presParOf" srcId="{8585E853-0FAD-4641-B340-6FA2D2A319C7}" destId="{44107BEA-442C-4A21-881B-C987AE852E63}" srcOrd="2" destOrd="0" presId="urn:microsoft.com/office/officeart/2005/8/layout/orgChart1"/>
    <dgm:cxn modelId="{BA9AF0DC-1A5F-425B-853C-A9EEAF6BB9DA}" type="presParOf" srcId="{61AEC79D-5376-4B83-B726-149FDB48931D}" destId="{22BCC459-1C18-4529-AC36-11C83894982A}" srcOrd="2" destOrd="0" presId="urn:microsoft.com/office/officeart/2005/8/layout/orgChart1"/>
    <dgm:cxn modelId="{E96A87CB-BE55-4F0F-AAE8-B16490603EB0}" type="presParOf" srcId="{0E6FD614-21D0-4A9F-AC85-9157ED7F3B89}" destId="{D77316D4-E96C-4D08-9E2C-10A9E8F35762}" srcOrd="2" destOrd="0" presId="urn:microsoft.com/office/officeart/2005/8/layout/orgChart1"/>
    <dgm:cxn modelId="{047172CD-9332-484D-BCB8-87D2BFB739C5}" type="presParOf" srcId="{0E6FD614-21D0-4A9F-AC85-9157ED7F3B89}" destId="{CF030946-3190-44F7-84F9-E15506F25383}" srcOrd="3" destOrd="0" presId="urn:microsoft.com/office/officeart/2005/8/layout/orgChart1"/>
    <dgm:cxn modelId="{A63B7436-41E9-4ACF-A274-EE305A097807}" type="presParOf" srcId="{CF030946-3190-44F7-84F9-E15506F25383}" destId="{F70BA8C6-2BE6-4CAC-9BFF-9F1ACCB5C878}" srcOrd="0" destOrd="0" presId="urn:microsoft.com/office/officeart/2005/8/layout/orgChart1"/>
    <dgm:cxn modelId="{10376C74-1A98-4E8F-95B7-C292B0EAA01D}" type="presParOf" srcId="{F70BA8C6-2BE6-4CAC-9BFF-9F1ACCB5C878}" destId="{851BA116-D835-4968-A112-1551AB76B27C}" srcOrd="0" destOrd="0" presId="urn:microsoft.com/office/officeart/2005/8/layout/orgChart1"/>
    <dgm:cxn modelId="{EE77A261-D5E9-4E0D-95C6-90834C49D0AA}" type="presParOf" srcId="{F70BA8C6-2BE6-4CAC-9BFF-9F1ACCB5C878}" destId="{B34AB7BB-FA5E-45A8-B9A0-612C3D55CFB2}" srcOrd="1" destOrd="0" presId="urn:microsoft.com/office/officeart/2005/8/layout/orgChart1"/>
    <dgm:cxn modelId="{CB98844D-0B3A-4251-9311-F26F992B8503}" type="presParOf" srcId="{CF030946-3190-44F7-84F9-E15506F25383}" destId="{0E221E34-A1FE-4993-B4BD-319916BE3437}" srcOrd="1" destOrd="0" presId="urn:microsoft.com/office/officeart/2005/8/layout/orgChart1"/>
    <dgm:cxn modelId="{ACED799F-7F60-49A9-875C-78C295C86D28}" type="presParOf" srcId="{CF030946-3190-44F7-84F9-E15506F25383}" destId="{A9D91316-D79B-41EC-9DC8-B5995BCD1AB1}" srcOrd="2" destOrd="0" presId="urn:microsoft.com/office/officeart/2005/8/layout/orgChart1"/>
    <dgm:cxn modelId="{F2559B20-2166-4195-ABF2-89DBFE9719AA}" type="presParOf" srcId="{0E6FD614-21D0-4A9F-AC85-9157ED7F3B89}" destId="{9E17116C-8033-416F-AF3C-7AB1497635A6}" srcOrd="4" destOrd="0" presId="urn:microsoft.com/office/officeart/2005/8/layout/orgChart1"/>
    <dgm:cxn modelId="{43F16CEB-1834-42F1-AE48-42DBEA37F2F2}" type="presParOf" srcId="{0E6FD614-21D0-4A9F-AC85-9157ED7F3B89}" destId="{DF89186D-8D20-48AC-859A-6281D085FBBE}" srcOrd="5" destOrd="0" presId="urn:microsoft.com/office/officeart/2005/8/layout/orgChart1"/>
    <dgm:cxn modelId="{3DF02DDE-69A3-4C70-BFEB-7E5328F092E3}" type="presParOf" srcId="{DF89186D-8D20-48AC-859A-6281D085FBBE}" destId="{B7CDF080-FD78-4C92-AE1D-F293C0B92766}" srcOrd="0" destOrd="0" presId="urn:microsoft.com/office/officeart/2005/8/layout/orgChart1"/>
    <dgm:cxn modelId="{D2A688F1-4669-4C03-9132-0EEE93249B52}" type="presParOf" srcId="{B7CDF080-FD78-4C92-AE1D-F293C0B92766}" destId="{7A9483A8-8628-4DB7-861C-AD3CA1B99646}" srcOrd="0" destOrd="0" presId="urn:microsoft.com/office/officeart/2005/8/layout/orgChart1"/>
    <dgm:cxn modelId="{58F4AFBE-C0CD-44DD-9457-255E6DB24BAD}" type="presParOf" srcId="{B7CDF080-FD78-4C92-AE1D-F293C0B92766}" destId="{2CF76AC4-0AC0-4B83-822E-1ACEBE59FEBA}" srcOrd="1" destOrd="0" presId="urn:microsoft.com/office/officeart/2005/8/layout/orgChart1"/>
    <dgm:cxn modelId="{DE2EA16B-D449-40F6-9737-6E43C3102661}" type="presParOf" srcId="{DF89186D-8D20-48AC-859A-6281D085FBBE}" destId="{662C11C0-BE05-40EC-A3ED-B3FA98634EB1}" srcOrd="1" destOrd="0" presId="urn:microsoft.com/office/officeart/2005/8/layout/orgChart1"/>
    <dgm:cxn modelId="{CFD4A223-C5A9-41F1-A482-A834364441F9}" type="presParOf" srcId="{DF89186D-8D20-48AC-859A-6281D085FBBE}" destId="{5EFFE835-E1DD-4579-9BC6-846A30A2CB8A}" srcOrd="2" destOrd="0" presId="urn:microsoft.com/office/officeart/2005/8/layout/orgChart1"/>
    <dgm:cxn modelId="{60D15929-9F02-4BB7-AC9C-A1F4975E221E}" type="presParOf" srcId="{0E6FD614-21D0-4A9F-AC85-9157ED7F3B89}" destId="{32FCB933-ED81-4FAB-89AA-196EFE4A0041}" srcOrd="6" destOrd="0" presId="urn:microsoft.com/office/officeart/2005/8/layout/orgChart1"/>
    <dgm:cxn modelId="{A2741A30-3DB3-4C15-8F70-949BF8E0BCDC}" type="presParOf" srcId="{0E6FD614-21D0-4A9F-AC85-9157ED7F3B89}" destId="{B0FB7337-22FF-4B1B-8CD1-68B74B9E95B3}" srcOrd="7" destOrd="0" presId="urn:microsoft.com/office/officeart/2005/8/layout/orgChart1"/>
    <dgm:cxn modelId="{C0C60C59-E3B5-4B35-BA6A-1E6AE866DF22}" type="presParOf" srcId="{B0FB7337-22FF-4B1B-8CD1-68B74B9E95B3}" destId="{5C09E1BB-E302-4DDA-ADCD-47D13991A339}" srcOrd="0" destOrd="0" presId="urn:microsoft.com/office/officeart/2005/8/layout/orgChart1"/>
    <dgm:cxn modelId="{350A509D-4A21-4292-A6CE-18EE528A5939}" type="presParOf" srcId="{5C09E1BB-E302-4DDA-ADCD-47D13991A339}" destId="{06E4660C-1990-41F9-A6EC-366193186FC2}" srcOrd="0" destOrd="0" presId="urn:microsoft.com/office/officeart/2005/8/layout/orgChart1"/>
    <dgm:cxn modelId="{BFBD7F65-F1D3-49A9-98A6-CCD00E2891FD}" type="presParOf" srcId="{5C09E1BB-E302-4DDA-ADCD-47D13991A339}" destId="{E8052D68-B67A-4DB3-A0E6-D37D819E4F56}" srcOrd="1" destOrd="0" presId="urn:microsoft.com/office/officeart/2005/8/layout/orgChart1"/>
    <dgm:cxn modelId="{0384F5B8-4691-4B10-B953-87AE0D170A9B}" type="presParOf" srcId="{B0FB7337-22FF-4B1B-8CD1-68B74B9E95B3}" destId="{5A8C339C-7ACF-4E19-8A40-E7DB4C179208}" srcOrd="1" destOrd="0" presId="urn:microsoft.com/office/officeart/2005/8/layout/orgChart1"/>
    <dgm:cxn modelId="{656A187A-DD1F-4A17-83A2-7A1C6F82EF71}" type="presParOf" srcId="{B0FB7337-22FF-4B1B-8CD1-68B74B9E95B3}" destId="{ACDDBC10-B29A-447E-A81A-987072079450}" srcOrd="2" destOrd="0" presId="urn:microsoft.com/office/officeart/2005/8/layout/orgChart1"/>
    <dgm:cxn modelId="{3C279E3A-259C-4793-9DF8-BA54A6552AF7}" type="presParOf" srcId="{0E6FD614-21D0-4A9F-AC85-9157ED7F3B89}" destId="{67F5DF52-EBB3-42A3-978F-9ED35C0AFB79}" srcOrd="8" destOrd="0" presId="urn:microsoft.com/office/officeart/2005/8/layout/orgChart1"/>
    <dgm:cxn modelId="{08AA4D41-9FBC-465D-BE03-2BA7CA5878C8}" type="presParOf" srcId="{0E6FD614-21D0-4A9F-AC85-9157ED7F3B89}" destId="{0E47D5C3-7DA2-489F-B829-5CC7FD6DA372}" srcOrd="9" destOrd="0" presId="urn:microsoft.com/office/officeart/2005/8/layout/orgChart1"/>
    <dgm:cxn modelId="{E77F766B-3720-40ED-AFBD-63809769BB36}" type="presParOf" srcId="{0E47D5C3-7DA2-489F-B829-5CC7FD6DA372}" destId="{41333ABD-54DC-4956-B337-C1CCDB05196C}" srcOrd="0" destOrd="0" presId="urn:microsoft.com/office/officeart/2005/8/layout/orgChart1"/>
    <dgm:cxn modelId="{211CABDD-A917-4B67-A111-FC5181811A98}" type="presParOf" srcId="{41333ABD-54DC-4956-B337-C1CCDB05196C}" destId="{CA1249A3-6CCA-438A-B15C-59BF6168DB53}" srcOrd="0" destOrd="0" presId="urn:microsoft.com/office/officeart/2005/8/layout/orgChart1"/>
    <dgm:cxn modelId="{F5DE8CF1-F771-4E1E-AF72-2FFFF8B3FF28}" type="presParOf" srcId="{41333ABD-54DC-4956-B337-C1CCDB05196C}" destId="{60FBFC6E-5696-4D3E-8CF4-0DD89EACD1C4}" srcOrd="1" destOrd="0" presId="urn:microsoft.com/office/officeart/2005/8/layout/orgChart1"/>
    <dgm:cxn modelId="{1FA3AFB5-6416-4D7D-893C-CEED85AB542E}" type="presParOf" srcId="{0E47D5C3-7DA2-489F-B829-5CC7FD6DA372}" destId="{50216D31-AF6A-4EA6-BAB3-C41AA3AFCA1D}" srcOrd="1" destOrd="0" presId="urn:microsoft.com/office/officeart/2005/8/layout/orgChart1"/>
    <dgm:cxn modelId="{088A3EA1-0C5A-4B11-9B24-9BC44F7C2954}" type="presParOf" srcId="{0E47D5C3-7DA2-489F-B829-5CC7FD6DA372}" destId="{BCD73A7E-933E-4603-BFD2-EDB950C880A7}" srcOrd="2" destOrd="0" presId="urn:microsoft.com/office/officeart/2005/8/layout/orgChart1"/>
    <dgm:cxn modelId="{88CA368A-B976-41AF-8B1F-D636142DAC00}" type="presParOf" srcId="{0E6FD614-21D0-4A9F-AC85-9157ED7F3B89}" destId="{74788E58-C4CC-41F9-96EF-57F23A4AB2D8}" srcOrd="10" destOrd="0" presId="urn:microsoft.com/office/officeart/2005/8/layout/orgChart1"/>
    <dgm:cxn modelId="{57C2580B-D46E-4FB4-AAE9-B57DDF5ED5E3}" type="presParOf" srcId="{0E6FD614-21D0-4A9F-AC85-9157ED7F3B89}" destId="{DFE6ABF1-E159-40D8-A58F-066352EF18FF}" srcOrd="11" destOrd="0" presId="urn:microsoft.com/office/officeart/2005/8/layout/orgChart1"/>
    <dgm:cxn modelId="{060CD68E-C4FA-445D-9193-A3F47C5EAC39}" type="presParOf" srcId="{DFE6ABF1-E159-40D8-A58F-066352EF18FF}" destId="{EEEDA8EA-4B0E-42C8-A371-982938B7F7BD}" srcOrd="0" destOrd="0" presId="urn:microsoft.com/office/officeart/2005/8/layout/orgChart1"/>
    <dgm:cxn modelId="{D4E3611F-E23E-4A0D-89F8-AC075780834C}" type="presParOf" srcId="{EEEDA8EA-4B0E-42C8-A371-982938B7F7BD}" destId="{A6ECA708-680F-4A6C-A3F7-3A6A8950420D}" srcOrd="0" destOrd="0" presId="urn:microsoft.com/office/officeart/2005/8/layout/orgChart1"/>
    <dgm:cxn modelId="{C6F8FC38-03B0-4BB2-8BAF-7F96F6330635}" type="presParOf" srcId="{EEEDA8EA-4B0E-42C8-A371-982938B7F7BD}" destId="{BEC3ABD9-75C6-40C4-9E8B-524AC145E2A4}" srcOrd="1" destOrd="0" presId="urn:microsoft.com/office/officeart/2005/8/layout/orgChart1"/>
    <dgm:cxn modelId="{3D73D95B-0721-4BA3-A08E-1A0287E9403B}" type="presParOf" srcId="{DFE6ABF1-E159-40D8-A58F-066352EF18FF}" destId="{B1BE32FF-7C61-4CA8-8872-06DBB375AABF}" srcOrd="1" destOrd="0" presId="urn:microsoft.com/office/officeart/2005/8/layout/orgChart1"/>
    <dgm:cxn modelId="{BF8131F5-FC1D-43EA-AD56-CBBC07680E8C}" type="presParOf" srcId="{DFE6ABF1-E159-40D8-A58F-066352EF18FF}" destId="{973DB83E-64D1-4F0E-BBD0-4D2C4E1B7297}" srcOrd="2" destOrd="0" presId="urn:microsoft.com/office/officeart/2005/8/layout/orgChart1"/>
    <dgm:cxn modelId="{0DD44F24-4910-4CA3-9CEC-271F78F5D01E}" type="presParOf" srcId="{E09A5281-834C-4780-867F-5E01B78BACB1}" destId="{95B0C703-000D-4A9F-93CA-F0BC5583FC90}" srcOrd="2" destOrd="0" presId="urn:microsoft.com/office/officeart/2005/8/layout/orgChart1"/>
    <dgm:cxn modelId="{9F3C9273-6631-42FF-9B37-74D9100FE51D}" type="presParOf" srcId="{726CA544-5E95-4CE9-ACD9-612CF0D0DC13}" destId="{963688FB-51C0-4A65-B1BE-A314DBC6050A}" srcOrd="2" destOrd="0" presId="urn:microsoft.com/office/officeart/2005/8/layout/orgChart1"/>
    <dgm:cxn modelId="{0D8F604E-55E1-4763-96DA-3CFE6D0D325A}" type="presParOf" srcId="{726CA544-5E95-4CE9-ACD9-612CF0D0DC13}" destId="{F76604E1-0AD8-44C8-9463-00978BEA1E20}" srcOrd="3" destOrd="0" presId="urn:microsoft.com/office/officeart/2005/8/layout/orgChart1"/>
    <dgm:cxn modelId="{63E8AD97-6989-47CD-BEA2-890558304DED}" type="presParOf" srcId="{F76604E1-0AD8-44C8-9463-00978BEA1E20}" destId="{887C70DF-7CBA-4E1D-BDC3-2CE5B6C77C32}" srcOrd="0" destOrd="0" presId="urn:microsoft.com/office/officeart/2005/8/layout/orgChart1"/>
    <dgm:cxn modelId="{94E2184D-4D00-452F-AEA8-E46BD5EB99F3}" type="presParOf" srcId="{887C70DF-7CBA-4E1D-BDC3-2CE5B6C77C32}" destId="{0B0355E6-6ABF-4D55-BA5F-2B540DE64AEA}" srcOrd="0" destOrd="0" presId="urn:microsoft.com/office/officeart/2005/8/layout/orgChart1"/>
    <dgm:cxn modelId="{14D6A772-F1A4-4EDC-998C-781632FF696B}" type="presParOf" srcId="{887C70DF-7CBA-4E1D-BDC3-2CE5B6C77C32}" destId="{24A8F846-87D7-490E-A583-FC77CDB4DE14}" srcOrd="1" destOrd="0" presId="urn:microsoft.com/office/officeart/2005/8/layout/orgChart1"/>
    <dgm:cxn modelId="{29C8207B-EA74-4EF8-B6FA-EE57B174A2DF}" type="presParOf" srcId="{F76604E1-0AD8-44C8-9463-00978BEA1E20}" destId="{EDFB5A76-E0DD-4B4B-86E4-39888E16F602}" srcOrd="1" destOrd="0" presId="urn:microsoft.com/office/officeart/2005/8/layout/orgChart1"/>
    <dgm:cxn modelId="{502CF2C7-B691-49F2-84D2-EC003E679E41}" type="presParOf" srcId="{EDFB5A76-E0DD-4B4B-86E4-39888E16F602}" destId="{49F3C5E5-5C9B-4079-875E-ED1A73FEAF03}" srcOrd="0" destOrd="0" presId="urn:microsoft.com/office/officeart/2005/8/layout/orgChart1"/>
    <dgm:cxn modelId="{FF169D00-CEB1-4768-8847-E4AF1BEC916A}" type="presParOf" srcId="{EDFB5A76-E0DD-4B4B-86E4-39888E16F602}" destId="{40E61082-B0D2-442E-837A-8AE68D042659}" srcOrd="1" destOrd="0" presId="urn:microsoft.com/office/officeart/2005/8/layout/orgChart1"/>
    <dgm:cxn modelId="{CE468EC1-6375-48D1-B3D3-7E4CB952C4D6}" type="presParOf" srcId="{40E61082-B0D2-442E-837A-8AE68D042659}" destId="{4607D5EA-A3E4-4A43-BC6B-B16FE73A5A59}" srcOrd="0" destOrd="0" presId="urn:microsoft.com/office/officeart/2005/8/layout/orgChart1"/>
    <dgm:cxn modelId="{53B0E4A4-27F3-4868-8D02-0C464A2B4248}" type="presParOf" srcId="{4607D5EA-A3E4-4A43-BC6B-B16FE73A5A59}" destId="{5534F638-AC05-4245-96FA-AC35225CFC8B}" srcOrd="0" destOrd="0" presId="urn:microsoft.com/office/officeart/2005/8/layout/orgChart1"/>
    <dgm:cxn modelId="{CD2BB645-ADCE-415C-9D7D-8951F7D436CD}" type="presParOf" srcId="{4607D5EA-A3E4-4A43-BC6B-B16FE73A5A59}" destId="{720A1D49-3B3B-4472-8787-6B291908AEC2}" srcOrd="1" destOrd="0" presId="urn:microsoft.com/office/officeart/2005/8/layout/orgChart1"/>
    <dgm:cxn modelId="{5744BAA1-D3F3-42C4-8B3B-8E5CA922C34E}" type="presParOf" srcId="{40E61082-B0D2-442E-837A-8AE68D042659}" destId="{EF689DE3-DDC8-44F8-AFB4-DEAAD7DBB0ED}" srcOrd="1" destOrd="0" presId="urn:microsoft.com/office/officeart/2005/8/layout/orgChart1"/>
    <dgm:cxn modelId="{3D74BCCC-B975-4392-B687-D7285DEFB5BD}" type="presParOf" srcId="{EF689DE3-DDC8-44F8-AFB4-DEAAD7DBB0ED}" destId="{8FB43845-8D25-44D9-B34A-BDC5159A2A0F}" srcOrd="0" destOrd="0" presId="urn:microsoft.com/office/officeart/2005/8/layout/orgChart1"/>
    <dgm:cxn modelId="{04691336-F155-4ED1-B047-A00091A587EF}" type="presParOf" srcId="{EF689DE3-DDC8-44F8-AFB4-DEAAD7DBB0ED}" destId="{4CCD3A97-AC3D-4E99-B8EA-53C68D5B8F92}" srcOrd="1" destOrd="0" presId="urn:microsoft.com/office/officeart/2005/8/layout/orgChart1"/>
    <dgm:cxn modelId="{55CEA4EF-454F-446C-B873-8A267AE7CD2B}" type="presParOf" srcId="{4CCD3A97-AC3D-4E99-B8EA-53C68D5B8F92}" destId="{DC877047-770F-4120-9571-4083DD1A37FD}" srcOrd="0" destOrd="0" presId="urn:microsoft.com/office/officeart/2005/8/layout/orgChart1"/>
    <dgm:cxn modelId="{F5BC6E18-7646-4891-A9AA-6799B3E8155E}" type="presParOf" srcId="{DC877047-770F-4120-9571-4083DD1A37FD}" destId="{81EB6CB7-3508-48A9-81F3-16FD816A5027}" srcOrd="0" destOrd="0" presId="urn:microsoft.com/office/officeart/2005/8/layout/orgChart1"/>
    <dgm:cxn modelId="{831A6151-1A93-455D-A9EA-F5D59E96EC17}" type="presParOf" srcId="{DC877047-770F-4120-9571-4083DD1A37FD}" destId="{60F9F118-4187-4C91-827D-BBC5F69B046B}" srcOrd="1" destOrd="0" presId="urn:microsoft.com/office/officeart/2005/8/layout/orgChart1"/>
    <dgm:cxn modelId="{AA04D209-3BBC-429D-9364-738B29D1888C}" type="presParOf" srcId="{4CCD3A97-AC3D-4E99-B8EA-53C68D5B8F92}" destId="{4F100A39-3E92-48A4-A06C-D07E0ED2138C}" srcOrd="1" destOrd="0" presId="urn:microsoft.com/office/officeart/2005/8/layout/orgChart1"/>
    <dgm:cxn modelId="{3DBA132A-4529-43DB-B602-40028F472084}" type="presParOf" srcId="{4CCD3A97-AC3D-4E99-B8EA-53C68D5B8F92}" destId="{071B5C92-7868-443E-A2EA-59E3734E38C3}" srcOrd="2" destOrd="0" presId="urn:microsoft.com/office/officeart/2005/8/layout/orgChart1"/>
    <dgm:cxn modelId="{CE8EEA71-3D8A-4D37-AE14-77B697A38166}" type="presParOf" srcId="{40E61082-B0D2-442E-837A-8AE68D042659}" destId="{8ED8C278-7A23-423B-BC74-265AD85A2DBA}" srcOrd="2" destOrd="0" presId="urn:microsoft.com/office/officeart/2005/8/layout/orgChart1"/>
    <dgm:cxn modelId="{569578D8-88E0-4E15-8C7B-6DB2EBB34640}" type="presParOf" srcId="{F76604E1-0AD8-44C8-9463-00978BEA1E20}" destId="{6E958462-73AA-422F-B001-E22A19AC92BE}" srcOrd="2" destOrd="0" presId="urn:microsoft.com/office/officeart/2005/8/layout/orgChart1"/>
    <dgm:cxn modelId="{B60ACBAE-BCFA-4188-ACEF-3FD881B4E0DD}" type="presParOf" srcId="{975D8156-FE04-4713-A8C7-CA4CA26E4EF1}" destId="{E8958902-4A41-4D8D-9486-D5CB4ACE6B16}" srcOrd="2" destOrd="0" presId="urn:microsoft.com/office/officeart/2005/8/layout/orgChart1"/>
    <dgm:cxn modelId="{BD4791E3-15DD-4447-A03C-D1BEBD1C6FE5}" type="presParOf" srcId="{0906D0D0-2145-42AF-9275-C54018B6EF7B}" destId="{87554B7E-4B4C-4A74-B3A0-73D68649B437}" srcOrd="6" destOrd="0" presId="urn:microsoft.com/office/officeart/2005/8/layout/orgChart1"/>
    <dgm:cxn modelId="{7BC650F5-9E0A-403D-9DB3-FB83A49C398B}" type="presParOf" srcId="{0906D0D0-2145-42AF-9275-C54018B6EF7B}" destId="{5A9456F5-84F3-4316-8999-B70EC840ED7D}" srcOrd="7" destOrd="0" presId="urn:microsoft.com/office/officeart/2005/8/layout/orgChart1"/>
    <dgm:cxn modelId="{0C813A2C-C5EB-4013-A148-9D4133D0705B}" type="presParOf" srcId="{5A9456F5-84F3-4316-8999-B70EC840ED7D}" destId="{82F35BE3-BB20-4FEA-950B-AC6D0BBD4EED}" srcOrd="0" destOrd="0" presId="urn:microsoft.com/office/officeart/2005/8/layout/orgChart1"/>
    <dgm:cxn modelId="{91F8E41B-A059-4FE1-B6A7-E9303573BA54}" type="presParOf" srcId="{82F35BE3-BB20-4FEA-950B-AC6D0BBD4EED}" destId="{44EE30B0-AED0-4402-88C2-6374BB71945E}" srcOrd="0" destOrd="0" presId="urn:microsoft.com/office/officeart/2005/8/layout/orgChart1"/>
    <dgm:cxn modelId="{F14218E3-F21C-44A0-94CA-B5466DC53BFD}" type="presParOf" srcId="{82F35BE3-BB20-4FEA-950B-AC6D0BBD4EED}" destId="{47B92546-CB6B-446A-A510-D9FBAEA7F288}" srcOrd="1" destOrd="0" presId="urn:microsoft.com/office/officeart/2005/8/layout/orgChart1"/>
    <dgm:cxn modelId="{A434B906-B62C-43C7-A752-8CFD918B03EA}" type="presParOf" srcId="{5A9456F5-84F3-4316-8999-B70EC840ED7D}" destId="{1422049A-ED80-4D5D-8159-B8AEA5160955}" srcOrd="1" destOrd="0" presId="urn:microsoft.com/office/officeart/2005/8/layout/orgChart1"/>
    <dgm:cxn modelId="{4973531E-CF44-4567-9E99-5CEA8B0B6975}" type="presParOf" srcId="{1422049A-ED80-4D5D-8159-B8AEA5160955}" destId="{CA78E830-6CE2-44C7-AB9B-A875E4417856}" srcOrd="0" destOrd="0" presId="urn:microsoft.com/office/officeart/2005/8/layout/orgChart1"/>
    <dgm:cxn modelId="{566ED540-04D1-48CA-B5C1-390A84538458}" type="presParOf" srcId="{1422049A-ED80-4D5D-8159-B8AEA5160955}" destId="{79CDD644-6B29-4C8C-A209-4E0A36917E3D}" srcOrd="1" destOrd="0" presId="urn:microsoft.com/office/officeart/2005/8/layout/orgChart1"/>
    <dgm:cxn modelId="{04FB922E-0737-4ECE-B3BC-EFE86578D9B0}" type="presParOf" srcId="{79CDD644-6B29-4C8C-A209-4E0A36917E3D}" destId="{596054DE-CC09-4168-932C-678A78E53610}" srcOrd="0" destOrd="0" presId="urn:microsoft.com/office/officeart/2005/8/layout/orgChart1"/>
    <dgm:cxn modelId="{4016B150-5A0C-4814-801F-B1D0521F3012}" type="presParOf" srcId="{596054DE-CC09-4168-932C-678A78E53610}" destId="{E8850018-E6E6-4A19-951E-8A0482730FA1}" srcOrd="0" destOrd="0" presId="urn:microsoft.com/office/officeart/2005/8/layout/orgChart1"/>
    <dgm:cxn modelId="{9E6CC9F4-5D59-4610-A918-D921C4504838}" type="presParOf" srcId="{596054DE-CC09-4168-932C-678A78E53610}" destId="{CDD275F7-5A40-4E3A-8F78-5AC8E6F0169B}" srcOrd="1" destOrd="0" presId="urn:microsoft.com/office/officeart/2005/8/layout/orgChart1"/>
    <dgm:cxn modelId="{D902FD7F-9BF7-4679-82FC-57F5981579F8}" type="presParOf" srcId="{79CDD644-6B29-4C8C-A209-4E0A36917E3D}" destId="{FAE3A459-DFDF-41B6-A506-D2E47EF684E6}" srcOrd="1" destOrd="0" presId="urn:microsoft.com/office/officeart/2005/8/layout/orgChart1"/>
    <dgm:cxn modelId="{6DD15561-7CCF-4229-B702-1DB53FF59A10}" type="presParOf" srcId="{79CDD644-6B29-4C8C-A209-4E0A36917E3D}" destId="{680A5FE2-DC52-4456-9401-230B69AABEF3}" srcOrd="2" destOrd="0" presId="urn:microsoft.com/office/officeart/2005/8/layout/orgChart1"/>
    <dgm:cxn modelId="{B4060AB9-17F9-4ADF-885D-B83DCBD9704E}" type="presParOf" srcId="{5A9456F5-84F3-4316-8999-B70EC840ED7D}" destId="{58CEEBC8-AF86-4ADF-AEC4-A3F1CB766FCD}" srcOrd="2" destOrd="0" presId="urn:microsoft.com/office/officeart/2005/8/layout/orgChart1"/>
    <dgm:cxn modelId="{4DED6C06-6CB6-4AA9-9ADF-8A558EC2F421}" type="presParOf" srcId="{746721BE-D37F-4476-8093-39A0FC437E8E}" destId="{9DA627B5-BED7-43FC-ADCF-39D2F1A633C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1B13AC2-B469-4243-A339-35C2DC5AE699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22B40C3B-5958-476B-907A-D0193F9BDB96}">
      <dgm:prSet phldrT="[نص]" custT="1"/>
      <dgm:spPr/>
      <dgm:t>
        <a:bodyPr/>
        <a:lstStyle/>
        <a:p>
          <a:pPr rtl="1"/>
          <a:r>
            <a:rPr lang="ar-SA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حدوث ضرر يصيب مصلحة الجهة التي يعمل بها الموظف أو المكلف</a:t>
          </a:r>
          <a:endParaRPr lang="ar-SA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79C5542-AAFB-4BBB-86CC-08F4C3A2DB91}" type="parTrans" cxnId="{09657E7B-652B-4D5C-B5F3-193884146438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B52EDEF-086B-4953-BD14-AB78EEEA40FA}" type="sibTrans" cxnId="{09657E7B-652B-4D5C-B5F3-193884146438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25D8F90-4240-4F0A-BCC2-445E29A1C810}">
      <dgm:prSet phldrT="[نص]" custT="1"/>
      <dgm:spPr/>
      <dgm:t>
        <a:bodyPr/>
        <a:lstStyle/>
        <a:p>
          <a:pPr rtl="1"/>
          <a:r>
            <a:rPr lang="ar-SA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الشروع متصور في هذه الجريمة</a:t>
          </a:r>
          <a:endParaRPr lang="ar-SA" sz="1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97949BE-2ABC-4161-B556-7DFE24CB2F03}" type="parTrans" cxnId="{C5FA5AEE-F6CC-46E5-985F-B4D243CE6DCC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8175C79-2389-40F2-A0E4-5ED18900548A}" type="sibTrans" cxnId="{C5FA5AEE-F6CC-46E5-985F-B4D243CE6DCC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C89FE7A-C36B-4EDB-9782-C67A125EE9C0}">
      <dgm:prSet custT="1"/>
      <dgm:spPr/>
      <dgm:t>
        <a:bodyPr/>
        <a:lstStyle/>
        <a:p>
          <a:pPr rtl="1"/>
          <a:r>
            <a:rPr lang="ar-SA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القصد الجنائي</a:t>
          </a:r>
          <a:endParaRPr lang="ar-SA" sz="1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615CF09-FBC4-4F7B-953F-7DBE4071E8B8}" type="parTrans" cxnId="{7CD2DB93-E88D-4EAD-AC02-304D87B94065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421353A-79F0-4005-A395-64D6C5DCBC3B}" type="sibTrans" cxnId="{7CD2DB93-E88D-4EAD-AC02-304D87B94065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E028DD9-EC35-4562-986B-811B0A71204A}">
      <dgm:prSet custT="1"/>
      <dgm:spPr/>
      <dgm:t>
        <a:bodyPr/>
        <a:lstStyle/>
        <a:p>
          <a:pPr rtl="1"/>
          <a:r>
            <a:rPr lang="ar-SA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القصد الخاص</a:t>
          </a:r>
          <a:endParaRPr lang="ar-SA" sz="1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CF4112E-55CD-4338-B6B7-19FEE0AC9879}" type="parTrans" cxnId="{EA3FD37B-9174-4C55-AB18-6C49EBDD561A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CA27BA7-CA57-4E76-8878-2638104A19AA}" type="sibTrans" cxnId="{EA3FD37B-9174-4C55-AB18-6C49EBDD561A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C04FA83-9156-414F-A075-D8A220A80EEE}">
      <dgm:prSet custT="1"/>
      <dgm:spPr/>
      <dgm:t>
        <a:bodyPr/>
        <a:lstStyle/>
        <a:p>
          <a:pPr rtl="1"/>
          <a:r>
            <a:rPr lang="ar-SA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القصد العام</a:t>
          </a:r>
          <a:endParaRPr lang="ar-SA" sz="1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AA2E168-EC91-4E5D-9A21-2BC54F2C54A8}" type="parTrans" cxnId="{D1E1AA18-714B-41CB-8215-43D16503AED9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F25503C-4326-4A20-A5FC-80456732306E}" type="sibTrans" cxnId="{D1E1AA18-714B-41CB-8215-43D16503AED9}">
      <dgm:prSet/>
      <dgm:spPr/>
      <dgm:t>
        <a:bodyPr/>
        <a:lstStyle/>
        <a:p>
          <a:pPr rtl="1"/>
          <a:endParaRPr lang="ar-SA" sz="1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13E480B-F47B-41CA-BAC3-0ED0B40CF36F}" type="pres">
      <dgm:prSet presAssocID="{71B13AC2-B469-4243-A339-35C2DC5AE69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57AF17CD-D1B7-4039-830D-370CE6D81ADC}" type="pres">
      <dgm:prSet presAssocID="{22B40C3B-5958-476B-907A-D0193F9BDB96}" presName="hierRoot1" presStyleCnt="0">
        <dgm:presLayoutVars>
          <dgm:hierBranch val="init"/>
        </dgm:presLayoutVars>
      </dgm:prSet>
      <dgm:spPr/>
    </dgm:pt>
    <dgm:pt modelId="{56B02C1C-F26A-43F6-B280-EDF03E0F794B}" type="pres">
      <dgm:prSet presAssocID="{22B40C3B-5958-476B-907A-D0193F9BDB96}" presName="rootComposite1" presStyleCnt="0"/>
      <dgm:spPr/>
    </dgm:pt>
    <dgm:pt modelId="{31A7A472-BCF3-4166-BD0D-8882A65BE26F}" type="pres">
      <dgm:prSet presAssocID="{22B40C3B-5958-476B-907A-D0193F9BDB96}" presName="rootText1" presStyleLbl="node0" presStyleIdx="0" presStyleCnt="1" custScaleX="20306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9DE96984-9B25-4FAE-99F1-0FA9E0CCA140}" type="pres">
      <dgm:prSet presAssocID="{22B40C3B-5958-476B-907A-D0193F9BDB96}" presName="rootConnector1" presStyleLbl="node1" presStyleIdx="0" presStyleCnt="0"/>
      <dgm:spPr/>
      <dgm:t>
        <a:bodyPr/>
        <a:lstStyle/>
        <a:p>
          <a:pPr rtl="1"/>
          <a:endParaRPr lang="ar-SA"/>
        </a:p>
      </dgm:t>
    </dgm:pt>
    <dgm:pt modelId="{8A5BD8F6-D484-4B39-AE99-82FB6EAE066E}" type="pres">
      <dgm:prSet presAssocID="{22B40C3B-5958-476B-907A-D0193F9BDB96}" presName="hierChild2" presStyleCnt="0"/>
      <dgm:spPr/>
    </dgm:pt>
    <dgm:pt modelId="{A8D7B9FD-B07D-40BD-A902-2E6EB4A48DAC}" type="pres">
      <dgm:prSet presAssocID="{097949BE-2ABC-4161-B556-7DFE24CB2F03}" presName="Name37" presStyleLbl="parChTrans1D2" presStyleIdx="0" presStyleCnt="1"/>
      <dgm:spPr/>
      <dgm:t>
        <a:bodyPr/>
        <a:lstStyle/>
        <a:p>
          <a:pPr rtl="1"/>
          <a:endParaRPr lang="ar-SA"/>
        </a:p>
      </dgm:t>
    </dgm:pt>
    <dgm:pt modelId="{B6196208-4137-4013-9D32-82F395E56244}" type="pres">
      <dgm:prSet presAssocID="{725D8F90-4240-4F0A-BCC2-445E29A1C810}" presName="hierRoot2" presStyleCnt="0">
        <dgm:presLayoutVars>
          <dgm:hierBranch/>
        </dgm:presLayoutVars>
      </dgm:prSet>
      <dgm:spPr/>
    </dgm:pt>
    <dgm:pt modelId="{51FC4203-43C1-44B4-9B65-46D8625D81CB}" type="pres">
      <dgm:prSet presAssocID="{725D8F90-4240-4F0A-BCC2-445E29A1C810}" presName="rootComposite" presStyleCnt="0"/>
      <dgm:spPr/>
    </dgm:pt>
    <dgm:pt modelId="{69F3AD66-234C-488C-9225-0363DF618123}" type="pres">
      <dgm:prSet presAssocID="{725D8F90-4240-4F0A-BCC2-445E29A1C810}" presName="rootText" presStyleLbl="node2" presStyleIdx="0" presStyleCnt="1" custLinFactNeighborY="-11442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BE599231-AD3C-4362-BFB9-DCEDB7CA1C0A}" type="pres">
      <dgm:prSet presAssocID="{725D8F90-4240-4F0A-BCC2-445E29A1C810}" presName="rootConnector" presStyleLbl="node2" presStyleIdx="0" presStyleCnt="1"/>
      <dgm:spPr/>
      <dgm:t>
        <a:bodyPr/>
        <a:lstStyle/>
        <a:p>
          <a:pPr rtl="1"/>
          <a:endParaRPr lang="ar-SA"/>
        </a:p>
      </dgm:t>
    </dgm:pt>
    <dgm:pt modelId="{F31F31B5-5AF4-4F8A-B914-42F8AD131BAD}" type="pres">
      <dgm:prSet presAssocID="{725D8F90-4240-4F0A-BCC2-445E29A1C810}" presName="hierChild4" presStyleCnt="0"/>
      <dgm:spPr/>
    </dgm:pt>
    <dgm:pt modelId="{CA4A01D7-BAD6-4023-BB7F-F31E33DC3DEE}" type="pres">
      <dgm:prSet presAssocID="{2615CF09-FBC4-4F7B-953F-7DBE4071E8B8}" presName="Name35" presStyleLbl="parChTrans1D3" presStyleIdx="0" presStyleCnt="1"/>
      <dgm:spPr/>
      <dgm:t>
        <a:bodyPr/>
        <a:lstStyle/>
        <a:p>
          <a:pPr rtl="1"/>
          <a:endParaRPr lang="ar-SA"/>
        </a:p>
      </dgm:t>
    </dgm:pt>
    <dgm:pt modelId="{B6A308B7-C7E2-4AD8-8EAD-93487C2D4F5B}" type="pres">
      <dgm:prSet presAssocID="{3C89FE7A-C36B-4EDB-9782-C67A125EE9C0}" presName="hierRoot2" presStyleCnt="0">
        <dgm:presLayoutVars>
          <dgm:hierBranch/>
        </dgm:presLayoutVars>
      </dgm:prSet>
      <dgm:spPr/>
    </dgm:pt>
    <dgm:pt modelId="{90F16620-ACF9-421B-AB94-237061193A4C}" type="pres">
      <dgm:prSet presAssocID="{3C89FE7A-C36B-4EDB-9782-C67A125EE9C0}" presName="rootComposite" presStyleCnt="0"/>
      <dgm:spPr/>
    </dgm:pt>
    <dgm:pt modelId="{A83205A3-0DD4-4E75-81DB-7E6EF869C5BB}" type="pres">
      <dgm:prSet presAssocID="{3C89FE7A-C36B-4EDB-9782-C67A125EE9C0}" presName="rootText" presStyleLbl="node3" presStyleIdx="0" presStyleCnt="1" custLinFactNeighborY="-17473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E229268D-481C-4704-B2A3-20C7F7BCD190}" type="pres">
      <dgm:prSet presAssocID="{3C89FE7A-C36B-4EDB-9782-C67A125EE9C0}" presName="rootConnector" presStyleLbl="node3" presStyleIdx="0" presStyleCnt="1"/>
      <dgm:spPr/>
      <dgm:t>
        <a:bodyPr/>
        <a:lstStyle/>
        <a:p>
          <a:pPr rtl="1"/>
          <a:endParaRPr lang="ar-SA"/>
        </a:p>
      </dgm:t>
    </dgm:pt>
    <dgm:pt modelId="{6848B19A-594F-453E-8422-7969E955E8EE}" type="pres">
      <dgm:prSet presAssocID="{3C89FE7A-C36B-4EDB-9782-C67A125EE9C0}" presName="hierChild4" presStyleCnt="0"/>
      <dgm:spPr/>
    </dgm:pt>
    <dgm:pt modelId="{94F6FBF9-1A4F-43B5-96D1-6C7C84277776}" type="pres">
      <dgm:prSet presAssocID="{6CF4112E-55CD-4338-B6B7-19FEE0AC9879}" presName="Name35" presStyleLbl="parChTrans1D4" presStyleIdx="0" presStyleCnt="2"/>
      <dgm:spPr/>
      <dgm:t>
        <a:bodyPr/>
        <a:lstStyle/>
        <a:p>
          <a:pPr rtl="1"/>
          <a:endParaRPr lang="ar-SA"/>
        </a:p>
      </dgm:t>
    </dgm:pt>
    <dgm:pt modelId="{085DB268-5DB7-4ECD-B3CF-8DEFDA5778FD}" type="pres">
      <dgm:prSet presAssocID="{BE028DD9-EC35-4562-986B-811B0A71204A}" presName="hierRoot2" presStyleCnt="0">
        <dgm:presLayoutVars>
          <dgm:hierBranch val="init"/>
        </dgm:presLayoutVars>
      </dgm:prSet>
      <dgm:spPr/>
    </dgm:pt>
    <dgm:pt modelId="{9E5AF802-A178-484E-93CB-9A8589E4BBF5}" type="pres">
      <dgm:prSet presAssocID="{BE028DD9-EC35-4562-986B-811B0A71204A}" presName="rootComposite" presStyleCnt="0"/>
      <dgm:spPr/>
    </dgm:pt>
    <dgm:pt modelId="{71833500-A899-4118-8573-33411AF57C26}" type="pres">
      <dgm:prSet presAssocID="{BE028DD9-EC35-4562-986B-811B0A71204A}" presName="rootText" presStyleLbl="node4" presStyleIdx="0" presStyleCnt="2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AC3B2677-1652-44A1-8BB6-5E3EE1646820}" type="pres">
      <dgm:prSet presAssocID="{BE028DD9-EC35-4562-986B-811B0A71204A}" presName="rootConnector" presStyleLbl="node4" presStyleIdx="0" presStyleCnt="2"/>
      <dgm:spPr/>
      <dgm:t>
        <a:bodyPr/>
        <a:lstStyle/>
        <a:p>
          <a:pPr rtl="1"/>
          <a:endParaRPr lang="ar-SA"/>
        </a:p>
      </dgm:t>
    </dgm:pt>
    <dgm:pt modelId="{9BE8CC89-977A-479B-8DCD-82C465A27D26}" type="pres">
      <dgm:prSet presAssocID="{BE028DD9-EC35-4562-986B-811B0A71204A}" presName="hierChild4" presStyleCnt="0"/>
      <dgm:spPr/>
    </dgm:pt>
    <dgm:pt modelId="{55D35C17-A9F2-4B72-BCC9-0CC7AA2C4DAB}" type="pres">
      <dgm:prSet presAssocID="{BE028DD9-EC35-4562-986B-811B0A71204A}" presName="hierChild5" presStyleCnt="0"/>
      <dgm:spPr/>
    </dgm:pt>
    <dgm:pt modelId="{B88C7413-2FE0-4F71-822A-272B2E585DB0}" type="pres">
      <dgm:prSet presAssocID="{2AA2E168-EC91-4E5D-9A21-2BC54F2C54A8}" presName="Name35" presStyleLbl="parChTrans1D4" presStyleIdx="1" presStyleCnt="2"/>
      <dgm:spPr/>
      <dgm:t>
        <a:bodyPr/>
        <a:lstStyle/>
        <a:p>
          <a:pPr rtl="1"/>
          <a:endParaRPr lang="ar-SA"/>
        </a:p>
      </dgm:t>
    </dgm:pt>
    <dgm:pt modelId="{0938E2ED-B244-446C-8A10-14CEA90A31E9}" type="pres">
      <dgm:prSet presAssocID="{DC04FA83-9156-414F-A075-D8A220A80EEE}" presName="hierRoot2" presStyleCnt="0">
        <dgm:presLayoutVars>
          <dgm:hierBranch val="init"/>
        </dgm:presLayoutVars>
      </dgm:prSet>
      <dgm:spPr/>
    </dgm:pt>
    <dgm:pt modelId="{3AC5BB92-7C91-4C51-8232-A0CBEF0081F7}" type="pres">
      <dgm:prSet presAssocID="{DC04FA83-9156-414F-A075-D8A220A80EEE}" presName="rootComposite" presStyleCnt="0"/>
      <dgm:spPr/>
    </dgm:pt>
    <dgm:pt modelId="{98F730CF-DEF8-4F03-87C2-5BBD84C6E81A}" type="pres">
      <dgm:prSet presAssocID="{DC04FA83-9156-414F-A075-D8A220A80EEE}" presName="rootText" presStyleLbl="node4" presStyleIdx="1" presStyleCnt="2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EA634C79-7C48-43EB-8670-33AB34DAFEBD}" type="pres">
      <dgm:prSet presAssocID="{DC04FA83-9156-414F-A075-D8A220A80EEE}" presName="rootConnector" presStyleLbl="node4" presStyleIdx="1" presStyleCnt="2"/>
      <dgm:spPr/>
      <dgm:t>
        <a:bodyPr/>
        <a:lstStyle/>
        <a:p>
          <a:pPr rtl="1"/>
          <a:endParaRPr lang="ar-SA"/>
        </a:p>
      </dgm:t>
    </dgm:pt>
    <dgm:pt modelId="{5B9B3D51-1C9F-4333-A62B-F2B025FC7C19}" type="pres">
      <dgm:prSet presAssocID="{DC04FA83-9156-414F-A075-D8A220A80EEE}" presName="hierChild4" presStyleCnt="0"/>
      <dgm:spPr/>
    </dgm:pt>
    <dgm:pt modelId="{7A41F3AA-119A-4804-AABA-9B97B84E404A}" type="pres">
      <dgm:prSet presAssocID="{DC04FA83-9156-414F-A075-D8A220A80EEE}" presName="hierChild5" presStyleCnt="0"/>
      <dgm:spPr/>
    </dgm:pt>
    <dgm:pt modelId="{DBEC59AF-E168-4C9B-AAEB-4B23A73F7798}" type="pres">
      <dgm:prSet presAssocID="{3C89FE7A-C36B-4EDB-9782-C67A125EE9C0}" presName="hierChild5" presStyleCnt="0"/>
      <dgm:spPr/>
    </dgm:pt>
    <dgm:pt modelId="{3515FDE1-62F8-43EF-90EA-FCD2ABC8C578}" type="pres">
      <dgm:prSet presAssocID="{725D8F90-4240-4F0A-BCC2-445E29A1C810}" presName="hierChild5" presStyleCnt="0"/>
      <dgm:spPr/>
    </dgm:pt>
    <dgm:pt modelId="{2F7B241F-7EB4-42CA-9394-704DC2329D38}" type="pres">
      <dgm:prSet presAssocID="{22B40C3B-5958-476B-907A-D0193F9BDB96}" presName="hierChild3" presStyleCnt="0"/>
      <dgm:spPr/>
    </dgm:pt>
  </dgm:ptLst>
  <dgm:cxnLst>
    <dgm:cxn modelId="{2DA03C0C-1783-4653-B7D6-0D8B250A197C}" type="presOf" srcId="{6CF4112E-55CD-4338-B6B7-19FEE0AC9879}" destId="{94F6FBF9-1A4F-43B5-96D1-6C7C84277776}" srcOrd="0" destOrd="0" presId="urn:microsoft.com/office/officeart/2005/8/layout/orgChart1"/>
    <dgm:cxn modelId="{4C7B5992-9F2C-4940-9C69-3E12B04AA877}" type="presOf" srcId="{725D8F90-4240-4F0A-BCC2-445E29A1C810}" destId="{69F3AD66-234C-488C-9225-0363DF618123}" srcOrd="0" destOrd="0" presId="urn:microsoft.com/office/officeart/2005/8/layout/orgChart1"/>
    <dgm:cxn modelId="{3AB1596E-BB52-43C3-AE44-8C507D70E944}" type="presOf" srcId="{2AA2E168-EC91-4E5D-9A21-2BC54F2C54A8}" destId="{B88C7413-2FE0-4F71-822A-272B2E585DB0}" srcOrd="0" destOrd="0" presId="urn:microsoft.com/office/officeart/2005/8/layout/orgChart1"/>
    <dgm:cxn modelId="{59DDAAEC-64A1-4B5E-8759-681B6632927C}" type="presOf" srcId="{22B40C3B-5958-476B-907A-D0193F9BDB96}" destId="{31A7A472-BCF3-4166-BD0D-8882A65BE26F}" srcOrd="0" destOrd="0" presId="urn:microsoft.com/office/officeart/2005/8/layout/orgChart1"/>
    <dgm:cxn modelId="{EA3FD37B-9174-4C55-AB18-6C49EBDD561A}" srcId="{3C89FE7A-C36B-4EDB-9782-C67A125EE9C0}" destId="{BE028DD9-EC35-4562-986B-811B0A71204A}" srcOrd="0" destOrd="0" parTransId="{6CF4112E-55CD-4338-B6B7-19FEE0AC9879}" sibTransId="{DCA27BA7-CA57-4E76-8878-2638104A19AA}"/>
    <dgm:cxn modelId="{C5FA5AEE-F6CC-46E5-985F-B4D243CE6DCC}" srcId="{22B40C3B-5958-476B-907A-D0193F9BDB96}" destId="{725D8F90-4240-4F0A-BCC2-445E29A1C810}" srcOrd="0" destOrd="0" parTransId="{097949BE-2ABC-4161-B556-7DFE24CB2F03}" sibTransId="{48175C79-2389-40F2-A0E4-5ED18900548A}"/>
    <dgm:cxn modelId="{D1E1AA18-714B-41CB-8215-43D16503AED9}" srcId="{3C89FE7A-C36B-4EDB-9782-C67A125EE9C0}" destId="{DC04FA83-9156-414F-A075-D8A220A80EEE}" srcOrd="1" destOrd="0" parTransId="{2AA2E168-EC91-4E5D-9A21-2BC54F2C54A8}" sibTransId="{4F25503C-4326-4A20-A5FC-80456732306E}"/>
    <dgm:cxn modelId="{47A5A388-CD11-4724-AC78-21D6036FB3E4}" type="presOf" srcId="{BE028DD9-EC35-4562-986B-811B0A71204A}" destId="{71833500-A899-4118-8573-33411AF57C26}" srcOrd="0" destOrd="0" presId="urn:microsoft.com/office/officeart/2005/8/layout/orgChart1"/>
    <dgm:cxn modelId="{56F52077-6CD5-4900-BBF1-2D6016D39F0C}" type="presOf" srcId="{DC04FA83-9156-414F-A075-D8A220A80EEE}" destId="{EA634C79-7C48-43EB-8670-33AB34DAFEBD}" srcOrd="1" destOrd="0" presId="urn:microsoft.com/office/officeart/2005/8/layout/orgChart1"/>
    <dgm:cxn modelId="{09657E7B-652B-4D5C-B5F3-193884146438}" srcId="{71B13AC2-B469-4243-A339-35C2DC5AE699}" destId="{22B40C3B-5958-476B-907A-D0193F9BDB96}" srcOrd="0" destOrd="0" parTransId="{A79C5542-AAFB-4BBB-86CC-08F4C3A2DB91}" sibTransId="{AB52EDEF-086B-4953-BD14-AB78EEEA40FA}"/>
    <dgm:cxn modelId="{673C6111-1DF6-4410-96A2-0F86F8280D98}" type="presOf" srcId="{22B40C3B-5958-476B-907A-D0193F9BDB96}" destId="{9DE96984-9B25-4FAE-99F1-0FA9E0CCA140}" srcOrd="1" destOrd="0" presId="urn:microsoft.com/office/officeart/2005/8/layout/orgChart1"/>
    <dgm:cxn modelId="{303506BB-FCB1-43C1-BCE0-418ABAF95FFB}" type="presOf" srcId="{3C89FE7A-C36B-4EDB-9782-C67A125EE9C0}" destId="{A83205A3-0DD4-4E75-81DB-7E6EF869C5BB}" srcOrd="0" destOrd="0" presId="urn:microsoft.com/office/officeart/2005/8/layout/orgChart1"/>
    <dgm:cxn modelId="{FFCFA76F-8DD4-4D34-BE40-A3AF0980B421}" type="presOf" srcId="{2615CF09-FBC4-4F7B-953F-7DBE4071E8B8}" destId="{CA4A01D7-BAD6-4023-BB7F-F31E33DC3DEE}" srcOrd="0" destOrd="0" presId="urn:microsoft.com/office/officeart/2005/8/layout/orgChart1"/>
    <dgm:cxn modelId="{74FCAED6-68BE-4365-A369-9F70CB6B90B8}" type="presOf" srcId="{DC04FA83-9156-414F-A075-D8A220A80EEE}" destId="{98F730CF-DEF8-4F03-87C2-5BBD84C6E81A}" srcOrd="0" destOrd="0" presId="urn:microsoft.com/office/officeart/2005/8/layout/orgChart1"/>
    <dgm:cxn modelId="{7E7817D0-0348-4315-A9AD-DEFF25777C47}" type="presOf" srcId="{725D8F90-4240-4F0A-BCC2-445E29A1C810}" destId="{BE599231-AD3C-4362-BFB9-DCEDB7CA1C0A}" srcOrd="1" destOrd="0" presId="urn:microsoft.com/office/officeart/2005/8/layout/orgChart1"/>
    <dgm:cxn modelId="{7CD2DB93-E88D-4EAD-AC02-304D87B94065}" srcId="{725D8F90-4240-4F0A-BCC2-445E29A1C810}" destId="{3C89FE7A-C36B-4EDB-9782-C67A125EE9C0}" srcOrd="0" destOrd="0" parTransId="{2615CF09-FBC4-4F7B-953F-7DBE4071E8B8}" sibTransId="{F421353A-79F0-4005-A395-64D6C5DCBC3B}"/>
    <dgm:cxn modelId="{ED41141E-0B35-4D7F-B959-8DFED5369B22}" type="presOf" srcId="{3C89FE7A-C36B-4EDB-9782-C67A125EE9C0}" destId="{E229268D-481C-4704-B2A3-20C7F7BCD190}" srcOrd="1" destOrd="0" presId="urn:microsoft.com/office/officeart/2005/8/layout/orgChart1"/>
    <dgm:cxn modelId="{F85C5E25-D6D8-4A2E-9335-ED96DDA85EAA}" type="presOf" srcId="{BE028DD9-EC35-4562-986B-811B0A71204A}" destId="{AC3B2677-1652-44A1-8BB6-5E3EE1646820}" srcOrd="1" destOrd="0" presId="urn:microsoft.com/office/officeart/2005/8/layout/orgChart1"/>
    <dgm:cxn modelId="{F61B548E-2497-4B07-A7D5-6ECD256C45E0}" type="presOf" srcId="{71B13AC2-B469-4243-A339-35C2DC5AE699}" destId="{813E480B-F47B-41CA-BAC3-0ED0B40CF36F}" srcOrd="0" destOrd="0" presId="urn:microsoft.com/office/officeart/2005/8/layout/orgChart1"/>
    <dgm:cxn modelId="{5D55B961-7D30-4602-9DF3-C47296CF5DEB}" type="presOf" srcId="{097949BE-2ABC-4161-B556-7DFE24CB2F03}" destId="{A8D7B9FD-B07D-40BD-A902-2E6EB4A48DAC}" srcOrd="0" destOrd="0" presId="urn:microsoft.com/office/officeart/2005/8/layout/orgChart1"/>
    <dgm:cxn modelId="{186D6292-8E4A-444B-89E3-6D185EF54701}" type="presParOf" srcId="{813E480B-F47B-41CA-BAC3-0ED0B40CF36F}" destId="{57AF17CD-D1B7-4039-830D-370CE6D81ADC}" srcOrd="0" destOrd="0" presId="urn:microsoft.com/office/officeart/2005/8/layout/orgChart1"/>
    <dgm:cxn modelId="{41A0C88D-B467-42A6-BD08-B10702DD11CE}" type="presParOf" srcId="{57AF17CD-D1B7-4039-830D-370CE6D81ADC}" destId="{56B02C1C-F26A-43F6-B280-EDF03E0F794B}" srcOrd="0" destOrd="0" presId="urn:microsoft.com/office/officeart/2005/8/layout/orgChart1"/>
    <dgm:cxn modelId="{F4D50712-AF46-4136-BD59-9471482CD26D}" type="presParOf" srcId="{56B02C1C-F26A-43F6-B280-EDF03E0F794B}" destId="{31A7A472-BCF3-4166-BD0D-8882A65BE26F}" srcOrd="0" destOrd="0" presId="urn:microsoft.com/office/officeart/2005/8/layout/orgChart1"/>
    <dgm:cxn modelId="{65349BE9-2338-4EFC-9CD4-D2B908F44951}" type="presParOf" srcId="{56B02C1C-F26A-43F6-B280-EDF03E0F794B}" destId="{9DE96984-9B25-4FAE-99F1-0FA9E0CCA140}" srcOrd="1" destOrd="0" presId="urn:microsoft.com/office/officeart/2005/8/layout/orgChart1"/>
    <dgm:cxn modelId="{EF88A895-5312-4C71-B2A8-AD2C68FB50B7}" type="presParOf" srcId="{57AF17CD-D1B7-4039-830D-370CE6D81ADC}" destId="{8A5BD8F6-D484-4B39-AE99-82FB6EAE066E}" srcOrd="1" destOrd="0" presId="urn:microsoft.com/office/officeart/2005/8/layout/orgChart1"/>
    <dgm:cxn modelId="{CFC133E6-200E-468A-A9C8-D0398E7BD05E}" type="presParOf" srcId="{8A5BD8F6-D484-4B39-AE99-82FB6EAE066E}" destId="{A8D7B9FD-B07D-40BD-A902-2E6EB4A48DAC}" srcOrd="0" destOrd="0" presId="urn:microsoft.com/office/officeart/2005/8/layout/orgChart1"/>
    <dgm:cxn modelId="{17834AFA-C29C-44C7-8C6B-F89F6D360F7E}" type="presParOf" srcId="{8A5BD8F6-D484-4B39-AE99-82FB6EAE066E}" destId="{B6196208-4137-4013-9D32-82F395E56244}" srcOrd="1" destOrd="0" presId="urn:microsoft.com/office/officeart/2005/8/layout/orgChart1"/>
    <dgm:cxn modelId="{E456AAF3-EFAE-4D11-8D05-8AD12379216D}" type="presParOf" srcId="{B6196208-4137-4013-9D32-82F395E56244}" destId="{51FC4203-43C1-44B4-9B65-46D8625D81CB}" srcOrd="0" destOrd="0" presId="urn:microsoft.com/office/officeart/2005/8/layout/orgChart1"/>
    <dgm:cxn modelId="{9D69A060-1818-4E65-B2DD-B7D0443D9DC3}" type="presParOf" srcId="{51FC4203-43C1-44B4-9B65-46D8625D81CB}" destId="{69F3AD66-234C-488C-9225-0363DF618123}" srcOrd="0" destOrd="0" presId="urn:microsoft.com/office/officeart/2005/8/layout/orgChart1"/>
    <dgm:cxn modelId="{68B9D666-8915-4E09-A550-9BEC6F8A3F45}" type="presParOf" srcId="{51FC4203-43C1-44B4-9B65-46D8625D81CB}" destId="{BE599231-AD3C-4362-BFB9-DCEDB7CA1C0A}" srcOrd="1" destOrd="0" presId="urn:microsoft.com/office/officeart/2005/8/layout/orgChart1"/>
    <dgm:cxn modelId="{9C250E56-F092-4769-AE90-6EF0A6695739}" type="presParOf" srcId="{B6196208-4137-4013-9D32-82F395E56244}" destId="{F31F31B5-5AF4-4F8A-B914-42F8AD131BAD}" srcOrd="1" destOrd="0" presId="urn:microsoft.com/office/officeart/2005/8/layout/orgChart1"/>
    <dgm:cxn modelId="{B00E4020-C640-44DA-B30B-7EE5F989F4A7}" type="presParOf" srcId="{F31F31B5-5AF4-4F8A-B914-42F8AD131BAD}" destId="{CA4A01D7-BAD6-4023-BB7F-F31E33DC3DEE}" srcOrd="0" destOrd="0" presId="urn:microsoft.com/office/officeart/2005/8/layout/orgChart1"/>
    <dgm:cxn modelId="{E23DE6F8-1EC3-4920-AC59-47F051E36257}" type="presParOf" srcId="{F31F31B5-5AF4-4F8A-B914-42F8AD131BAD}" destId="{B6A308B7-C7E2-4AD8-8EAD-93487C2D4F5B}" srcOrd="1" destOrd="0" presId="urn:microsoft.com/office/officeart/2005/8/layout/orgChart1"/>
    <dgm:cxn modelId="{F8724215-E392-4DAB-B287-0A04949141CD}" type="presParOf" srcId="{B6A308B7-C7E2-4AD8-8EAD-93487C2D4F5B}" destId="{90F16620-ACF9-421B-AB94-237061193A4C}" srcOrd="0" destOrd="0" presId="urn:microsoft.com/office/officeart/2005/8/layout/orgChart1"/>
    <dgm:cxn modelId="{F0FB1875-0EC5-4560-9351-0766EBC88B12}" type="presParOf" srcId="{90F16620-ACF9-421B-AB94-237061193A4C}" destId="{A83205A3-0DD4-4E75-81DB-7E6EF869C5BB}" srcOrd="0" destOrd="0" presId="urn:microsoft.com/office/officeart/2005/8/layout/orgChart1"/>
    <dgm:cxn modelId="{77235492-1C46-4385-8F9B-7F50F0F35EA3}" type="presParOf" srcId="{90F16620-ACF9-421B-AB94-237061193A4C}" destId="{E229268D-481C-4704-B2A3-20C7F7BCD190}" srcOrd="1" destOrd="0" presId="urn:microsoft.com/office/officeart/2005/8/layout/orgChart1"/>
    <dgm:cxn modelId="{25070E7B-968D-4291-8885-099624B77AA1}" type="presParOf" srcId="{B6A308B7-C7E2-4AD8-8EAD-93487C2D4F5B}" destId="{6848B19A-594F-453E-8422-7969E955E8EE}" srcOrd="1" destOrd="0" presId="urn:microsoft.com/office/officeart/2005/8/layout/orgChart1"/>
    <dgm:cxn modelId="{03ADBF57-1117-4FD6-9C80-340E14C06E73}" type="presParOf" srcId="{6848B19A-594F-453E-8422-7969E955E8EE}" destId="{94F6FBF9-1A4F-43B5-96D1-6C7C84277776}" srcOrd="0" destOrd="0" presId="urn:microsoft.com/office/officeart/2005/8/layout/orgChart1"/>
    <dgm:cxn modelId="{540B5F55-459B-420B-9CF0-08C561BD2555}" type="presParOf" srcId="{6848B19A-594F-453E-8422-7969E955E8EE}" destId="{085DB268-5DB7-4ECD-B3CF-8DEFDA5778FD}" srcOrd="1" destOrd="0" presId="urn:microsoft.com/office/officeart/2005/8/layout/orgChart1"/>
    <dgm:cxn modelId="{D3765A79-9E11-4454-A0AA-D436BF0A9E74}" type="presParOf" srcId="{085DB268-5DB7-4ECD-B3CF-8DEFDA5778FD}" destId="{9E5AF802-A178-484E-93CB-9A8589E4BBF5}" srcOrd="0" destOrd="0" presId="urn:microsoft.com/office/officeart/2005/8/layout/orgChart1"/>
    <dgm:cxn modelId="{EFE1EB8B-2A81-4356-AE9B-A732759B02E6}" type="presParOf" srcId="{9E5AF802-A178-484E-93CB-9A8589E4BBF5}" destId="{71833500-A899-4118-8573-33411AF57C26}" srcOrd="0" destOrd="0" presId="urn:microsoft.com/office/officeart/2005/8/layout/orgChart1"/>
    <dgm:cxn modelId="{F700057D-DB9D-40F8-802D-3F685452EA27}" type="presParOf" srcId="{9E5AF802-A178-484E-93CB-9A8589E4BBF5}" destId="{AC3B2677-1652-44A1-8BB6-5E3EE1646820}" srcOrd="1" destOrd="0" presId="urn:microsoft.com/office/officeart/2005/8/layout/orgChart1"/>
    <dgm:cxn modelId="{332228CB-F932-4BA4-885D-52F67AD7C34B}" type="presParOf" srcId="{085DB268-5DB7-4ECD-B3CF-8DEFDA5778FD}" destId="{9BE8CC89-977A-479B-8DCD-82C465A27D26}" srcOrd="1" destOrd="0" presId="urn:microsoft.com/office/officeart/2005/8/layout/orgChart1"/>
    <dgm:cxn modelId="{FEAC0024-BDFD-4901-A25F-D654DAC0C852}" type="presParOf" srcId="{085DB268-5DB7-4ECD-B3CF-8DEFDA5778FD}" destId="{55D35C17-A9F2-4B72-BCC9-0CC7AA2C4DAB}" srcOrd="2" destOrd="0" presId="urn:microsoft.com/office/officeart/2005/8/layout/orgChart1"/>
    <dgm:cxn modelId="{2BB21BC5-34A1-4C14-9010-89FE9CAE42F0}" type="presParOf" srcId="{6848B19A-594F-453E-8422-7969E955E8EE}" destId="{B88C7413-2FE0-4F71-822A-272B2E585DB0}" srcOrd="2" destOrd="0" presId="urn:microsoft.com/office/officeart/2005/8/layout/orgChart1"/>
    <dgm:cxn modelId="{B26BDCE9-80F0-4EFC-9817-3BAA3571EA71}" type="presParOf" srcId="{6848B19A-594F-453E-8422-7969E955E8EE}" destId="{0938E2ED-B244-446C-8A10-14CEA90A31E9}" srcOrd="3" destOrd="0" presId="urn:microsoft.com/office/officeart/2005/8/layout/orgChart1"/>
    <dgm:cxn modelId="{227A0918-C6ED-444A-9CB8-5B8CBB733593}" type="presParOf" srcId="{0938E2ED-B244-446C-8A10-14CEA90A31E9}" destId="{3AC5BB92-7C91-4C51-8232-A0CBEF0081F7}" srcOrd="0" destOrd="0" presId="urn:microsoft.com/office/officeart/2005/8/layout/orgChart1"/>
    <dgm:cxn modelId="{FBBA37AA-6F9E-4142-BD2D-EFDAC250621B}" type="presParOf" srcId="{3AC5BB92-7C91-4C51-8232-A0CBEF0081F7}" destId="{98F730CF-DEF8-4F03-87C2-5BBD84C6E81A}" srcOrd="0" destOrd="0" presId="urn:microsoft.com/office/officeart/2005/8/layout/orgChart1"/>
    <dgm:cxn modelId="{C5D9F98C-CE86-4522-BA3A-29872E3C640F}" type="presParOf" srcId="{3AC5BB92-7C91-4C51-8232-A0CBEF0081F7}" destId="{EA634C79-7C48-43EB-8670-33AB34DAFEBD}" srcOrd="1" destOrd="0" presId="urn:microsoft.com/office/officeart/2005/8/layout/orgChart1"/>
    <dgm:cxn modelId="{6C734E5F-789E-46B3-BF6D-160185B088CE}" type="presParOf" srcId="{0938E2ED-B244-446C-8A10-14CEA90A31E9}" destId="{5B9B3D51-1C9F-4333-A62B-F2B025FC7C19}" srcOrd="1" destOrd="0" presId="urn:microsoft.com/office/officeart/2005/8/layout/orgChart1"/>
    <dgm:cxn modelId="{6E0F3193-1068-48BE-A602-A72786E490E2}" type="presParOf" srcId="{0938E2ED-B244-446C-8A10-14CEA90A31E9}" destId="{7A41F3AA-119A-4804-AABA-9B97B84E404A}" srcOrd="2" destOrd="0" presId="urn:microsoft.com/office/officeart/2005/8/layout/orgChart1"/>
    <dgm:cxn modelId="{891121AF-848A-4A48-8939-ED91ECEEE3BF}" type="presParOf" srcId="{B6A308B7-C7E2-4AD8-8EAD-93487C2D4F5B}" destId="{DBEC59AF-E168-4C9B-AAEB-4B23A73F7798}" srcOrd="2" destOrd="0" presId="urn:microsoft.com/office/officeart/2005/8/layout/orgChart1"/>
    <dgm:cxn modelId="{C1FB2480-DC57-401D-9BA1-F9F05395A280}" type="presParOf" srcId="{B6196208-4137-4013-9D32-82F395E56244}" destId="{3515FDE1-62F8-43EF-90EA-FCD2ABC8C578}" srcOrd="2" destOrd="0" presId="urn:microsoft.com/office/officeart/2005/8/layout/orgChart1"/>
    <dgm:cxn modelId="{976968A7-10E6-4779-BB1C-F78C88C6238F}" type="presParOf" srcId="{57AF17CD-D1B7-4039-830D-370CE6D81ADC}" destId="{2F7B241F-7EB4-42CA-9394-704DC2329D3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78E830-6CE2-44C7-AB9B-A875E4417856}">
      <dsp:nvSpPr>
        <dsp:cNvPr id="0" name=""/>
        <dsp:cNvSpPr/>
      </dsp:nvSpPr>
      <dsp:spPr>
        <a:xfrm>
          <a:off x="8604821" y="1241236"/>
          <a:ext cx="91440" cy="14635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635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554B7E-4B4C-4A74-B3A0-73D68649B437}">
      <dsp:nvSpPr>
        <dsp:cNvPr id="0" name=""/>
        <dsp:cNvSpPr/>
      </dsp:nvSpPr>
      <dsp:spPr>
        <a:xfrm>
          <a:off x="4500000" y="746060"/>
          <a:ext cx="4150541" cy="1463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108"/>
              </a:lnTo>
              <a:lnTo>
                <a:pt x="4150541" y="73108"/>
              </a:lnTo>
              <a:lnTo>
                <a:pt x="4150541" y="14635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B43845-8D25-44D9-B34A-BDC5159A2A0F}">
      <dsp:nvSpPr>
        <dsp:cNvPr id="0" name=""/>
        <dsp:cNvSpPr/>
      </dsp:nvSpPr>
      <dsp:spPr>
        <a:xfrm>
          <a:off x="7760686" y="2231587"/>
          <a:ext cx="91440" cy="14635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635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F3C5E5-5C9B-4079-875E-ED1A73FEAF03}">
      <dsp:nvSpPr>
        <dsp:cNvPr id="0" name=""/>
        <dsp:cNvSpPr/>
      </dsp:nvSpPr>
      <dsp:spPr>
        <a:xfrm>
          <a:off x="7760686" y="1736411"/>
          <a:ext cx="91440" cy="14635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635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3688FB-51C0-4A65-B1BE-A314DBC6050A}">
      <dsp:nvSpPr>
        <dsp:cNvPr id="0" name=""/>
        <dsp:cNvSpPr/>
      </dsp:nvSpPr>
      <dsp:spPr>
        <a:xfrm>
          <a:off x="6329171" y="1241236"/>
          <a:ext cx="1477235" cy="1463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179"/>
              </a:lnTo>
              <a:lnTo>
                <a:pt x="1477235" y="73179"/>
              </a:lnTo>
              <a:lnTo>
                <a:pt x="1477235" y="14635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788E58-C4CC-41F9-96EF-57F23A4AB2D8}">
      <dsp:nvSpPr>
        <dsp:cNvPr id="0" name=""/>
        <dsp:cNvSpPr/>
      </dsp:nvSpPr>
      <dsp:spPr>
        <a:xfrm>
          <a:off x="4851936" y="1736411"/>
          <a:ext cx="2110336" cy="1463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179"/>
              </a:lnTo>
              <a:lnTo>
                <a:pt x="2110336" y="73179"/>
              </a:lnTo>
              <a:lnTo>
                <a:pt x="2110336" y="14635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F5DF52-EBB3-42A3-978F-9ED35C0AFB79}">
      <dsp:nvSpPr>
        <dsp:cNvPr id="0" name=""/>
        <dsp:cNvSpPr/>
      </dsp:nvSpPr>
      <dsp:spPr>
        <a:xfrm>
          <a:off x="4851936" y="1736411"/>
          <a:ext cx="1266201" cy="1463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179"/>
              </a:lnTo>
              <a:lnTo>
                <a:pt x="1266201" y="73179"/>
              </a:lnTo>
              <a:lnTo>
                <a:pt x="1266201" y="14635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FCB933-ED81-4FAB-89AA-196EFE4A0041}">
      <dsp:nvSpPr>
        <dsp:cNvPr id="0" name=""/>
        <dsp:cNvSpPr/>
      </dsp:nvSpPr>
      <dsp:spPr>
        <a:xfrm>
          <a:off x="4851936" y="1736411"/>
          <a:ext cx="422067" cy="1463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179"/>
              </a:lnTo>
              <a:lnTo>
                <a:pt x="422067" y="73179"/>
              </a:lnTo>
              <a:lnTo>
                <a:pt x="422067" y="14635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17116C-8033-416F-AF3C-7AB1497635A6}">
      <dsp:nvSpPr>
        <dsp:cNvPr id="0" name=""/>
        <dsp:cNvSpPr/>
      </dsp:nvSpPr>
      <dsp:spPr>
        <a:xfrm>
          <a:off x="4429868" y="1736411"/>
          <a:ext cx="422067" cy="146359"/>
        </a:xfrm>
        <a:custGeom>
          <a:avLst/>
          <a:gdLst/>
          <a:ahLst/>
          <a:cxnLst/>
          <a:rect l="0" t="0" r="0" b="0"/>
          <a:pathLst>
            <a:path>
              <a:moveTo>
                <a:pt x="422067" y="0"/>
              </a:moveTo>
              <a:lnTo>
                <a:pt x="422067" y="73179"/>
              </a:lnTo>
              <a:lnTo>
                <a:pt x="0" y="73179"/>
              </a:lnTo>
              <a:lnTo>
                <a:pt x="0" y="14635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7316D4-E96C-4D08-9E2C-10A9E8F35762}">
      <dsp:nvSpPr>
        <dsp:cNvPr id="0" name=""/>
        <dsp:cNvSpPr/>
      </dsp:nvSpPr>
      <dsp:spPr>
        <a:xfrm>
          <a:off x="3585734" y="1736411"/>
          <a:ext cx="1266201" cy="146359"/>
        </a:xfrm>
        <a:custGeom>
          <a:avLst/>
          <a:gdLst/>
          <a:ahLst/>
          <a:cxnLst/>
          <a:rect l="0" t="0" r="0" b="0"/>
          <a:pathLst>
            <a:path>
              <a:moveTo>
                <a:pt x="1266201" y="0"/>
              </a:moveTo>
              <a:lnTo>
                <a:pt x="1266201" y="73179"/>
              </a:lnTo>
              <a:lnTo>
                <a:pt x="0" y="73179"/>
              </a:lnTo>
              <a:lnTo>
                <a:pt x="0" y="14635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B6E95B-DF1F-4597-83D5-672DC3564E3F}">
      <dsp:nvSpPr>
        <dsp:cNvPr id="0" name=""/>
        <dsp:cNvSpPr/>
      </dsp:nvSpPr>
      <dsp:spPr>
        <a:xfrm>
          <a:off x="2741599" y="2231587"/>
          <a:ext cx="422067" cy="1463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179"/>
              </a:lnTo>
              <a:lnTo>
                <a:pt x="422067" y="73179"/>
              </a:lnTo>
              <a:lnTo>
                <a:pt x="422067" y="14635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8FAC1E-6640-45E8-9811-8FE7E935123B}">
      <dsp:nvSpPr>
        <dsp:cNvPr id="0" name=""/>
        <dsp:cNvSpPr/>
      </dsp:nvSpPr>
      <dsp:spPr>
        <a:xfrm>
          <a:off x="2040479" y="2726762"/>
          <a:ext cx="349353" cy="3207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0767"/>
              </a:lnTo>
              <a:lnTo>
                <a:pt x="349353" y="32076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E13CAA-917A-4F25-92B6-9F9040E72D5D}">
      <dsp:nvSpPr>
        <dsp:cNvPr id="0" name=""/>
        <dsp:cNvSpPr/>
      </dsp:nvSpPr>
      <dsp:spPr>
        <a:xfrm>
          <a:off x="2319532" y="2231587"/>
          <a:ext cx="422067" cy="146359"/>
        </a:xfrm>
        <a:custGeom>
          <a:avLst/>
          <a:gdLst/>
          <a:ahLst/>
          <a:cxnLst/>
          <a:rect l="0" t="0" r="0" b="0"/>
          <a:pathLst>
            <a:path>
              <a:moveTo>
                <a:pt x="422067" y="0"/>
              </a:moveTo>
              <a:lnTo>
                <a:pt x="422067" y="73179"/>
              </a:lnTo>
              <a:lnTo>
                <a:pt x="0" y="73179"/>
              </a:lnTo>
              <a:lnTo>
                <a:pt x="0" y="14635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FCB04B-918B-4C52-B0DA-5100CC83D0D3}">
      <dsp:nvSpPr>
        <dsp:cNvPr id="0" name=""/>
        <dsp:cNvSpPr/>
      </dsp:nvSpPr>
      <dsp:spPr>
        <a:xfrm>
          <a:off x="2741599" y="1736411"/>
          <a:ext cx="2110336" cy="146359"/>
        </a:xfrm>
        <a:custGeom>
          <a:avLst/>
          <a:gdLst/>
          <a:ahLst/>
          <a:cxnLst/>
          <a:rect l="0" t="0" r="0" b="0"/>
          <a:pathLst>
            <a:path>
              <a:moveTo>
                <a:pt x="2110336" y="0"/>
              </a:moveTo>
              <a:lnTo>
                <a:pt x="2110336" y="73179"/>
              </a:lnTo>
              <a:lnTo>
                <a:pt x="0" y="73179"/>
              </a:lnTo>
              <a:lnTo>
                <a:pt x="0" y="14635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F311CA-2AE2-40CB-8C4B-DF13C62E2B69}">
      <dsp:nvSpPr>
        <dsp:cNvPr id="0" name=""/>
        <dsp:cNvSpPr/>
      </dsp:nvSpPr>
      <dsp:spPr>
        <a:xfrm>
          <a:off x="4851936" y="1241236"/>
          <a:ext cx="1477235" cy="146359"/>
        </a:xfrm>
        <a:custGeom>
          <a:avLst/>
          <a:gdLst/>
          <a:ahLst/>
          <a:cxnLst/>
          <a:rect l="0" t="0" r="0" b="0"/>
          <a:pathLst>
            <a:path>
              <a:moveTo>
                <a:pt x="1477235" y="0"/>
              </a:moveTo>
              <a:lnTo>
                <a:pt x="1477235" y="73179"/>
              </a:lnTo>
              <a:lnTo>
                <a:pt x="0" y="73179"/>
              </a:lnTo>
              <a:lnTo>
                <a:pt x="0" y="14635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304067-7080-4977-932D-F98863AE2B17}">
      <dsp:nvSpPr>
        <dsp:cNvPr id="0" name=""/>
        <dsp:cNvSpPr/>
      </dsp:nvSpPr>
      <dsp:spPr>
        <a:xfrm>
          <a:off x="4500000" y="746060"/>
          <a:ext cx="1829171" cy="1463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108"/>
              </a:lnTo>
              <a:lnTo>
                <a:pt x="1829171" y="73108"/>
              </a:lnTo>
              <a:lnTo>
                <a:pt x="1829171" y="14635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3B3983-C1B5-41E7-869F-99B94DED355D}">
      <dsp:nvSpPr>
        <dsp:cNvPr id="0" name=""/>
        <dsp:cNvSpPr/>
      </dsp:nvSpPr>
      <dsp:spPr>
        <a:xfrm>
          <a:off x="1147873" y="3716432"/>
          <a:ext cx="91440" cy="14635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635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60FD3C-0F97-43DC-86C0-BA783DFD2211}">
      <dsp:nvSpPr>
        <dsp:cNvPr id="0" name=""/>
        <dsp:cNvSpPr/>
      </dsp:nvSpPr>
      <dsp:spPr>
        <a:xfrm>
          <a:off x="1147873" y="3221597"/>
          <a:ext cx="91440" cy="14635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635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647577-AC7C-496F-934C-020395B5A042}">
      <dsp:nvSpPr>
        <dsp:cNvPr id="0" name=""/>
        <dsp:cNvSpPr/>
      </dsp:nvSpPr>
      <dsp:spPr>
        <a:xfrm>
          <a:off x="1147873" y="2726762"/>
          <a:ext cx="91440" cy="14635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635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AE74AB-F58B-4733-B85A-7D98728077CF}">
      <dsp:nvSpPr>
        <dsp:cNvPr id="0" name=""/>
        <dsp:cNvSpPr/>
      </dsp:nvSpPr>
      <dsp:spPr>
        <a:xfrm>
          <a:off x="1147873" y="2231587"/>
          <a:ext cx="91440" cy="14635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635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AAA5BE-B7C6-4A55-8BD6-EB180AAFABA4}">
      <dsp:nvSpPr>
        <dsp:cNvPr id="0" name=""/>
        <dsp:cNvSpPr/>
      </dsp:nvSpPr>
      <dsp:spPr>
        <a:xfrm>
          <a:off x="1147873" y="1736411"/>
          <a:ext cx="91440" cy="14635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635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D17E9B-E013-43BF-A1CE-1F7B498E0BE0}">
      <dsp:nvSpPr>
        <dsp:cNvPr id="0" name=""/>
        <dsp:cNvSpPr/>
      </dsp:nvSpPr>
      <dsp:spPr>
        <a:xfrm>
          <a:off x="1147873" y="1241236"/>
          <a:ext cx="91440" cy="14635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635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CA898A-63C7-432E-BD43-A85035DFB755}">
      <dsp:nvSpPr>
        <dsp:cNvPr id="0" name=""/>
        <dsp:cNvSpPr/>
      </dsp:nvSpPr>
      <dsp:spPr>
        <a:xfrm>
          <a:off x="1193593" y="746060"/>
          <a:ext cx="3306406" cy="146359"/>
        </a:xfrm>
        <a:custGeom>
          <a:avLst/>
          <a:gdLst/>
          <a:ahLst/>
          <a:cxnLst/>
          <a:rect l="0" t="0" r="0" b="0"/>
          <a:pathLst>
            <a:path>
              <a:moveTo>
                <a:pt x="3306406" y="0"/>
              </a:moveTo>
              <a:lnTo>
                <a:pt x="3306406" y="73108"/>
              </a:lnTo>
              <a:lnTo>
                <a:pt x="0" y="73108"/>
              </a:lnTo>
              <a:lnTo>
                <a:pt x="0" y="14635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E3BF57-3AE7-433B-83BB-EBFCF33529F1}">
      <dsp:nvSpPr>
        <dsp:cNvPr id="0" name=""/>
        <dsp:cNvSpPr/>
      </dsp:nvSpPr>
      <dsp:spPr>
        <a:xfrm>
          <a:off x="303738" y="1241236"/>
          <a:ext cx="91440" cy="14635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635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B4A994-757E-4B5F-B617-FEE2BD978D7A}">
      <dsp:nvSpPr>
        <dsp:cNvPr id="0" name=""/>
        <dsp:cNvSpPr/>
      </dsp:nvSpPr>
      <dsp:spPr>
        <a:xfrm>
          <a:off x="349458" y="746060"/>
          <a:ext cx="4150541" cy="146359"/>
        </a:xfrm>
        <a:custGeom>
          <a:avLst/>
          <a:gdLst/>
          <a:ahLst/>
          <a:cxnLst/>
          <a:rect l="0" t="0" r="0" b="0"/>
          <a:pathLst>
            <a:path>
              <a:moveTo>
                <a:pt x="4150541" y="0"/>
              </a:moveTo>
              <a:lnTo>
                <a:pt x="4150541" y="73108"/>
              </a:lnTo>
              <a:lnTo>
                <a:pt x="0" y="73108"/>
              </a:lnTo>
              <a:lnTo>
                <a:pt x="0" y="14635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3EACCA-444D-43C1-8BDB-060C3194F1B0}">
      <dsp:nvSpPr>
        <dsp:cNvPr id="0" name=""/>
        <dsp:cNvSpPr/>
      </dsp:nvSpPr>
      <dsp:spPr>
        <a:xfrm>
          <a:off x="2267752" y="397244"/>
          <a:ext cx="4464494" cy="348815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جريمة الأضرار بمصلحة عامة للحصول على منفعة</a:t>
          </a:r>
          <a:endParaRPr lang="ar-SA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267752" y="397244"/>
        <a:ext cx="4464494" cy="348815"/>
      </dsp:txXfrm>
    </dsp:sp>
    <dsp:sp modelId="{B47FCCA8-28D3-4442-A32A-B1DBDA8DA0BF}">
      <dsp:nvSpPr>
        <dsp:cNvPr id="0" name=""/>
        <dsp:cNvSpPr/>
      </dsp:nvSpPr>
      <dsp:spPr>
        <a:xfrm>
          <a:off x="642" y="892420"/>
          <a:ext cx="697631" cy="3488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وصف الجريمة</a:t>
          </a:r>
          <a:endParaRPr lang="ar-SA" sz="1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42" y="892420"/>
        <a:ext cx="697631" cy="348815"/>
      </dsp:txXfrm>
    </dsp:sp>
    <dsp:sp modelId="{86D5BA69-389B-4FD0-91C8-773CBDDC5A9F}">
      <dsp:nvSpPr>
        <dsp:cNvPr id="0" name=""/>
        <dsp:cNvSpPr/>
      </dsp:nvSpPr>
      <dsp:spPr>
        <a:xfrm>
          <a:off x="642" y="1387595"/>
          <a:ext cx="697631" cy="3488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جناية</a:t>
          </a:r>
          <a:endParaRPr lang="ar-SA" sz="1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42" y="1387595"/>
        <a:ext cx="697631" cy="348815"/>
      </dsp:txXfrm>
    </dsp:sp>
    <dsp:sp modelId="{367A636E-72D8-4EE8-A90C-873450251FD1}">
      <dsp:nvSpPr>
        <dsp:cNvPr id="0" name=""/>
        <dsp:cNvSpPr/>
      </dsp:nvSpPr>
      <dsp:spPr>
        <a:xfrm>
          <a:off x="844777" y="892420"/>
          <a:ext cx="697631" cy="3488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عقوبة الجريمة</a:t>
          </a:r>
          <a:endParaRPr lang="ar-SA" sz="1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844777" y="892420"/>
        <a:ext cx="697631" cy="348815"/>
      </dsp:txXfrm>
    </dsp:sp>
    <dsp:sp modelId="{F8C11127-F0E4-4ACD-8980-EEFD08C898E0}">
      <dsp:nvSpPr>
        <dsp:cNvPr id="0" name=""/>
        <dsp:cNvSpPr/>
      </dsp:nvSpPr>
      <dsp:spPr>
        <a:xfrm>
          <a:off x="844777" y="1387595"/>
          <a:ext cx="697631" cy="3488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السجن المؤقت</a:t>
          </a:r>
          <a:endParaRPr lang="ar-SA" sz="1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844777" y="1387595"/>
        <a:ext cx="697631" cy="348815"/>
      </dsp:txXfrm>
    </dsp:sp>
    <dsp:sp modelId="{F2DEC267-AC95-4033-8015-6C6137AD9D5C}">
      <dsp:nvSpPr>
        <dsp:cNvPr id="0" name=""/>
        <dsp:cNvSpPr/>
      </dsp:nvSpPr>
      <dsp:spPr>
        <a:xfrm>
          <a:off x="844777" y="1882771"/>
          <a:ext cx="697631" cy="3488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أحكام أخرى</a:t>
          </a:r>
          <a:endParaRPr lang="ar-SA" sz="1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844777" y="1882771"/>
        <a:ext cx="697631" cy="348815"/>
      </dsp:txXfrm>
    </dsp:sp>
    <dsp:sp modelId="{29966E84-A1B4-4CF2-A798-9A8FB0E1B043}">
      <dsp:nvSpPr>
        <dsp:cNvPr id="0" name=""/>
        <dsp:cNvSpPr/>
      </dsp:nvSpPr>
      <dsp:spPr>
        <a:xfrm>
          <a:off x="562972" y="2377946"/>
          <a:ext cx="1261241" cy="3488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 rtl="1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ar-SA" sz="1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رد الأموال أو قيمتها أو </a:t>
          </a:r>
        </a:p>
        <a:p>
          <a:pPr lvl="0" algn="ctr" defTabSz="444500" rtl="1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ar-SA" sz="1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قيمة ما حصل عليه من </a:t>
          </a:r>
        </a:p>
        <a:p>
          <a:pPr lvl="0" algn="ctr" defTabSz="444500" rtl="1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ar-SA" sz="1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منفعة أو ربح</a:t>
          </a:r>
          <a:endParaRPr lang="ar-SA" sz="1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62972" y="2377946"/>
        <a:ext cx="1261241" cy="348815"/>
      </dsp:txXfrm>
    </dsp:sp>
    <dsp:sp modelId="{2A8A3F43-BA9F-453F-B69A-8DB396D82945}">
      <dsp:nvSpPr>
        <dsp:cNvPr id="0" name=""/>
        <dsp:cNvSpPr/>
      </dsp:nvSpPr>
      <dsp:spPr>
        <a:xfrm>
          <a:off x="563588" y="2873122"/>
          <a:ext cx="1260009" cy="3484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عدم الشمول بأحكام </a:t>
          </a:r>
          <a:br>
            <a:rPr lang="ar-SA" sz="1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</a:br>
          <a:r>
            <a:rPr lang="ar-SA" sz="1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الأفراج الشرطي</a:t>
          </a:r>
          <a:endParaRPr lang="ar-SA" sz="1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63588" y="2873122"/>
        <a:ext cx="1260009" cy="348475"/>
      </dsp:txXfrm>
    </dsp:sp>
    <dsp:sp modelId="{AE1F5EBD-FE50-4BD8-B788-04E75E1C59A4}">
      <dsp:nvSpPr>
        <dsp:cNvPr id="0" name=""/>
        <dsp:cNvSpPr/>
      </dsp:nvSpPr>
      <dsp:spPr>
        <a:xfrm>
          <a:off x="563588" y="3367957"/>
          <a:ext cx="1260009" cy="3484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عدم الشمول بقوانين </a:t>
          </a:r>
          <a:br>
            <a:rPr lang="ar-SA" sz="1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</a:br>
          <a:r>
            <a:rPr lang="ar-SA" sz="1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العفو العام أو قرارات </a:t>
          </a:r>
          <a:br>
            <a:rPr lang="ar-SA" sz="1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</a:br>
          <a:r>
            <a:rPr lang="ar-SA" sz="1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تخفيف العقوبة</a:t>
          </a:r>
          <a:endParaRPr lang="ar-SA" sz="1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63588" y="3367957"/>
        <a:ext cx="1260009" cy="348475"/>
      </dsp:txXfrm>
    </dsp:sp>
    <dsp:sp modelId="{3151BE8E-98EC-4C95-8F8D-CCE904F06B4D}">
      <dsp:nvSpPr>
        <dsp:cNvPr id="0" name=""/>
        <dsp:cNvSpPr/>
      </dsp:nvSpPr>
      <dsp:spPr>
        <a:xfrm>
          <a:off x="563588" y="3862792"/>
          <a:ext cx="1260009" cy="3484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عدم أطلاق سراحه عند انقضاء المدة مالم تسترد الأموال المختلسة</a:t>
          </a:r>
          <a:endParaRPr lang="ar-SA" sz="1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63588" y="3862792"/>
        <a:ext cx="1260009" cy="348475"/>
      </dsp:txXfrm>
    </dsp:sp>
    <dsp:sp modelId="{83D22EC1-22C7-4566-8109-F27A38DA8A36}">
      <dsp:nvSpPr>
        <dsp:cNvPr id="0" name=""/>
        <dsp:cNvSpPr/>
      </dsp:nvSpPr>
      <dsp:spPr>
        <a:xfrm>
          <a:off x="5980355" y="892420"/>
          <a:ext cx="697631" cy="3488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أركان الجريمة</a:t>
          </a:r>
          <a:endParaRPr lang="ar-SA" sz="1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980355" y="892420"/>
        <a:ext cx="697631" cy="348815"/>
      </dsp:txXfrm>
    </dsp:sp>
    <dsp:sp modelId="{80E5F931-7A6E-471B-B93F-B21E71A3A716}">
      <dsp:nvSpPr>
        <dsp:cNvPr id="0" name=""/>
        <dsp:cNvSpPr/>
      </dsp:nvSpPr>
      <dsp:spPr>
        <a:xfrm>
          <a:off x="4503120" y="1387595"/>
          <a:ext cx="697631" cy="3488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نشاط الجاني</a:t>
          </a:r>
          <a:endParaRPr lang="ar-SA" sz="1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503120" y="1387595"/>
        <a:ext cx="697631" cy="348815"/>
      </dsp:txXfrm>
    </dsp:sp>
    <dsp:sp modelId="{08F42E36-7183-4F89-B238-1A89B06A7933}">
      <dsp:nvSpPr>
        <dsp:cNvPr id="0" name=""/>
        <dsp:cNvSpPr/>
      </dsp:nvSpPr>
      <dsp:spPr>
        <a:xfrm>
          <a:off x="2392783" y="1882771"/>
          <a:ext cx="697631" cy="3488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مقابل منفعة</a:t>
          </a:r>
          <a:endParaRPr lang="ar-SA" sz="1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392783" y="1882771"/>
        <a:ext cx="697631" cy="348815"/>
      </dsp:txXfrm>
    </dsp:sp>
    <dsp:sp modelId="{D78F01B4-52DF-40AA-9EC9-FBA73F057E76}">
      <dsp:nvSpPr>
        <dsp:cNvPr id="0" name=""/>
        <dsp:cNvSpPr/>
      </dsp:nvSpPr>
      <dsp:spPr>
        <a:xfrm>
          <a:off x="1970716" y="2377946"/>
          <a:ext cx="697631" cy="3488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معنوية</a:t>
          </a:r>
          <a:endParaRPr lang="ar-SA" sz="1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970716" y="2377946"/>
        <a:ext cx="697631" cy="348815"/>
      </dsp:txXfrm>
    </dsp:sp>
    <dsp:sp modelId="{DD8C1DCF-EF66-472D-B7E9-6B9F03642E85}">
      <dsp:nvSpPr>
        <dsp:cNvPr id="0" name=""/>
        <dsp:cNvSpPr/>
      </dsp:nvSpPr>
      <dsp:spPr>
        <a:xfrm>
          <a:off x="2389832" y="2873122"/>
          <a:ext cx="697631" cy="3488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للموظف أو المكلف أو لغيره</a:t>
          </a:r>
          <a:endParaRPr lang="ar-SA" sz="1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389832" y="2873122"/>
        <a:ext cx="697631" cy="348815"/>
      </dsp:txXfrm>
    </dsp:sp>
    <dsp:sp modelId="{0C9F1DCA-E1E4-401C-ABAA-3C78CBD0360E}">
      <dsp:nvSpPr>
        <dsp:cNvPr id="0" name=""/>
        <dsp:cNvSpPr/>
      </dsp:nvSpPr>
      <dsp:spPr>
        <a:xfrm>
          <a:off x="2814851" y="2377946"/>
          <a:ext cx="697631" cy="3488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مادية</a:t>
          </a:r>
          <a:endParaRPr lang="ar-SA" sz="1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814851" y="2377946"/>
        <a:ext cx="697631" cy="348815"/>
      </dsp:txXfrm>
    </dsp:sp>
    <dsp:sp modelId="{851BA116-D835-4968-A112-1551AB76B27C}">
      <dsp:nvSpPr>
        <dsp:cNvPr id="0" name=""/>
        <dsp:cNvSpPr/>
      </dsp:nvSpPr>
      <dsp:spPr>
        <a:xfrm>
          <a:off x="3236918" y="1882771"/>
          <a:ext cx="697631" cy="3488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استئجار</a:t>
          </a:r>
          <a:endParaRPr lang="ar-SA" sz="1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236918" y="1882771"/>
        <a:ext cx="697631" cy="348815"/>
      </dsp:txXfrm>
    </dsp:sp>
    <dsp:sp modelId="{7A9483A8-8628-4DB7-861C-AD3CA1B99646}">
      <dsp:nvSpPr>
        <dsp:cNvPr id="0" name=""/>
        <dsp:cNvSpPr/>
      </dsp:nvSpPr>
      <dsp:spPr>
        <a:xfrm>
          <a:off x="4081052" y="1882771"/>
          <a:ext cx="697631" cy="3488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ايجار</a:t>
          </a:r>
          <a:endParaRPr lang="ar-SA" sz="1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081052" y="1882771"/>
        <a:ext cx="697631" cy="348815"/>
      </dsp:txXfrm>
    </dsp:sp>
    <dsp:sp modelId="{06E4660C-1990-41F9-A6EC-366193186FC2}">
      <dsp:nvSpPr>
        <dsp:cNvPr id="0" name=""/>
        <dsp:cNvSpPr/>
      </dsp:nvSpPr>
      <dsp:spPr>
        <a:xfrm>
          <a:off x="4925187" y="1882771"/>
          <a:ext cx="697631" cy="3488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صنع</a:t>
          </a:r>
          <a:endParaRPr lang="ar-SA" sz="1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925187" y="1882771"/>
        <a:ext cx="697631" cy="348815"/>
      </dsp:txXfrm>
    </dsp:sp>
    <dsp:sp modelId="{CA1249A3-6CCA-438A-B15C-59BF6168DB53}">
      <dsp:nvSpPr>
        <dsp:cNvPr id="0" name=""/>
        <dsp:cNvSpPr/>
      </dsp:nvSpPr>
      <dsp:spPr>
        <a:xfrm>
          <a:off x="5769321" y="1882771"/>
          <a:ext cx="697631" cy="3488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شراء</a:t>
          </a:r>
          <a:endParaRPr lang="ar-SA" sz="1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769321" y="1882771"/>
        <a:ext cx="697631" cy="348815"/>
      </dsp:txXfrm>
    </dsp:sp>
    <dsp:sp modelId="{A6ECA708-680F-4A6C-A3F7-3A6A8950420D}">
      <dsp:nvSpPr>
        <dsp:cNvPr id="0" name=""/>
        <dsp:cNvSpPr/>
      </dsp:nvSpPr>
      <dsp:spPr>
        <a:xfrm>
          <a:off x="6613456" y="1882771"/>
          <a:ext cx="697631" cy="3488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بيع</a:t>
          </a:r>
          <a:endParaRPr lang="ar-SA" sz="1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613456" y="1882771"/>
        <a:ext cx="697631" cy="348815"/>
      </dsp:txXfrm>
    </dsp:sp>
    <dsp:sp modelId="{0B0355E6-6ABF-4D55-BA5F-2B540DE64AEA}">
      <dsp:nvSpPr>
        <dsp:cNvPr id="0" name=""/>
        <dsp:cNvSpPr/>
      </dsp:nvSpPr>
      <dsp:spPr>
        <a:xfrm>
          <a:off x="7457590" y="1387595"/>
          <a:ext cx="697631" cy="3488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صفة الفاعل</a:t>
          </a:r>
          <a:endParaRPr lang="ar-SA" sz="1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7457590" y="1387595"/>
        <a:ext cx="697631" cy="348815"/>
      </dsp:txXfrm>
    </dsp:sp>
    <dsp:sp modelId="{5534F638-AC05-4245-96FA-AC35225CFC8B}">
      <dsp:nvSpPr>
        <dsp:cNvPr id="0" name=""/>
        <dsp:cNvSpPr/>
      </dsp:nvSpPr>
      <dsp:spPr>
        <a:xfrm>
          <a:off x="7457590" y="1882771"/>
          <a:ext cx="697631" cy="3488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موظف عام</a:t>
          </a:r>
          <a:endParaRPr lang="ar-SA" sz="1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7457590" y="1882771"/>
        <a:ext cx="697631" cy="348815"/>
      </dsp:txXfrm>
    </dsp:sp>
    <dsp:sp modelId="{81EB6CB7-3508-48A9-81F3-16FD816A5027}">
      <dsp:nvSpPr>
        <dsp:cNvPr id="0" name=""/>
        <dsp:cNvSpPr/>
      </dsp:nvSpPr>
      <dsp:spPr>
        <a:xfrm>
          <a:off x="7457590" y="2377946"/>
          <a:ext cx="697631" cy="3488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مكلف بخدمة عامة</a:t>
          </a:r>
          <a:endParaRPr lang="ar-SA" sz="1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7457590" y="2377946"/>
        <a:ext cx="697631" cy="348815"/>
      </dsp:txXfrm>
    </dsp:sp>
    <dsp:sp modelId="{44EE30B0-AED0-4402-88C2-6374BB71945E}">
      <dsp:nvSpPr>
        <dsp:cNvPr id="0" name=""/>
        <dsp:cNvSpPr/>
      </dsp:nvSpPr>
      <dsp:spPr>
        <a:xfrm>
          <a:off x="8301725" y="892420"/>
          <a:ext cx="697631" cy="3488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علة التجريم</a:t>
          </a:r>
          <a:endParaRPr lang="ar-SA" sz="1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8301725" y="892420"/>
        <a:ext cx="697631" cy="348815"/>
      </dsp:txXfrm>
    </dsp:sp>
    <dsp:sp modelId="{E8850018-E6E6-4A19-951E-8A0482730FA1}">
      <dsp:nvSpPr>
        <dsp:cNvPr id="0" name=""/>
        <dsp:cNvSpPr/>
      </dsp:nvSpPr>
      <dsp:spPr>
        <a:xfrm>
          <a:off x="8301725" y="1387595"/>
          <a:ext cx="697631" cy="3488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المحافظة على المصلحة العامة</a:t>
          </a:r>
          <a:endParaRPr lang="ar-SA" sz="1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8301725" y="1387595"/>
        <a:ext cx="697631" cy="34881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8C7413-2FE0-4F71-822A-272B2E585DB0}">
      <dsp:nvSpPr>
        <dsp:cNvPr id="0" name=""/>
        <dsp:cNvSpPr/>
      </dsp:nvSpPr>
      <dsp:spPr>
        <a:xfrm>
          <a:off x="2479091" y="2135811"/>
          <a:ext cx="704885" cy="3464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124"/>
              </a:lnTo>
              <a:lnTo>
                <a:pt x="704885" y="224124"/>
              </a:lnTo>
              <a:lnTo>
                <a:pt x="704885" y="34646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F6FBF9-1A4F-43B5-96D1-6C7C84277776}">
      <dsp:nvSpPr>
        <dsp:cNvPr id="0" name=""/>
        <dsp:cNvSpPr/>
      </dsp:nvSpPr>
      <dsp:spPr>
        <a:xfrm>
          <a:off x="1774206" y="2135811"/>
          <a:ext cx="704885" cy="346460"/>
        </a:xfrm>
        <a:custGeom>
          <a:avLst/>
          <a:gdLst/>
          <a:ahLst/>
          <a:cxnLst/>
          <a:rect l="0" t="0" r="0" b="0"/>
          <a:pathLst>
            <a:path>
              <a:moveTo>
                <a:pt x="704885" y="0"/>
              </a:moveTo>
              <a:lnTo>
                <a:pt x="704885" y="224124"/>
              </a:lnTo>
              <a:lnTo>
                <a:pt x="0" y="224124"/>
              </a:lnTo>
              <a:lnTo>
                <a:pt x="0" y="34646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4A01D7-BAD6-4023-BB7F-F31E33DC3DEE}">
      <dsp:nvSpPr>
        <dsp:cNvPr id="0" name=""/>
        <dsp:cNvSpPr/>
      </dsp:nvSpPr>
      <dsp:spPr>
        <a:xfrm>
          <a:off x="2433371" y="1343724"/>
          <a:ext cx="91440" cy="2095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953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D7B9FD-B07D-40BD-A902-2E6EB4A48DAC}">
      <dsp:nvSpPr>
        <dsp:cNvPr id="0" name=""/>
        <dsp:cNvSpPr/>
      </dsp:nvSpPr>
      <dsp:spPr>
        <a:xfrm>
          <a:off x="2433371" y="583158"/>
          <a:ext cx="91440" cy="17801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801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A7A472-BCF3-4166-BD0D-8882A65BE26F}">
      <dsp:nvSpPr>
        <dsp:cNvPr id="0" name=""/>
        <dsp:cNvSpPr/>
      </dsp:nvSpPr>
      <dsp:spPr>
        <a:xfrm>
          <a:off x="1296142" y="607"/>
          <a:ext cx="2365899" cy="58255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حدوث ضرر يصيب مصلحة الجهة التي يعمل بها الموظف أو المكلف</a:t>
          </a:r>
          <a:endParaRPr lang="ar-SA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296142" y="607"/>
        <a:ext cx="2365899" cy="582550"/>
      </dsp:txXfrm>
    </dsp:sp>
    <dsp:sp modelId="{69F3AD66-234C-488C-9225-0363DF618123}">
      <dsp:nvSpPr>
        <dsp:cNvPr id="0" name=""/>
        <dsp:cNvSpPr/>
      </dsp:nvSpPr>
      <dsp:spPr>
        <a:xfrm>
          <a:off x="1896541" y="761173"/>
          <a:ext cx="1165100" cy="58255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الشروع متصور في هذه الجريمة</a:t>
          </a:r>
          <a:endParaRPr lang="ar-SA" sz="1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896541" y="761173"/>
        <a:ext cx="1165100" cy="582550"/>
      </dsp:txXfrm>
    </dsp:sp>
    <dsp:sp modelId="{A83205A3-0DD4-4E75-81DB-7E6EF869C5BB}">
      <dsp:nvSpPr>
        <dsp:cNvPr id="0" name=""/>
        <dsp:cNvSpPr/>
      </dsp:nvSpPr>
      <dsp:spPr>
        <a:xfrm>
          <a:off x="1896541" y="1553261"/>
          <a:ext cx="1165100" cy="58255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القصد الجنائي</a:t>
          </a:r>
          <a:endParaRPr lang="ar-SA" sz="1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896541" y="1553261"/>
        <a:ext cx="1165100" cy="582550"/>
      </dsp:txXfrm>
    </dsp:sp>
    <dsp:sp modelId="{71833500-A899-4118-8573-33411AF57C26}">
      <dsp:nvSpPr>
        <dsp:cNvPr id="0" name=""/>
        <dsp:cNvSpPr/>
      </dsp:nvSpPr>
      <dsp:spPr>
        <a:xfrm>
          <a:off x="1191655" y="2482271"/>
          <a:ext cx="1165100" cy="58255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القصد الخاص</a:t>
          </a:r>
          <a:endParaRPr lang="ar-SA" sz="1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191655" y="2482271"/>
        <a:ext cx="1165100" cy="582550"/>
      </dsp:txXfrm>
    </dsp:sp>
    <dsp:sp modelId="{98F730CF-DEF8-4F03-87C2-5BBD84C6E81A}">
      <dsp:nvSpPr>
        <dsp:cNvPr id="0" name=""/>
        <dsp:cNvSpPr/>
      </dsp:nvSpPr>
      <dsp:spPr>
        <a:xfrm>
          <a:off x="2601427" y="2482271"/>
          <a:ext cx="1165100" cy="58255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القصد العام</a:t>
          </a:r>
          <a:endParaRPr lang="ar-SA" sz="1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601427" y="2482271"/>
        <a:ext cx="1165100" cy="5825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F966D-F7FE-4755-8311-61A8C06A2497}" type="datetimeFigureOut">
              <a:rPr lang="ar-SA" smtClean="0"/>
              <a:t>06/11/1439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1ED6F-0E7B-4785-BA15-7AA35B9194A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42747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F966D-F7FE-4755-8311-61A8C06A2497}" type="datetimeFigureOut">
              <a:rPr lang="ar-SA" smtClean="0"/>
              <a:t>06/11/1439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1ED6F-0E7B-4785-BA15-7AA35B9194A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79939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F966D-F7FE-4755-8311-61A8C06A2497}" type="datetimeFigureOut">
              <a:rPr lang="ar-SA" smtClean="0"/>
              <a:t>06/11/1439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1ED6F-0E7B-4785-BA15-7AA35B9194A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60161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F966D-F7FE-4755-8311-61A8C06A2497}" type="datetimeFigureOut">
              <a:rPr lang="ar-SA" smtClean="0"/>
              <a:t>06/11/1439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1ED6F-0E7B-4785-BA15-7AA35B9194A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13415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F966D-F7FE-4755-8311-61A8C06A2497}" type="datetimeFigureOut">
              <a:rPr lang="ar-SA" smtClean="0"/>
              <a:t>06/11/1439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1ED6F-0E7B-4785-BA15-7AA35B9194A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03051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F966D-F7FE-4755-8311-61A8C06A2497}" type="datetimeFigureOut">
              <a:rPr lang="ar-SA" smtClean="0"/>
              <a:t>06/11/1439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1ED6F-0E7B-4785-BA15-7AA35B9194A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15679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F966D-F7FE-4755-8311-61A8C06A2497}" type="datetimeFigureOut">
              <a:rPr lang="ar-SA" smtClean="0"/>
              <a:t>06/11/1439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1ED6F-0E7B-4785-BA15-7AA35B9194A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71567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F966D-F7FE-4755-8311-61A8C06A2497}" type="datetimeFigureOut">
              <a:rPr lang="ar-SA" smtClean="0"/>
              <a:t>06/11/1439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1ED6F-0E7B-4785-BA15-7AA35B9194A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50646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F966D-F7FE-4755-8311-61A8C06A2497}" type="datetimeFigureOut">
              <a:rPr lang="ar-SA" smtClean="0"/>
              <a:t>06/11/1439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1ED6F-0E7B-4785-BA15-7AA35B9194A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31710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F966D-F7FE-4755-8311-61A8C06A2497}" type="datetimeFigureOut">
              <a:rPr lang="ar-SA" smtClean="0"/>
              <a:t>06/11/1439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1ED6F-0E7B-4785-BA15-7AA35B9194A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99812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F966D-F7FE-4755-8311-61A8C06A2497}" type="datetimeFigureOut">
              <a:rPr lang="ar-SA" smtClean="0"/>
              <a:t>06/11/1439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1ED6F-0E7B-4785-BA15-7AA35B9194A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79122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F966D-F7FE-4755-8311-61A8C06A2497}" type="datetimeFigureOut">
              <a:rPr lang="ar-SA" smtClean="0"/>
              <a:t>06/11/1439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1ED6F-0E7B-4785-BA15-7AA35B9194A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60061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رسم تخطيطي 3"/>
          <p:cNvGraphicFramePr/>
          <p:nvPr>
            <p:extLst>
              <p:ext uri="{D42A27DB-BD31-4B8C-83A1-F6EECF244321}">
                <p14:modId xmlns:p14="http://schemas.microsoft.com/office/powerpoint/2010/main" val="2225444713"/>
              </p:ext>
            </p:extLst>
          </p:nvPr>
        </p:nvGraphicFramePr>
        <p:xfrm>
          <a:off x="453000" y="404664"/>
          <a:ext cx="9000000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رابط بشكل مرفق 5"/>
          <p:cNvCxnSpPr/>
          <p:nvPr/>
        </p:nvCxnSpPr>
        <p:spPr>
          <a:xfrm rot="5400000">
            <a:off x="3574765" y="3112393"/>
            <a:ext cx="360040" cy="360040"/>
          </a:xfrm>
          <a:prstGeom prst="bentConnector3">
            <a:avLst>
              <a:gd name="adj1" fmla="val 102911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رسم تخطيطي 9"/>
          <p:cNvGraphicFramePr/>
          <p:nvPr>
            <p:extLst>
              <p:ext uri="{D42A27DB-BD31-4B8C-83A1-F6EECF244321}">
                <p14:modId xmlns:p14="http://schemas.microsoft.com/office/powerpoint/2010/main" val="3277810534"/>
              </p:ext>
            </p:extLst>
          </p:nvPr>
        </p:nvGraphicFramePr>
        <p:xfrm>
          <a:off x="4016897" y="2955858"/>
          <a:ext cx="4958184" cy="30654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355589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691</TotalTime>
  <Words>98</Words>
  <Application>Microsoft Office PowerPoint</Application>
  <PresentationFormat>A4 Paper (210x297 mm)</PresentationFormat>
  <Paragraphs>33</Paragraphs>
  <Slides>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نسق Office</vt:lpstr>
      <vt:lpstr>عرض تقديمي في PowerPoint</vt:lpstr>
    </vt:vector>
  </TitlesOfParts>
  <Company>حمادة قيس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حمادة</dc:creator>
  <cp:lastModifiedBy>A-H Center</cp:lastModifiedBy>
  <cp:revision>62</cp:revision>
  <dcterms:created xsi:type="dcterms:W3CDTF">2018-07-08T09:26:23Z</dcterms:created>
  <dcterms:modified xsi:type="dcterms:W3CDTF">2018-07-18T17:36:01Z</dcterms:modified>
</cp:coreProperties>
</file>