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6" r:id="rId2"/>
  </p:sldIdLst>
  <p:sldSz cx="9906000" cy="6858000" type="A4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aximized" horzBarState="maximized">
    <p:restoredLeft sz="84380"/>
    <p:restoredTop sz="94660"/>
  </p:normalViewPr>
  <p:slideViewPr>
    <p:cSldViewPr>
      <p:cViewPr>
        <p:scale>
          <a:sx n="90" d="100"/>
          <a:sy n="90" d="100"/>
        </p:scale>
        <p:origin x="-1152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9C2CEA-FA77-4450-8F44-4CD4A78EBC2A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8B20C0E4-443B-4CCC-8483-302846838866}">
      <dgm:prSet phldrT="[نص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rtl="1"/>
          <a:r>
            <a:rPr lang="ar-SA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الانتفاع من الاشغال أو المقاولات أو التعهدات</a:t>
          </a:r>
          <a:endParaRPr lang="ar-SA" sz="2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29EA2EF-63E8-4087-AFFE-31FEA99E4C3C}" type="parTrans" cxnId="{28FC3C74-535D-4985-9B50-FD9DE13B2D5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41BAB8C-FED8-494F-BA48-71889DEC7853}" type="sibTrans" cxnId="{28FC3C74-535D-4985-9B50-FD9DE13B2D5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328E2C-1CB3-4F3E-BE5C-DDEC50BE3214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وصف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6615E0-65C9-426D-BCB4-114A91965304}" type="parTrans" cxnId="{B06ED832-1010-4C99-9041-CCF00787998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CF0983F-CF37-48E9-8F5C-102664135C75}" type="sibTrans" cxnId="{B06ED832-1010-4C99-9041-CCF00787998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D82B7C1-D511-4EFD-A643-7F4481340E7C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E68AD9D-51B2-4324-AF62-51C40C6F17BE}" type="parTrans" cxnId="{6EF181E7-4C1E-4D52-8A04-D50D9ED7A48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ED7EB6-746F-4715-AE82-BC29D8E89AB2}" type="sibTrans" cxnId="{6EF181E7-4C1E-4D52-8A04-D50D9ED7A48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88359DE-6E21-4D45-8F14-3CC243DAD709}">
      <dgm:prSet phldrT="[نص]"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27E268A-6BC5-4089-8B98-8678337A7D82}" type="parTrans" cxnId="{D2E3A5D2-9231-4E09-AD48-EBD6848A42B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0D70904-8638-445F-B710-E0AFFDB5F74D}" type="sibTrans" cxnId="{D2E3A5D2-9231-4E09-AD48-EBD6848A42B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2AC5BC-F6C6-44B8-A3EE-6B6BD2FF260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من قبيل الجناية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BB6CBD1-1C3D-4CEE-8734-9B841F4511AD}" type="parTrans" cxnId="{47C0CEF9-C56B-4117-B6A3-0B76CFF2268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9C632EE-2E53-458E-B0F2-209A92539FCC}" type="sibTrans" cxnId="{47C0CEF9-C56B-4117-B6A3-0B76CFF2268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FD2849C-178D-4D9C-9EEF-4258F27BCA8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(10) سنوات أو الحبس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620ED7-4D16-46CE-AB45-6A85291F35E0}" type="parTrans" cxnId="{5ADA8E2D-7EB5-4329-9CFE-9B900F9A97C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CA46BD8-D8A3-4A9F-B6FD-ADD7A04608B6}" type="sibTrans" cxnId="{5ADA8E2D-7EB5-4329-9CFE-9B900F9A97C1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66AE14-9B25-438D-8ECB-788CACE21EF7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95175B-DB9B-4974-AD70-D682C5A408F1}" type="parTrans" cxnId="{355BE00E-9795-48F5-809F-6BD1DBACD8A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8E9931-40C6-41E9-8F79-B5CFC57E44D4}" type="sibTrans" cxnId="{355BE00E-9795-48F5-809F-6BD1DBACD8A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95D7A8-590A-47B8-B9AD-0EA66EC650D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بأحكام الأفراج الشرطي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9B9574-A797-4F9E-BB44-08565B2A1703}" type="parTrans" cxnId="{E663E106-3C17-4142-898B-5E182911871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D55BC9-E417-473A-9E72-17A87055369E}" type="sibTrans" cxnId="{E663E106-3C17-4142-898B-5E182911871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F14A68-126B-4545-A616-D3F2B53FB3E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بقوانين العفو العام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A674B68-CB37-4477-9450-8E5ADCA4386B}" type="parTrans" cxnId="{9B7B58EA-DDC4-4840-8ABF-11885BBAA55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4F87DAB-81F0-47A3-B103-C846CDB8BC7C}" type="sibTrans" cxnId="{9B7B58EA-DDC4-4840-8ABF-11885BBAA55D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41867B-6F08-41C3-92F9-9A7E004F5E30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بقرارات تخفيف العقوبة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D6AE05-F119-4F2E-B08E-AA4EBA206378}" type="parTrans" cxnId="{45F00A7D-1E59-4842-8778-E87F4C5FA88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448A51-1E75-468D-AD25-0FE39278817E}" type="sibTrans" cxnId="{45F00A7D-1E59-4842-8778-E87F4C5FA88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003A14C-AF86-4D98-BDD2-6344A222B27D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أطلاق السراح بعد انقضاء مدة المحكومية مالم تسترد الأموال المختلسة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A17704-5CFA-4649-B4E7-A11C478C74D9}" type="parTrans" cxnId="{D081EEC8-FFB8-4A05-ADE2-B4F47A3A11E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A4DC8CB-848A-4569-9041-9A02D356B6CC}" type="sibTrans" cxnId="{D081EEC8-FFB8-4A05-ADE2-B4F47A3A11E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709DEAC-CE6E-4D0B-B246-0F92D45C5A80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أولاً : صفة الفاعل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59EA521-3EB4-4D04-84BB-2A534180CC5A}" type="parTrans" cxnId="{562A218B-6AAC-4F74-8686-D0440236653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C666CC-2587-432C-9F42-24A19949607E}" type="sibTrans" cxnId="{562A218B-6AAC-4F74-8686-D04402366533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7D536C4-BFC6-4054-AC0D-8FF2485A23C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ثانياً : نشاط الجاني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0E2BE0-41D4-4217-BA1D-6637A1EA272C}" type="parTrans" cxnId="{265C6BFC-BB44-4C6E-B24C-9B77A8EC00D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194E3E6-CA4C-48A4-9356-3816E5F959C5}" type="sibTrans" cxnId="{265C6BFC-BB44-4C6E-B24C-9B77A8EC00D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FB8C608-0C46-413F-B312-37430649323A}">
      <dgm:prSet custT="1"/>
      <dgm:spPr/>
      <dgm:t>
        <a:bodyPr/>
        <a:lstStyle/>
        <a:p>
          <a:pPr rtl="1"/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 : الحصول على الفائدة أو العمولة لنفسه أو لغيره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CD1ADB-6987-4E3E-B7B5-BCDD1A62A944}" type="parTrans" cxnId="{F80E1FD1-0EDD-462F-930B-003B04260EA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9ADC376-0A6E-4E3E-8E52-97A14400D76D}" type="sibTrans" cxnId="{F80E1FD1-0EDD-462F-930B-003B04260EA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8B22498-CCB8-47E0-A879-AC2F7E9FCE61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رابعا : القصد الجنائي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5C36E1-5D57-42B7-A73C-EAA4C59686DC}" type="parTrans" cxnId="{565BC13F-0010-4B4C-8301-22E9AA9C362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8CBB0A0-2473-4A58-AFBD-14DA023D39E7}" type="sibTrans" cxnId="{565BC13F-0010-4B4C-8301-22E9AA9C3620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CA7314-45CD-45C8-B0C8-72FF38B0F7FF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له شأن في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926BE75-990F-4316-AAAE-7280BBB2F89E}" type="parTrans" cxnId="{A70FEDA4-CAB5-4ED4-BD2B-4BFE8D9D81D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1666AF9-A088-4DFE-A550-2AA621AED677}" type="sibTrans" cxnId="{A70FEDA4-CAB5-4ED4-BD2B-4BFE8D9D81D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51F7D54-F4E4-462C-8D4E-D067E4FC8743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التعهدات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879862-C946-4A68-BA02-D13EB4308AC3}" type="parTrans" cxnId="{86E96DB4-1178-4D16-A267-A52124D6557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AAE5D3-602B-4FF3-A288-58A3DF75198D}" type="sibTrans" cxnId="{86E96DB4-1178-4D16-A267-A52124D65579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506F5F-ACF0-4354-B8D9-D4F7C0641114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المقاولات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B9BBCC-793A-4506-98C9-38E660FC4A45}" type="parTrans" cxnId="{DF3BCA89-FC8E-454B-BA2A-46ECD0E3FFC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28B657-070B-402C-86A0-8551A7474B2A}" type="sibTrans" cxnId="{DF3BCA89-FC8E-454B-BA2A-46ECD0E3FFC5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2F0D9F6-BCCA-488C-A09A-E3246CFF1FB5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الأشغال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DD8CDC0-EE61-4C83-9B13-80E8BA986F66}" type="parTrans" cxnId="{7AEF9959-003B-4CDE-A13E-81DD9629232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61E5D47-1D46-4763-8674-1CBFDFD7C140}" type="sibTrans" cxnId="{7AEF9959-003B-4CDE-A13E-81DD9629232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D5FF1F-E1F6-4D0F-83D1-8CC7863DBDD4}">
      <dgm:prSet custT="1"/>
      <dgm:spPr/>
      <dgm:t>
        <a:bodyPr/>
        <a:lstStyle/>
        <a:p>
          <a:pPr rtl="1"/>
          <a:r>
            <a:rPr lang="ar-SA" sz="10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الأتفاق</a:t>
          </a:r>
          <a:r>
            <a:rPr lang="ar-SA" sz="1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مع المقاول على نسبة معينة من الربع أن أحيلت عليه المقاولة</a:t>
          </a:r>
          <a:endParaRPr lang="ar-SA" sz="1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B78643C-9915-48C3-ABE1-5BC7B3FF784C}" type="parTrans" cxnId="{CDFE26DF-EF82-4CC1-9BA7-A6F0F4047C3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A287293-FD8B-4DF0-B874-B163B4510CF5}" type="sibTrans" cxnId="{CDFE26DF-EF82-4CC1-9BA7-A6F0F4047C3A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B55761-0FEE-4A0A-9C47-3F448D14228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الدخول في مناقصة لإحالة مقاولة </a:t>
          </a:r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بأسم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شخص معين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E615FF6-4324-4541-ACF5-FC9522A595EE}" type="parTrans" cxnId="{2124D308-C92C-4BA7-818A-89B5FBA091B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A4AD266-0048-472B-92AE-605BC8931D03}" type="sibTrans" cxnId="{2124D308-C92C-4BA7-818A-89B5FBA091B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84D961F-43B9-470C-B59B-D98332C6E239}">
      <dgm:prSet custT="1"/>
      <dgm:spPr/>
      <dgm:t>
        <a:bodyPr/>
        <a:lstStyle/>
        <a:p>
          <a:pPr rtl="1"/>
          <a:r>
            <a:rPr lang="ar-SA" sz="1200" b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الأسهام</a:t>
          </a:r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مع المقاول أو المتعهد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2EB729-2FD2-498E-B4E4-0BD9DC187998}" type="parTrans" cxnId="{B9970D1F-DC5B-45A7-9331-8B15A3A0211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552329-A3A3-477E-8A3D-7140D226296F}" type="sibTrans" cxnId="{B9970D1F-DC5B-45A7-9331-8B15A3A0211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F4F69EF-89EB-4A91-B3D2-96624975A501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التفاوض مع المقاول أو المتعهد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259EC21-0CCB-46B8-BF7C-E09962D2EDA1}" type="parTrans" cxnId="{E4F432A5-B866-40E2-9B93-ACE3AEF6A2D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42C97C-0A21-4E2A-83CF-1302F86F4364}" type="sibTrans" cxnId="{E4F432A5-B866-40E2-9B93-ACE3AEF6A2DF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45B3913-EA60-4F5C-93EA-1970B247D122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بطريق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96FB215-1229-4D57-A92B-D31D5B634521}" type="parTrans" cxnId="{F53313F6-54C0-4F9A-A89E-67530AA9D9E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06430A-4F7E-4BAD-8AF6-CAD0100617CF}" type="sibTrans" cxnId="{F53313F6-54C0-4F9A-A89E-67530AA9D9E7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34E4A9-E6A5-43D1-A1DD-E0F7512E12CC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بنشاط سلبي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E624F5-B998-4B48-AECA-0BFD90531E14}" type="parTrans" cxnId="{DDAAE1C8-DF99-4DC5-86C3-FA8039AE7E9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1F47A39-98D8-46A9-9E6E-B2D82689133A}" type="sibTrans" cxnId="{DDAAE1C8-DF99-4DC5-86C3-FA8039AE7E94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7E0EBE-504C-44F1-BEA9-DE8A2B117549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بنشاط ايجابي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971B29-E227-4C7E-B235-1886536ECEAF}" type="parTrans" cxnId="{72045223-7FC5-494E-8E4D-06029062184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BC0672-A7FF-42A0-928D-837A3E2C8C25}" type="sibTrans" cxnId="{72045223-7FC5-494E-8E4D-060290621846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DEB8B5-5821-46B3-8DC3-BC7661FA95EF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غير مباشر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B37FEEE-372C-4737-9A06-470A3922A929}" type="parTrans" cxnId="{995C0DB3-BD36-42C0-B43F-110EAFC39B6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E728044-25D3-4818-B2B7-C128D5EF7033}" type="sibTrans" cxnId="{995C0DB3-BD36-42C0-B43F-110EAFC39B68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511F1EB-CCB5-47F2-A97F-D9BF2402095E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مباشر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FB4050-E0D5-4E5B-9193-103FA576036A}" type="parTrans" cxnId="{194B5CD3-7EA5-448A-8B58-51051B640D4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6D792BF-B040-4EAC-9774-54D592934F39}" type="sibTrans" cxnId="{194B5CD3-7EA5-448A-8B58-51051B640D42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3329B3C-841E-45A7-9058-E49BC997A0AD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إدارة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50C5C9-214F-4DAB-B1CA-101D764958F2}" type="parTrans" cxnId="{9010D521-2170-40BC-ABF6-93D5A5C72A5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AFBC0A-95AC-4306-82D3-235618D5E2DD}" type="sibTrans" cxnId="{9010D521-2170-40BC-ABF6-93D5A5C72A5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377F5A9-F186-4E1E-8E6C-78AD42E5E1C0}">
      <dgm:prSet custT="1"/>
      <dgm:spPr/>
      <dgm:t>
        <a:bodyPr/>
        <a:lstStyle/>
        <a:p>
          <a:pPr rtl="1"/>
          <a:r>
            <a:rPr lang="ar-SA" sz="1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2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CA196CA-CAE0-4796-BDB8-A5EC82085CD2}" type="parTrans" cxnId="{372E1B8A-CE93-4760-AE6F-4D885B5F486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84740D-F374-48EB-8C1F-AF3E418E5415}" type="sibTrans" cxnId="{372E1B8A-CE93-4760-AE6F-4D885B5F486B}">
      <dgm:prSet/>
      <dgm:spPr/>
      <dgm:t>
        <a:bodyPr/>
        <a:lstStyle/>
        <a:p>
          <a:pPr rtl="1"/>
          <a:endParaRPr lang="ar-SA" sz="12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5A7D91-D10E-42EB-BBD7-4BBBE3E05AF6}" type="pres">
      <dgm:prSet presAssocID="{7C9C2CEA-FA77-4450-8F44-4CD4A78EBC2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8B816924-40FA-4BBE-AE34-CED7980F0428}" type="pres">
      <dgm:prSet presAssocID="{8B20C0E4-443B-4CCC-8483-302846838866}" presName="hierRoot1" presStyleCnt="0">
        <dgm:presLayoutVars>
          <dgm:hierBranch val="init"/>
        </dgm:presLayoutVars>
      </dgm:prSet>
      <dgm:spPr/>
    </dgm:pt>
    <dgm:pt modelId="{EF6B5BC4-5691-4F66-BDA3-13B073847572}" type="pres">
      <dgm:prSet presAssocID="{8B20C0E4-443B-4CCC-8483-302846838866}" presName="rootComposite1" presStyleCnt="0"/>
      <dgm:spPr/>
    </dgm:pt>
    <dgm:pt modelId="{F6F6AB5D-86E1-4FBE-B29B-67A969ACEE53}" type="pres">
      <dgm:prSet presAssocID="{8B20C0E4-443B-4CCC-8483-302846838866}" presName="rootText1" presStyleLbl="node0" presStyleIdx="0" presStyleCnt="1" custScaleX="499745" custScaleY="15774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422D0FC-ECBC-4798-97A2-B9BE6D8957E7}" type="pres">
      <dgm:prSet presAssocID="{8B20C0E4-443B-4CCC-8483-302846838866}" presName="rootConnector1" presStyleLbl="node1" presStyleIdx="0" presStyleCnt="0"/>
      <dgm:spPr/>
      <dgm:t>
        <a:bodyPr/>
        <a:lstStyle/>
        <a:p>
          <a:pPr rtl="1"/>
          <a:endParaRPr lang="ar-SA"/>
        </a:p>
      </dgm:t>
    </dgm:pt>
    <dgm:pt modelId="{CD6943A2-B599-4AF0-9142-5C9CEBA95920}" type="pres">
      <dgm:prSet presAssocID="{8B20C0E4-443B-4CCC-8483-302846838866}" presName="hierChild2" presStyleCnt="0"/>
      <dgm:spPr/>
    </dgm:pt>
    <dgm:pt modelId="{FF58654D-DCA4-4139-B41F-87ADAE0C6AEA}" type="pres">
      <dgm:prSet presAssocID="{BE6615E0-65C9-426D-BCB4-114A91965304}" presName="Name37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2251DB45-DB2F-4A18-B641-9060B362072A}" type="pres">
      <dgm:prSet presAssocID="{70328E2C-1CB3-4F3E-BE5C-DDEC50BE3214}" presName="hierRoot2" presStyleCnt="0">
        <dgm:presLayoutVars>
          <dgm:hierBranch/>
        </dgm:presLayoutVars>
      </dgm:prSet>
      <dgm:spPr/>
    </dgm:pt>
    <dgm:pt modelId="{34457D84-BFD1-4F62-84AC-98D955A0DA89}" type="pres">
      <dgm:prSet presAssocID="{70328E2C-1CB3-4F3E-BE5C-DDEC50BE3214}" presName="rootComposite" presStyleCnt="0"/>
      <dgm:spPr/>
    </dgm:pt>
    <dgm:pt modelId="{25023E23-D2CE-4C79-BAE9-2301AE0A9FD0}" type="pres">
      <dgm:prSet presAssocID="{70328E2C-1CB3-4F3E-BE5C-DDEC50BE321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654693E-1188-47A8-8F91-ED8D2139A6B7}" type="pres">
      <dgm:prSet presAssocID="{70328E2C-1CB3-4F3E-BE5C-DDEC50BE3214}" presName="rootConnector" presStyleLbl="node2" presStyleIdx="0" presStyleCnt="3"/>
      <dgm:spPr/>
      <dgm:t>
        <a:bodyPr/>
        <a:lstStyle/>
        <a:p>
          <a:pPr rtl="1"/>
          <a:endParaRPr lang="ar-SA"/>
        </a:p>
      </dgm:t>
    </dgm:pt>
    <dgm:pt modelId="{1B0FB39E-2A59-4CC2-B911-5E020299CF76}" type="pres">
      <dgm:prSet presAssocID="{70328E2C-1CB3-4F3E-BE5C-DDEC50BE3214}" presName="hierChild4" presStyleCnt="0"/>
      <dgm:spPr/>
    </dgm:pt>
    <dgm:pt modelId="{C9E683A7-951B-4C63-B0FF-77D00BDF4A43}" type="pres">
      <dgm:prSet presAssocID="{ABB6CBD1-1C3D-4CEE-8734-9B841F4511AD}" presName="Name35" presStyleLbl="parChTrans1D3" presStyleIdx="0" presStyleCnt="6"/>
      <dgm:spPr/>
      <dgm:t>
        <a:bodyPr/>
        <a:lstStyle/>
        <a:p>
          <a:pPr rtl="1"/>
          <a:endParaRPr lang="ar-SA"/>
        </a:p>
      </dgm:t>
    </dgm:pt>
    <dgm:pt modelId="{3B2174E7-E320-493F-A613-D04D8AF3DE39}" type="pres">
      <dgm:prSet presAssocID="{D42AC5BC-F6C6-44B8-A3EE-6B6BD2FF260D}" presName="hierRoot2" presStyleCnt="0">
        <dgm:presLayoutVars>
          <dgm:hierBranch val="init"/>
        </dgm:presLayoutVars>
      </dgm:prSet>
      <dgm:spPr/>
    </dgm:pt>
    <dgm:pt modelId="{6D1EB4C1-E15B-4735-A011-85A9784D8935}" type="pres">
      <dgm:prSet presAssocID="{D42AC5BC-F6C6-44B8-A3EE-6B6BD2FF260D}" presName="rootComposite" presStyleCnt="0"/>
      <dgm:spPr/>
    </dgm:pt>
    <dgm:pt modelId="{0F758D42-EFA6-4702-86A6-1AECD81D5B0E}" type="pres">
      <dgm:prSet presAssocID="{D42AC5BC-F6C6-44B8-A3EE-6B6BD2FF260D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F93F875-16D5-4A56-ABBE-B7C2B0E19BAD}" type="pres">
      <dgm:prSet presAssocID="{D42AC5BC-F6C6-44B8-A3EE-6B6BD2FF260D}" presName="rootConnector" presStyleLbl="node3" presStyleIdx="0" presStyleCnt="6"/>
      <dgm:spPr/>
      <dgm:t>
        <a:bodyPr/>
        <a:lstStyle/>
        <a:p>
          <a:pPr rtl="1"/>
          <a:endParaRPr lang="ar-SA"/>
        </a:p>
      </dgm:t>
    </dgm:pt>
    <dgm:pt modelId="{B82732AD-0795-4560-9204-8548C06313F7}" type="pres">
      <dgm:prSet presAssocID="{D42AC5BC-F6C6-44B8-A3EE-6B6BD2FF260D}" presName="hierChild4" presStyleCnt="0"/>
      <dgm:spPr/>
    </dgm:pt>
    <dgm:pt modelId="{2AE5C876-2647-43C0-86CD-4E8EDF301783}" type="pres">
      <dgm:prSet presAssocID="{D42AC5BC-F6C6-44B8-A3EE-6B6BD2FF260D}" presName="hierChild5" presStyleCnt="0"/>
      <dgm:spPr/>
    </dgm:pt>
    <dgm:pt modelId="{1C828538-4CBB-4C59-88BF-9C50211BE96F}" type="pres">
      <dgm:prSet presAssocID="{70328E2C-1CB3-4F3E-BE5C-DDEC50BE3214}" presName="hierChild5" presStyleCnt="0"/>
      <dgm:spPr/>
    </dgm:pt>
    <dgm:pt modelId="{A81B75FC-E207-457E-AB88-FA6F34A2B2A2}" type="pres">
      <dgm:prSet presAssocID="{6E68AD9D-51B2-4324-AF62-51C40C6F17BE}" presName="Name37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666F22AE-4FDD-4414-AF5E-50F76B2E4214}" type="pres">
      <dgm:prSet presAssocID="{CD82B7C1-D511-4EFD-A643-7F4481340E7C}" presName="hierRoot2" presStyleCnt="0">
        <dgm:presLayoutVars>
          <dgm:hierBranch/>
        </dgm:presLayoutVars>
      </dgm:prSet>
      <dgm:spPr/>
    </dgm:pt>
    <dgm:pt modelId="{68364D8D-00CA-4670-A159-6400CDCD79BB}" type="pres">
      <dgm:prSet presAssocID="{CD82B7C1-D511-4EFD-A643-7F4481340E7C}" presName="rootComposite" presStyleCnt="0"/>
      <dgm:spPr/>
    </dgm:pt>
    <dgm:pt modelId="{DE49C2E1-F7B9-4347-A3DB-45510AAAFA64}" type="pres">
      <dgm:prSet presAssocID="{CD82B7C1-D511-4EFD-A643-7F4481340E7C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7AAAA11-8BF6-4EDC-ADDD-4D15C8B220AF}" type="pres">
      <dgm:prSet presAssocID="{CD82B7C1-D511-4EFD-A643-7F4481340E7C}" presName="rootConnector" presStyleLbl="node2" presStyleIdx="1" presStyleCnt="3"/>
      <dgm:spPr/>
      <dgm:t>
        <a:bodyPr/>
        <a:lstStyle/>
        <a:p>
          <a:pPr rtl="1"/>
          <a:endParaRPr lang="ar-SA"/>
        </a:p>
      </dgm:t>
    </dgm:pt>
    <dgm:pt modelId="{3E09D1D5-AC71-4765-B7BC-3EACC2129800}" type="pres">
      <dgm:prSet presAssocID="{CD82B7C1-D511-4EFD-A643-7F4481340E7C}" presName="hierChild4" presStyleCnt="0"/>
      <dgm:spPr/>
    </dgm:pt>
    <dgm:pt modelId="{E1D690CC-268C-401F-8C3D-C44C2F965316}" type="pres">
      <dgm:prSet presAssocID="{92620ED7-4D16-46CE-AB45-6A85291F35E0}" presName="Name35" presStyleLbl="parChTrans1D3" presStyleIdx="1" presStyleCnt="6"/>
      <dgm:spPr/>
      <dgm:t>
        <a:bodyPr/>
        <a:lstStyle/>
        <a:p>
          <a:pPr rtl="1"/>
          <a:endParaRPr lang="ar-SA"/>
        </a:p>
      </dgm:t>
    </dgm:pt>
    <dgm:pt modelId="{59A2AF90-C8C6-4D2A-8CE1-6166D6DF3628}" type="pres">
      <dgm:prSet presAssocID="{4FD2849C-178D-4D9C-9EEF-4258F27BCA85}" presName="hierRoot2" presStyleCnt="0">
        <dgm:presLayoutVars>
          <dgm:hierBranch/>
        </dgm:presLayoutVars>
      </dgm:prSet>
      <dgm:spPr/>
    </dgm:pt>
    <dgm:pt modelId="{2132E3D7-2CD6-4F67-82F2-6B664C7FABB4}" type="pres">
      <dgm:prSet presAssocID="{4FD2849C-178D-4D9C-9EEF-4258F27BCA85}" presName="rootComposite" presStyleCnt="0"/>
      <dgm:spPr/>
    </dgm:pt>
    <dgm:pt modelId="{DF27E843-EECE-4790-BF8F-19664C2503AD}" type="pres">
      <dgm:prSet presAssocID="{4FD2849C-178D-4D9C-9EEF-4258F27BCA85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C9C6E3B-9A98-4168-A22E-15151D645F8A}" type="pres">
      <dgm:prSet presAssocID="{4FD2849C-178D-4D9C-9EEF-4258F27BCA85}" presName="rootConnector" presStyleLbl="node3" presStyleIdx="1" presStyleCnt="6"/>
      <dgm:spPr/>
      <dgm:t>
        <a:bodyPr/>
        <a:lstStyle/>
        <a:p>
          <a:pPr rtl="1"/>
          <a:endParaRPr lang="ar-SA"/>
        </a:p>
      </dgm:t>
    </dgm:pt>
    <dgm:pt modelId="{09A72A3F-85DC-425E-BE5D-46B46C62DA78}" type="pres">
      <dgm:prSet presAssocID="{4FD2849C-178D-4D9C-9EEF-4258F27BCA85}" presName="hierChild4" presStyleCnt="0"/>
      <dgm:spPr/>
    </dgm:pt>
    <dgm:pt modelId="{BC759A86-C1D3-4D99-B74A-41648D86423F}" type="pres">
      <dgm:prSet presAssocID="{F595175B-DB9B-4974-AD70-D682C5A408F1}" presName="Name35" presStyleLbl="parChTrans1D4" presStyleIdx="0" presStyleCnt="20"/>
      <dgm:spPr/>
      <dgm:t>
        <a:bodyPr/>
        <a:lstStyle/>
        <a:p>
          <a:pPr rtl="1"/>
          <a:endParaRPr lang="ar-SA"/>
        </a:p>
      </dgm:t>
    </dgm:pt>
    <dgm:pt modelId="{003135C2-FEFC-41A6-94CB-FEF1996CCB89}" type="pres">
      <dgm:prSet presAssocID="{0366AE14-9B25-438D-8ECB-788CACE21EF7}" presName="hierRoot2" presStyleCnt="0">
        <dgm:presLayoutVars>
          <dgm:hierBranch/>
        </dgm:presLayoutVars>
      </dgm:prSet>
      <dgm:spPr/>
    </dgm:pt>
    <dgm:pt modelId="{B31977A6-E214-4569-BD6B-8F27A48AF4C2}" type="pres">
      <dgm:prSet presAssocID="{0366AE14-9B25-438D-8ECB-788CACE21EF7}" presName="rootComposite" presStyleCnt="0"/>
      <dgm:spPr/>
    </dgm:pt>
    <dgm:pt modelId="{3CBA2E6A-82B8-4E4A-8B78-AA9CD40D1D09}" type="pres">
      <dgm:prSet presAssocID="{0366AE14-9B25-438D-8ECB-788CACE21EF7}" presName="rootText" presStyleLbl="node4" presStyleIdx="0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07A4F8A-7D41-4866-8C32-17299C95C64F}" type="pres">
      <dgm:prSet presAssocID="{0366AE14-9B25-438D-8ECB-788CACE21EF7}" presName="rootConnector" presStyleLbl="node4" presStyleIdx="0" presStyleCnt="20"/>
      <dgm:spPr/>
      <dgm:t>
        <a:bodyPr/>
        <a:lstStyle/>
        <a:p>
          <a:pPr rtl="1"/>
          <a:endParaRPr lang="ar-SA"/>
        </a:p>
      </dgm:t>
    </dgm:pt>
    <dgm:pt modelId="{AAA49E59-4AAB-485D-AFA5-AE2881C2DC63}" type="pres">
      <dgm:prSet presAssocID="{0366AE14-9B25-438D-8ECB-788CACE21EF7}" presName="hierChild4" presStyleCnt="0"/>
      <dgm:spPr/>
    </dgm:pt>
    <dgm:pt modelId="{8A617969-8D03-4FEE-BB3A-D8B1E8C65921}" type="pres">
      <dgm:prSet presAssocID="{0F9B9574-A797-4F9E-BB44-08565B2A1703}" presName="Name35" presStyleLbl="parChTrans1D4" presStyleIdx="1" presStyleCnt="20"/>
      <dgm:spPr/>
      <dgm:t>
        <a:bodyPr/>
        <a:lstStyle/>
        <a:p>
          <a:pPr rtl="1"/>
          <a:endParaRPr lang="ar-SA"/>
        </a:p>
      </dgm:t>
    </dgm:pt>
    <dgm:pt modelId="{075213FA-3914-458F-A74E-99BF2F184C04}" type="pres">
      <dgm:prSet presAssocID="{A195D7A8-590A-47B8-B9AD-0EA66EC650D2}" presName="hierRoot2" presStyleCnt="0">
        <dgm:presLayoutVars>
          <dgm:hierBranch/>
        </dgm:presLayoutVars>
      </dgm:prSet>
      <dgm:spPr/>
    </dgm:pt>
    <dgm:pt modelId="{1F9D1FB4-8942-480E-8132-38D48006CDF3}" type="pres">
      <dgm:prSet presAssocID="{A195D7A8-590A-47B8-B9AD-0EA66EC650D2}" presName="rootComposite" presStyleCnt="0"/>
      <dgm:spPr/>
    </dgm:pt>
    <dgm:pt modelId="{7DD5D19A-C119-4E73-8054-5C75AB4BB032}" type="pres">
      <dgm:prSet presAssocID="{A195D7A8-590A-47B8-B9AD-0EA66EC650D2}" presName="rootText" presStyleLbl="node4" presStyleIdx="1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10E60C2-E96B-4AB9-A6A1-B5B73FFF94DF}" type="pres">
      <dgm:prSet presAssocID="{A195D7A8-590A-47B8-B9AD-0EA66EC650D2}" presName="rootConnector" presStyleLbl="node4" presStyleIdx="1" presStyleCnt="20"/>
      <dgm:spPr/>
      <dgm:t>
        <a:bodyPr/>
        <a:lstStyle/>
        <a:p>
          <a:pPr rtl="1"/>
          <a:endParaRPr lang="ar-SA"/>
        </a:p>
      </dgm:t>
    </dgm:pt>
    <dgm:pt modelId="{89CAD347-6140-4A02-8AA4-96857B17827F}" type="pres">
      <dgm:prSet presAssocID="{A195D7A8-590A-47B8-B9AD-0EA66EC650D2}" presName="hierChild4" presStyleCnt="0"/>
      <dgm:spPr/>
    </dgm:pt>
    <dgm:pt modelId="{E3BBB606-3D2A-4492-8E31-14DB3E34376B}" type="pres">
      <dgm:prSet presAssocID="{1A674B68-CB37-4477-9450-8E5ADCA4386B}" presName="Name35" presStyleLbl="parChTrans1D4" presStyleIdx="2" presStyleCnt="20"/>
      <dgm:spPr/>
      <dgm:t>
        <a:bodyPr/>
        <a:lstStyle/>
        <a:p>
          <a:pPr rtl="1"/>
          <a:endParaRPr lang="ar-SA"/>
        </a:p>
      </dgm:t>
    </dgm:pt>
    <dgm:pt modelId="{BDDC7D42-C6B9-49F9-9F4F-3AA4836BA4BD}" type="pres">
      <dgm:prSet presAssocID="{52F14A68-126B-4545-A616-D3F2B53FB3E5}" presName="hierRoot2" presStyleCnt="0">
        <dgm:presLayoutVars>
          <dgm:hierBranch/>
        </dgm:presLayoutVars>
      </dgm:prSet>
      <dgm:spPr/>
    </dgm:pt>
    <dgm:pt modelId="{5E9E608D-4253-49A1-AF48-2D14491F3A31}" type="pres">
      <dgm:prSet presAssocID="{52F14A68-126B-4545-A616-D3F2B53FB3E5}" presName="rootComposite" presStyleCnt="0"/>
      <dgm:spPr/>
    </dgm:pt>
    <dgm:pt modelId="{C177EE45-DA4F-4963-9088-33549CF0E30F}" type="pres">
      <dgm:prSet presAssocID="{52F14A68-126B-4545-A616-D3F2B53FB3E5}" presName="rootText" presStyleLbl="node4" presStyleIdx="2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B676DE8-93FB-4E2A-AA5C-DDC267E0624C}" type="pres">
      <dgm:prSet presAssocID="{52F14A68-126B-4545-A616-D3F2B53FB3E5}" presName="rootConnector" presStyleLbl="node4" presStyleIdx="2" presStyleCnt="20"/>
      <dgm:spPr/>
      <dgm:t>
        <a:bodyPr/>
        <a:lstStyle/>
        <a:p>
          <a:pPr rtl="1"/>
          <a:endParaRPr lang="ar-SA"/>
        </a:p>
      </dgm:t>
    </dgm:pt>
    <dgm:pt modelId="{90E83D32-95DB-4702-8F61-B600BD8D4013}" type="pres">
      <dgm:prSet presAssocID="{52F14A68-126B-4545-A616-D3F2B53FB3E5}" presName="hierChild4" presStyleCnt="0"/>
      <dgm:spPr/>
    </dgm:pt>
    <dgm:pt modelId="{D51BF6CE-EDF1-44FB-859F-3130C55D0AA0}" type="pres">
      <dgm:prSet presAssocID="{D0D6AE05-F119-4F2E-B08E-AA4EBA206378}" presName="Name35" presStyleLbl="parChTrans1D4" presStyleIdx="3" presStyleCnt="20"/>
      <dgm:spPr/>
      <dgm:t>
        <a:bodyPr/>
        <a:lstStyle/>
        <a:p>
          <a:pPr rtl="1"/>
          <a:endParaRPr lang="ar-SA"/>
        </a:p>
      </dgm:t>
    </dgm:pt>
    <dgm:pt modelId="{50A627BA-9D70-4BA3-A10A-E5E28301A032}" type="pres">
      <dgm:prSet presAssocID="{A041867B-6F08-41C3-92F9-9A7E004F5E30}" presName="hierRoot2" presStyleCnt="0">
        <dgm:presLayoutVars>
          <dgm:hierBranch/>
        </dgm:presLayoutVars>
      </dgm:prSet>
      <dgm:spPr/>
    </dgm:pt>
    <dgm:pt modelId="{B2457DA8-C937-45EF-898E-8B095030F5AB}" type="pres">
      <dgm:prSet presAssocID="{A041867B-6F08-41C3-92F9-9A7E004F5E30}" presName="rootComposite" presStyleCnt="0"/>
      <dgm:spPr/>
    </dgm:pt>
    <dgm:pt modelId="{613A0E72-B8CB-499D-B01D-CD8CAE1177CF}" type="pres">
      <dgm:prSet presAssocID="{A041867B-6F08-41C3-92F9-9A7E004F5E30}" presName="rootText" presStyleLbl="node4" presStyleIdx="3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CD679F9-00BA-45C5-8516-9079D0ABE4D9}" type="pres">
      <dgm:prSet presAssocID="{A041867B-6F08-41C3-92F9-9A7E004F5E30}" presName="rootConnector" presStyleLbl="node4" presStyleIdx="3" presStyleCnt="20"/>
      <dgm:spPr/>
      <dgm:t>
        <a:bodyPr/>
        <a:lstStyle/>
        <a:p>
          <a:pPr rtl="1"/>
          <a:endParaRPr lang="ar-SA"/>
        </a:p>
      </dgm:t>
    </dgm:pt>
    <dgm:pt modelId="{95593063-FF99-4783-86A7-598EF43F5F58}" type="pres">
      <dgm:prSet presAssocID="{A041867B-6F08-41C3-92F9-9A7E004F5E30}" presName="hierChild4" presStyleCnt="0"/>
      <dgm:spPr/>
    </dgm:pt>
    <dgm:pt modelId="{F519D379-3800-4AA7-B996-7CA33FCBDC22}" type="pres">
      <dgm:prSet presAssocID="{74A17704-5CFA-4649-B4E7-A11C478C74D9}" presName="Name35" presStyleLbl="parChTrans1D4" presStyleIdx="4" presStyleCnt="20"/>
      <dgm:spPr/>
      <dgm:t>
        <a:bodyPr/>
        <a:lstStyle/>
        <a:p>
          <a:pPr rtl="1"/>
          <a:endParaRPr lang="ar-SA"/>
        </a:p>
      </dgm:t>
    </dgm:pt>
    <dgm:pt modelId="{1871FF8C-4381-4801-ABEB-4DBDAD5C22BE}" type="pres">
      <dgm:prSet presAssocID="{B003A14C-AF86-4D98-BDD2-6344A222B27D}" presName="hierRoot2" presStyleCnt="0">
        <dgm:presLayoutVars>
          <dgm:hierBranch val="init"/>
        </dgm:presLayoutVars>
      </dgm:prSet>
      <dgm:spPr/>
    </dgm:pt>
    <dgm:pt modelId="{329163B8-FCEF-4A88-9657-39EF7D30EDC1}" type="pres">
      <dgm:prSet presAssocID="{B003A14C-AF86-4D98-BDD2-6344A222B27D}" presName="rootComposite" presStyleCnt="0"/>
      <dgm:spPr/>
    </dgm:pt>
    <dgm:pt modelId="{B50F5EEE-BEBB-428F-839C-90FDF803727A}" type="pres">
      <dgm:prSet presAssocID="{B003A14C-AF86-4D98-BDD2-6344A222B27D}" presName="rootText" presStyleLbl="node4" presStyleIdx="4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B2B66E3-F3BF-4869-9DB7-215AF2F7ABFD}" type="pres">
      <dgm:prSet presAssocID="{B003A14C-AF86-4D98-BDD2-6344A222B27D}" presName="rootConnector" presStyleLbl="node4" presStyleIdx="4" presStyleCnt="20"/>
      <dgm:spPr/>
      <dgm:t>
        <a:bodyPr/>
        <a:lstStyle/>
        <a:p>
          <a:pPr rtl="1"/>
          <a:endParaRPr lang="ar-SA"/>
        </a:p>
      </dgm:t>
    </dgm:pt>
    <dgm:pt modelId="{8B0FE121-570C-4431-9FE4-D62233972AEF}" type="pres">
      <dgm:prSet presAssocID="{B003A14C-AF86-4D98-BDD2-6344A222B27D}" presName="hierChild4" presStyleCnt="0"/>
      <dgm:spPr/>
    </dgm:pt>
    <dgm:pt modelId="{A32BDE41-6D79-43C4-A780-042F3AF46427}" type="pres">
      <dgm:prSet presAssocID="{B003A14C-AF86-4D98-BDD2-6344A222B27D}" presName="hierChild5" presStyleCnt="0"/>
      <dgm:spPr/>
    </dgm:pt>
    <dgm:pt modelId="{0E063A1A-2E0E-46D3-AE46-517F1F8D7550}" type="pres">
      <dgm:prSet presAssocID="{A041867B-6F08-41C3-92F9-9A7E004F5E30}" presName="hierChild5" presStyleCnt="0"/>
      <dgm:spPr/>
    </dgm:pt>
    <dgm:pt modelId="{6DBD6549-77DF-42F0-8F37-8A7005EB6637}" type="pres">
      <dgm:prSet presAssocID="{52F14A68-126B-4545-A616-D3F2B53FB3E5}" presName="hierChild5" presStyleCnt="0"/>
      <dgm:spPr/>
    </dgm:pt>
    <dgm:pt modelId="{790262EE-9B1E-4151-BB03-134464448FD2}" type="pres">
      <dgm:prSet presAssocID="{A195D7A8-590A-47B8-B9AD-0EA66EC650D2}" presName="hierChild5" presStyleCnt="0"/>
      <dgm:spPr/>
    </dgm:pt>
    <dgm:pt modelId="{BDBEDE1D-344C-4E49-9DDE-C36227FBB3A6}" type="pres">
      <dgm:prSet presAssocID="{0366AE14-9B25-438D-8ECB-788CACE21EF7}" presName="hierChild5" presStyleCnt="0"/>
      <dgm:spPr/>
    </dgm:pt>
    <dgm:pt modelId="{96979B86-85DB-4FF4-B2B4-870E4B7CA3CF}" type="pres">
      <dgm:prSet presAssocID="{4FD2849C-178D-4D9C-9EEF-4258F27BCA85}" presName="hierChild5" presStyleCnt="0"/>
      <dgm:spPr/>
    </dgm:pt>
    <dgm:pt modelId="{85ACF749-F2F4-4AE6-A153-935BD08995FD}" type="pres">
      <dgm:prSet presAssocID="{CD82B7C1-D511-4EFD-A643-7F4481340E7C}" presName="hierChild5" presStyleCnt="0"/>
      <dgm:spPr/>
    </dgm:pt>
    <dgm:pt modelId="{0CEA8363-CE21-4CC5-AD1F-33FB0F868195}" type="pres">
      <dgm:prSet presAssocID="{D27E268A-6BC5-4089-8B98-8678337A7D82}" presName="Name37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234909AA-18AF-439B-AA7F-E3BFE650524E}" type="pres">
      <dgm:prSet presAssocID="{F88359DE-6E21-4D45-8F14-3CC243DAD709}" presName="hierRoot2" presStyleCnt="0">
        <dgm:presLayoutVars>
          <dgm:hierBranch val="hang"/>
        </dgm:presLayoutVars>
      </dgm:prSet>
      <dgm:spPr/>
    </dgm:pt>
    <dgm:pt modelId="{D9C0328C-AF8B-4098-8757-E414863AB891}" type="pres">
      <dgm:prSet presAssocID="{F88359DE-6E21-4D45-8F14-3CC243DAD709}" presName="rootComposite" presStyleCnt="0"/>
      <dgm:spPr/>
    </dgm:pt>
    <dgm:pt modelId="{58FE9A83-3E8B-4666-8FFE-4840874AFB74}" type="pres">
      <dgm:prSet presAssocID="{F88359DE-6E21-4D45-8F14-3CC243DAD70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D190041-646F-4C3F-8CE9-4604A44422E1}" type="pres">
      <dgm:prSet presAssocID="{F88359DE-6E21-4D45-8F14-3CC243DAD709}" presName="rootConnector" presStyleLbl="node2" presStyleIdx="2" presStyleCnt="3"/>
      <dgm:spPr/>
      <dgm:t>
        <a:bodyPr/>
        <a:lstStyle/>
        <a:p>
          <a:pPr rtl="1"/>
          <a:endParaRPr lang="ar-SA"/>
        </a:p>
      </dgm:t>
    </dgm:pt>
    <dgm:pt modelId="{19E432B3-8AF3-4F14-A020-B6FE3D720CA0}" type="pres">
      <dgm:prSet presAssocID="{F88359DE-6E21-4D45-8F14-3CC243DAD709}" presName="hierChild4" presStyleCnt="0"/>
      <dgm:spPr/>
    </dgm:pt>
    <dgm:pt modelId="{76E88245-981E-4E60-B321-B63E2CB9E003}" type="pres">
      <dgm:prSet presAssocID="{859EA521-3EB4-4D04-84BB-2A534180CC5A}" presName="Name48" presStyleLbl="parChTrans1D3" presStyleIdx="2" presStyleCnt="6"/>
      <dgm:spPr/>
      <dgm:t>
        <a:bodyPr/>
        <a:lstStyle/>
        <a:p>
          <a:pPr rtl="1"/>
          <a:endParaRPr lang="ar-SA"/>
        </a:p>
      </dgm:t>
    </dgm:pt>
    <dgm:pt modelId="{67BAB7E1-665B-4D3D-9CF2-9D64211F327F}" type="pres">
      <dgm:prSet presAssocID="{B709DEAC-CE6E-4D0B-B246-0F92D45C5A80}" presName="hierRoot2" presStyleCnt="0">
        <dgm:presLayoutVars>
          <dgm:hierBranch/>
        </dgm:presLayoutVars>
      </dgm:prSet>
      <dgm:spPr/>
    </dgm:pt>
    <dgm:pt modelId="{CC84F229-AAD9-4ED3-A5B3-A2D5B68E3CA8}" type="pres">
      <dgm:prSet presAssocID="{B709DEAC-CE6E-4D0B-B246-0F92D45C5A80}" presName="rootComposite" presStyleCnt="0"/>
      <dgm:spPr/>
    </dgm:pt>
    <dgm:pt modelId="{478A10F1-FA56-481C-8904-A8FE836875B2}" type="pres">
      <dgm:prSet presAssocID="{B709DEAC-CE6E-4D0B-B246-0F92D45C5A80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743B051F-D7DA-458C-AE1C-52B7EC94B437}" type="pres">
      <dgm:prSet presAssocID="{B709DEAC-CE6E-4D0B-B246-0F92D45C5A80}" presName="rootConnector" presStyleLbl="node3" presStyleIdx="2" presStyleCnt="6"/>
      <dgm:spPr/>
      <dgm:t>
        <a:bodyPr/>
        <a:lstStyle/>
        <a:p>
          <a:pPr rtl="1"/>
          <a:endParaRPr lang="ar-SA"/>
        </a:p>
      </dgm:t>
    </dgm:pt>
    <dgm:pt modelId="{0E3F8868-7802-4078-9A4C-341C069D3344}" type="pres">
      <dgm:prSet presAssocID="{B709DEAC-CE6E-4D0B-B246-0F92D45C5A80}" presName="hierChild4" presStyleCnt="0"/>
      <dgm:spPr/>
    </dgm:pt>
    <dgm:pt modelId="{1B826B35-6348-4021-A755-51395420AF53}" type="pres">
      <dgm:prSet presAssocID="{8926BE75-990F-4316-AAAE-7280BBB2F89E}" presName="Name35" presStyleLbl="parChTrans1D4" presStyleIdx="5" presStyleCnt="20"/>
      <dgm:spPr/>
      <dgm:t>
        <a:bodyPr/>
        <a:lstStyle/>
        <a:p>
          <a:pPr rtl="1"/>
          <a:endParaRPr lang="ar-SA"/>
        </a:p>
      </dgm:t>
    </dgm:pt>
    <dgm:pt modelId="{E303643D-8C0C-4C05-80F5-A5C2FD1BB7DC}" type="pres">
      <dgm:prSet presAssocID="{EFCA7314-45CD-45C8-B0C8-72FF38B0F7FF}" presName="hierRoot2" presStyleCnt="0">
        <dgm:presLayoutVars>
          <dgm:hierBranch/>
        </dgm:presLayoutVars>
      </dgm:prSet>
      <dgm:spPr/>
    </dgm:pt>
    <dgm:pt modelId="{38603027-0EAA-4864-BD53-B1D7FC9A0058}" type="pres">
      <dgm:prSet presAssocID="{EFCA7314-45CD-45C8-B0C8-72FF38B0F7FF}" presName="rootComposite" presStyleCnt="0"/>
      <dgm:spPr/>
    </dgm:pt>
    <dgm:pt modelId="{73216DB6-CBEF-4B7E-A723-104FF0150872}" type="pres">
      <dgm:prSet presAssocID="{EFCA7314-45CD-45C8-B0C8-72FF38B0F7FF}" presName="rootText" presStyleLbl="node4" presStyleIdx="5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B3901EA-8D04-4F91-BF8A-004936FEBCC4}" type="pres">
      <dgm:prSet presAssocID="{EFCA7314-45CD-45C8-B0C8-72FF38B0F7FF}" presName="rootConnector" presStyleLbl="node4" presStyleIdx="5" presStyleCnt="20"/>
      <dgm:spPr/>
      <dgm:t>
        <a:bodyPr/>
        <a:lstStyle/>
        <a:p>
          <a:pPr rtl="1"/>
          <a:endParaRPr lang="ar-SA"/>
        </a:p>
      </dgm:t>
    </dgm:pt>
    <dgm:pt modelId="{C7949563-1183-4F19-892F-354C782055DE}" type="pres">
      <dgm:prSet presAssocID="{EFCA7314-45CD-45C8-B0C8-72FF38B0F7FF}" presName="hierChild4" presStyleCnt="0"/>
      <dgm:spPr/>
    </dgm:pt>
    <dgm:pt modelId="{61C61443-073A-4B63-A30E-350AECD03E91}" type="pres">
      <dgm:prSet presAssocID="{82879862-C946-4A68-BA02-D13EB4308AC3}" presName="Name35" presStyleLbl="parChTrans1D4" presStyleIdx="6" presStyleCnt="20"/>
      <dgm:spPr/>
      <dgm:t>
        <a:bodyPr/>
        <a:lstStyle/>
        <a:p>
          <a:pPr rtl="1"/>
          <a:endParaRPr lang="ar-SA"/>
        </a:p>
      </dgm:t>
    </dgm:pt>
    <dgm:pt modelId="{4F9F6EB8-351C-428B-BE0B-D18D10A77077}" type="pres">
      <dgm:prSet presAssocID="{A51F7D54-F4E4-462C-8D4E-D067E4FC8743}" presName="hierRoot2" presStyleCnt="0">
        <dgm:presLayoutVars>
          <dgm:hierBranch val="init"/>
        </dgm:presLayoutVars>
      </dgm:prSet>
      <dgm:spPr/>
    </dgm:pt>
    <dgm:pt modelId="{7AAFFCF2-B999-4F1E-A5DC-A59E56637930}" type="pres">
      <dgm:prSet presAssocID="{A51F7D54-F4E4-462C-8D4E-D067E4FC8743}" presName="rootComposite" presStyleCnt="0"/>
      <dgm:spPr/>
    </dgm:pt>
    <dgm:pt modelId="{EF9EA239-ED45-4A66-9458-CBB13D6EDB02}" type="pres">
      <dgm:prSet presAssocID="{A51F7D54-F4E4-462C-8D4E-D067E4FC8743}" presName="rootText" presStyleLbl="node4" presStyleIdx="6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397B863-2AB6-44E5-9C1C-6841E639B62C}" type="pres">
      <dgm:prSet presAssocID="{A51F7D54-F4E4-462C-8D4E-D067E4FC8743}" presName="rootConnector" presStyleLbl="node4" presStyleIdx="6" presStyleCnt="20"/>
      <dgm:spPr/>
      <dgm:t>
        <a:bodyPr/>
        <a:lstStyle/>
        <a:p>
          <a:pPr rtl="1"/>
          <a:endParaRPr lang="ar-SA"/>
        </a:p>
      </dgm:t>
    </dgm:pt>
    <dgm:pt modelId="{FC595823-9891-4DC5-B4BB-1F116D788FFF}" type="pres">
      <dgm:prSet presAssocID="{A51F7D54-F4E4-462C-8D4E-D067E4FC8743}" presName="hierChild4" presStyleCnt="0"/>
      <dgm:spPr/>
    </dgm:pt>
    <dgm:pt modelId="{86F722C3-6C5D-48E0-8011-21C3DD423DEC}" type="pres">
      <dgm:prSet presAssocID="{A51F7D54-F4E4-462C-8D4E-D067E4FC8743}" presName="hierChild5" presStyleCnt="0"/>
      <dgm:spPr/>
    </dgm:pt>
    <dgm:pt modelId="{C454C948-5E15-486A-B659-05DB12D37A02}" type="pres">
      <dgm:prSet presAssocID="{E2B9BBCC-793A-4506-98C9-38E660FC4A45}" presName="Name35" presStyleLbl="parChTrans1D4" presStyleIdx="7" presStyleCnt="20"/>
      <dgm:spPr/>
      <dgm:t>
        <a:bodyPr/>
        <a:lstStyle/>
        <a:p>
          <a:pPr rtl="1"/>
          <a:endParaRPr lang="ar-SA"/>
        </a:p>
      </dgm:t>
    </dgm:pt>
    <dgm:pt modelId="{7439C876-0F59-47CF-984D-EB4B846A0498}" type="pres">
      <dgm:prSet presAssocID="{6C506F5F-ACF0-4354-B8D9-D4F7C0641114}" presName="hierRoot2" presStyleCnt="0">
        <dgm:presLayoutVars>
          <dgm:hierBranch val="init"/>
        </dgm:presLayoutVars>
      </dgm:prSet>
      <dgm:spPr/>
    </dgm:pt>
    <dgm:pt modelId="{5FF1F515-2DF8-4846-A35A-10D2B7F6B3F7}" type="pres">
      <dgm:prSet presAssocID="{6C506F5F-ACF0-4354-B8D9-D4F7C0641114}" presName="rootComposite" presStyleCnt="0"/>
      <dgm:spPr/>
    </dgm:pt>
    <dgm:pt modelId="{5855071A-372F-4F78-B10D-5E6B345FEA86}" type="pres">
      <dgm:prSet presAssocID="{6C506F5F-ACF0-4354-B8D9-D4F7C0641114}" presName="rootText" presStyleLbl="node4" presStyleIdx="7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7B1E7A6-97CF-4CE0-B417-CCD30FC25C73}" type="pres">
      <dgm:prSet presAssocID="{6C506F5F-ACF0-4354-B8D9-D4F7C0641114}" presName="rootConnector" presStyleLbl="node4" presStyleIdx="7" presStyleCnt="20"/>
      <dgm:spPr/>
      <dgm:t>
        <a:bodyPr/>
        <a:lstStyle/>
        <a:p>
          <a:pPr rtl="1"/>
          <a:endParaRPr lang="ar-SA"/>
        </a:p>
      </dgm:t>
    </dgm:pt>
    <dgm:pt modelId="{765A196A-C1A7-4E04-8357-A6C94CB2E1CF}" type="pres">
      <dgm:prSet presAssocID="{6C506F5F-ACF0-4354-B8D9-D4F7C0641114}" presName="hierChild4" presStyleCnt="0"/>
      <dgm:spPr/>
    </dgm:pt>
    <dgm:pt modelId="{E38FC819-DBA9-4B65-9CFB-BF62790567B3}" type="pres">
      <dgm:prSet presAssocID="{6C506F5F-ACF0-4354-B8D9-D4F7C0641114}" presName="hierChild5" presStyleCnt="0"/>
      <dgm:spPr/>
    </dgm:pt>
    <dgm:pt modelId="{9461F1F6-FF95-4192-A120-76724B7CA363}" type="pres">
      <dgm:prSet presAssocID="{5DD8CDC0-EE61-4C83-9B13-80E8BA986F66}" presName="Name35" presStyleLbl="parChTrans1D4" presStyleIdx="8" presStyleCnt="20"/>
      <dgm:spPr/>
      <dgm:t>
        <a:bodyPr/>
        <a:lstStyle/>
        <a:p>
          <a:pPr rtl="1"/>
          <a:endParaRPr lang="ar-SA"/>
        </a:p>
      </dgm:t>
    </dgm:pt>
    <dgm:pt modelId="{9762A906-492F-42C6-AC22-05D66649706E}" type="pres">
      <dgm:prSet presAssocID="{52F0D9F6-BCCA-488C-A09A-E3246CFF1FB5}" presName="hierRoot2" presStyleCnt="0">
        <dgm:presLayoutVars>
          <dgm:hierBranch val="init"/>
        </dgm:presLayoutVars>
      </dgm:prSet>
      <dgm:spPr/>
    </dgm:pt>
    <dgm:pt modelId="{8A0409EE-ADFB-4264-A96B-DEDEA8526D99}" type="pres">
      <dgm:prSet presAssocID="{52F0D9F6-BCCA-488C-A09A-E3246CFF1FB5}" presName="rootComposite" presStyleCnt="0"/>
      <dgm:spPr/>
    </dgm:pt>
    <dgm:pt modelId="{582325D8-BBD5-4A18-8A90-BBB989FCF528}" type="pres">
      <dgm:prSet presAssocID="{52F0D9F6-BCCA-488C-A09A-E3246CFF1FB5}" presName="rootText" presStyleLbl="node4" presStyleIdx="8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2D52E64-CDEF-4041-9E53-2C252BF80051}" type="pres">
      <dgm:prSet presAssocID="{52F0D9F6-BCCA-488C-A09A-E3246CFF1FB5}" presName="rootConnector" presStyleLbl="node4" presStyleIdx="8" presStyleCnt="20"/>
      <dgm:spPr/>
      <dgm:t>
        <a:bodyPr/>
        <a:lstStyle/>
        <a:p>
          <a:pPr rtl="1"/>
          <a:endParaRPr lang="ar-SA"/>
        </a:p>
      </dgm:t>
    </dgm:pt>
    <dgm:pt modelId="{7E93558D-219A-4D30-B819-48F6870ED975}" type="pres">
      <dgm:prSet presAssocID="{52F0D9F6-BCCA-488C-A09A-E3246CFF1FB5}" presName="hierChild4" presStyleCnt="0"/>
      <dgm:spPr/>
    </dgm:pt>
    <dgm:pt modelId="{8BA56763-E1E4-44A3-BF12-4D6F3631D022}" type="pres">
      <dgm:prSet presAssocID="{52F0D9F6-BCCA-488C-A09A-E3246CFF1FB5}" presName="hierChild5" presStyleCnt="0"/>
      <dgm:spPr/>
    </dgm:pt>
    <dgm:pt modelId="{8C9EAE9B-D60A-46D3-B029-8A2315674696}" type="pres">
      <dgm:prSet presAssocID="{EFCA7314-45CD-45C8-B0C8-72FF38B0F7FF}" presName="hierChild5" presStyleCnt="0"/>
      <dgm:spPr/>
    </dgm:pt>
    <dgm:pt modelId="{73EEEAC7-768A-45C1-B67D-C88C894EE8B0}" type="pres">
      <dgm:prSet presAssocID="{B709DEAC-CE6E-4D0B-B246-0F92D45C5A80}" presName="hierChild5" presStyleCnt="0"/>
      <dgm:spPr/>
    </dgm:pt>
    <dgm:pt modelId="{F7753DBC-EF17-47B2-8541-779376019B7C}" type="pres">
      <dgm:prSet presAssocID="{680E2BE0-41D4-4217-BA1D-6637A1EA272C}" presName="Name48" presStyleLbl="parChTrans1D3" presStyleIdx="3" presStyleCnt="6"/>
      <dgm:spPr/>
      <dgm:t>
        <a:bodyPr/>
        <a:lstStyle/>
        <a:p>
          <a:pPr rtl="1"/>
          <a:endParaRPr lang="ar-SA"/>
        </a:p>
      </dgm:t>
    </dgm:pt>
    <dgm:pt modelId="{7B362C03-8252-4302-88A1-276E0AC3E070}" type="pres">
      <dgm:prSet presAssocID="{57D536C4-BFC6-4054-AC0D-8FF2485A23CD}" presName="hierRoot2" presStyleCnt="0">
        <dgm:presLayoutVars>
          <dgm:hierBranch val="hang"/>
        </dgm:presLayoutVars>
      </dgm:prSet>
      <dgm:spPr/>
    </dgm:pt>
    <dgm:pt modelId="{E5E14F1E-ED5B-4273-A626-7789B5D64561}" type="pres">
      <dgm:prSet presAssocID="{57D536C4-BFC6-4054-AC0D-8FF2485A23CD}" presName="rootComposite" presStyleCnt="0"/>
      <dgm:spPr/>
    </dgm:pt>
    <dgm:pt modelId="{DF9060DB-B1B0-43AC-A7CA-11C28B399F3C}" type="pres">
      <dgm:prSet presAssocID="{57D536C4-BFC6-4054-AC0D-8FF2485A23CD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07EEBF83-B00F-46B8-8DFD-8F1CA25E1C46}" type="pres">
      <dgm:prSet presAssocID="{57D536C4-BFC6-4054-AC0D-8FF2485A23CD}" presName="rootConnector" presStyleLbl="node3" presStyleIdx="3" presStyleCnt="6"/>
      <dgm:spPr/>
      <dgm:t>
        <a:bodyPr/>
        <a:lstStyle/>
        <a:p>
          <a:pPr rtl="1"/>
          <a:endParaRPr lang="ar-SA"/>
        </a:p>
      </dgm:t>
    </dgm:pt>
    <dgm:pt modelId="{AEED051C-8C5E-4BB6-B956-59AB03298432}" type="pres">
      <dgm:prSet presAssocID="{57D536C4-BFC6-4054-AC0D-8FF2485A23CD}" presName="hierChild4" presStyleCnt="0"/>
      <dgm:spPr/>
    </dgm:pt>
    <dgm:pt modelId="{2CB2F412-2691-48ED-BBD1-9D1C10877744}" type="pres">
      <dgm:prSet presAssocID="{CB78643C-9915-48C3-ABE1-5BC7B3FF784C}" presName="Name48" presStyleLbl="parChTrans1D4" presStyleIdx="9" presStyleCnt="20"/>
      <dgm:spPr/>
      <dgm:t>
        <a:bodyPr/>
        <a:lstStyle/>
        <a:p>
          <a:pPr rtl="1"/>
          <a:endParaRPr lang="ar-SA"/>
        </a:p>
      </dgm:t>
    </dgm:pt>
    <dgm:pt modelId="{20AF71C5-1FA8-4AA3-8005-2B879C70EE1A}" type="pres">
      <dgm:prSet presAssocID="{ACD5FF1F-E1F6-4D0F-83D1-8CC7863DBDD4}" presName="hierRoot2" presStyleCnt="0">
        <dgm:presLayoutVars>
          <dgm:hierBranch/>
        </dgm:presLayoutVars>
      </dgm:prSet>
      <dgm:spPr/>
    </dgm:pt>
    <dgm:pt modelId="{5C916D56-2037-410F-A622-729D1FABCA01}" type="pres">
      <dgm:prSet presAssocID="{ACD5FF1F-E1F6-4D0F-83D1-8CC7863DBDD4}" presName="rootComposite" presStyleCnt="0"/>
      <dgm:spPr/>
    </dgm:pt>
    <dgm:pt modelId="{FE724B26-4DCC-479A-A335-49E4F97803FA}" type="pres">
      <dgm:prSet presAssocID="{ACD5FF1F-E1F6-4D0F-83D1-8CC7863DBDD4}" presName="rootText" presStyleLbl="node4" presStyleIdx="9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66114E1-6E89-4B0E-AA2B-390C92F8322A}" type="pres">
      <dgm:prSet presAssocID="{ACD5FF1F-E1F6-4D0F-83D1-8CC7863DBDD4}" presName="rootConnector" presStyleLbl="node4" presStyleIdx="9" presStyleCnt="20"/>
      <dgm:spPr/>
      <dgm:t>
        <a:bodyPr/>
        <a:lstStyle/>
        <a:p>
          <a:pPr rtl="1"/>
          <a:endParaRPr lang="ar-SA"/>
        </a:p>
      </dgm:t>
    </dgm:pt>
    <dgm:pt modelId="{E4490529-C798-4AF9-8EF8-8881F55FD97B}" type="pres">
      <dgm:prSet presAssocID="{ACD5FF1F-E1F6-4D0F-83D1-8CC7863DBDD4}" presName="hierChild4" presStyleCnt="0"/>
      <dgm:spPr/>
    </dgm:pt>
    <dgm:pt modelId="{995A83A7-6A23-4B82-B50D-86E266DF54C7}" type="pres">
      <dgm:prSet presAssocID="{ACD5FF1F-E1F6-4D0F-83D1-8CC7863DBDD4}" presName="hierChild5" presStyleCnt="0"/>
      <dgm:spPr/>
    </dgm:pt>
    <dgm:pt modelId="{ECC73691-74CC-475F-BA2D-902E38358FC1}" type="pres">
      <dgm:prSet presAssocID="{FE615FF6-4324-4541-ACF5-FC9522A595EE}" presName="Name48" presStyleLbl="parChTrans1D4" presStyleIdx="10" presStyleCnt="20"/>
      <dgm:spPr/>
      <dgm:t>
        <a:bodyPr/>
        <a:lstStyle/>
        <a:p>
          <a:pPr rtl="1"/>
          <a:endParaRPr lang="ar-SA"/>
        </a:p>
      </dgm:t>
    </dgm:pt>
    <dgm:pt modelId="{15AF2891-E367-4E49-B82A-1C2427B11429}" type="pres">
      <dgm:prSet presAssocID="{28B55761-0FEE-4A0A-9C47-3F448D142282}" presName="hierRoot2" presStyleCnt="0">
        <dgm:presLayoutVars>
          <dgm:hierBranch val="init"/>
        </dgm:presLayoutVars>
      </dgm:prSet>
      <dgm:spPr/>
    </dgm:pt>
    <dgm:pt modelId="{8C3640EA-326D-456E-9F06-DE9F9178200A}" type="pres">
      <dgm:prSet presAssocID="{28B55761-0FEE-4A0A-9C47-3F448D142282}" presName="rootComposite" presStyleCnt="0"/>
      <dgm:spPr/>
    </dgm:pt>
    <dgm:pt modelId="{4F7F0ABE-7E82-4BA1-85A1-1A262642EDEC}" type="pres">
      <dgm:prSet presAssocID="{28B55761-0FEE-4A0A-9C47-3F448D142282}" presName="rootText" presStyleLbl="node4" presStyleIdx="10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6A799F3E-1C4B-44CD-90FE-F0B08A299C10}" type="pres">
      <dgm:prSet presAssocID="{28B55761-0FEE-4A0A-9C47-3F448D142282}" presName="rootConnector" presStyleLbl="node4" presStyleIdx="10" presStyleCnt="20"/>
      <dgm:spPr/>
      <dgm:t>
        <a:bodyPr/>
        <a:lstStyle/>
        <a:p>
          <a:pPr rtl="1"/>
          <a:endParaRPr lang="ar-SA"/>
        </a:p>
      </dgm:t>
    </dgm:pt>
    <dgm:pt modelId="{08DA244C-E908-4EA8-A0A0-38A4B3E9DA72}" type="pres">
      <dgm:prSet presAssocID="{28B55761-0FEE-4A0A-9C47-3F448D142282}" presName="hierChild4" presStyleCnt="0"/>
      <dgm:spPr/>
    </dgm:pt>
    <dgm:pt modelId="{EE3AF9F4-A124-4934-9D7D-3963820D1448}" type="pres">
      <dgm:prSet presAssocID="{28B55761-0FEE-4A0A-9C47-3F448D142282}" presName="hierChild5" presStyleCnt="0"/>
      <dgm:spPr/>
    </dgm:pt>
    <dgm:pt modelId="{D5ED85B7-E7CA-4032-BA71-49408E1D6946}" type="pres">
      <dgm:prSet presAssocID="{932EB729-2FD2-498E-B4E4-0BD9DC187998}" presName="Name48" presStyleLbl="parChTrans1D4" presStyleIdx="11" presStyleCnt="20"/>
      <dgm:spPr/>
      <dgm:t>
        <a:bodyPr/>
        <a:lstStyle/>
        <a:p>
          <a:pPr rtl="1"/>
          <a:endParaRPr lang="ar-SA"/>
        </a:p>
      </dgm:t>
    </dgm:pt>
    <dgm:pt modelId="{E4A0772C-5AC2-4F2F-A766-517D2A5AF61F}" type="pres">
      <dgm:prSet presAssocID="{584D961F-43B9-470C-B59B-D98332C6E239}" presName="hierRoot2" presStyleCnt="0">
        <dgm:presLayoutVars>
          <dgm:hierBranch val="init"/>
        </dgm:presLayoutVars>
      </dgm:prSet>
      <dgm:spPr/>
    </dgm:pt>
    <dgm:pt modelId="{18D34109-FF98-453F-8B35-09D9B766A708}" type="pres">
      <dgm:prSet presAssocID="{584D961F-43B9-470C-B59B-D98332C6E239}" presName="rootComposite" presStyleCnt="0"/>
      <dgm:spPr/>
    </dgm:pt>
    <dgm:pt modelId="{EBD6D1E4-C046-40E9-8E35-9AC6A875EA7F}" type="pres">
      <dgm:prSet presAssocID="{584D961F-43B9-470C-B59B-D98332C6E239}" presName="rootText" presStyleLbl="node4" presStyleIdx="11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9A42C122-195B-4973-862B-5250595662BD}" type="pres">
      <dgm:prSet presAssocID="{584D961F-43B9-470C-B59B-D98332C6E239}" presName="rootConnector" presStyleLbl="node4" presStyleIdx="11" presStyleCnt="20"/>
      <dgm:spPr/>
      <dgm:t>
        <a:bodyPr/>
        <a:lstStyle/>
        <a:p>
          <a:pPr rtl="1"/>
          <a:endParaRPr lang="ar-SA"/>
        </a:p>
      </dgm:t>
    </dgm:pt>
    <dgm:pt modelId="{DEF7CD74-360F-4309-9D5C-A3CAFDA9DB81}" type="pres">
      <dgm:prSet presAssocID="{584D961F-43B9-470C-B59B-D98332C6E239}" presName="hierChild4" presStyleCnt="0"/>
      <dgm:spPr/>
    </dgm:pt>
    <dgm:pt modelId="{EA7748D5-0698-4744-A44C-4C8613725B01}" type="pres">
      <dgm:prSet presAssocID="{584D961F-43B9-470C-B59B-D98332C6E239}" presName="hierChild5" presStyleCnt="0"/>
      <dgm:spPr/>
    </dgm:pt>
    <dgm:pt modelId="{215B79B0-976D-442C-88C7-71FAD5ECD499}" type="pres">
      <dgm:prSet presAssocID="{8259EC21-0CCB-46B8-BF7C-E09962D2EDA1}" presName="Name48" presStyleLbl="parChTrans1D4" presStyleIdx="12" presStyleCnt="20"/>
      <dgm:spPr/>
      <dgm:t>
        <a:bodyPr/>
        <a:lstStyle/>
        <a:p>
          <a:pPr rtl="1"/>
          <a:endParaRPr lang="ar-SA"/>
        </a:p>
      </dgm:t>
    </dgm:pt>
    <dgm:pt modelId="{EAA7549F-DB7E-48E8-831A-D17CF0AFEACD}" type="pres">
      <dgm:prSet presAssocID="{0F4F69EF-89EB-4A91-B3D2-96624975A501}" presName="hierRoot2" presStyleCnt="0">
        <dgm:presLayoutVars>
          <dgm:hierBranch val="init"/>
        </dgm:presLayoutVars>
      </dgm:prSet>
      <dgm:spPr/>
    </dgm:pt>
    <dgm:pt modelId="{133D8EFA-749C-4EB6-8966-4F45B3400251}" type="pres">
      <dgm:prSet presAssocID="{0F4F69EF-89EB-4A91-B3D2-96624975A501}" presName="rootComposite" presStyleCnt="0"/>
      <dgm:spPr/>
    </dgm:pt>
    <dgm:pt modelId="{9FBF18FD-7CAC-4500-B7B6-63717FF4EE84}" type="pres">
      <dgm:prSet presAssocID="{0F4F69EF-89EB-4A91-B3D2-96624975A501}" presName="rootText" presStyleLbl="node4" presStyleIdx="12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9DFCC2F-F6E1-4E6A-9A7E-62444CB227C6}" type="pres">
      <dgm:prSet presAssocID="{0F4F69EF-89EB-4A91-B3D2-96624975A501}" presName="rootConnector" presStyleLbl="node4" presStyleIdx="12" presStyleCnt="20"/>
      <dgm:spPr/>
      <dgm:t>
        <a:bodyPr/>
        <a:lstStyle/>
        <a:p>
          <a:pPr rtl="1"/>
          <a:endParaRPr lang="ar-SA"/>
        </a:p>
      </dgm:t>
    </dgm:pt>
    <dgm:pt modelId="{CDAAE99F-CBA3-4A9E-8448-D9F2B70FFEB5}" type="pres">
      <dgm:prSet presAssocID="{0F4F69EF-89EB-4A91-B3D2-96624975A501}" presName="hierChild4" presStyleCnt="0"/>
      <dgm:spPr/>
    </dgm:pt>
    <dgm:pt modelId="{35798E21-A877-4A8A-9B92-CBA419557DE5}" type="pres">
      <dgm:prSet presAssocID="{0F4F69EF-89EB-4A91-B3D2-96624975A501}" presName="hierChild5" presStyleCnt="0"/>
      <dgm:spPr/>
    </dgm:pt>
    <dgm:pt modelId="{5CF54C0A-E68B-49DF-81C4-CF78A8AF30E9}" type="pres">
      <dgm:prSet presAssocID="{57D536C4-BFC6-4054-AC0D-8FF2485A23CD}" presName="hierChild5" presStyleCnt="0"/>
      <dgm:spPr/>
    </dgm:pt>
    <dgm:pt modelId="{548A5919-AFDF-4B34-996D-D666B4EA9898}" type="pres">
      <dgm:prSet presAssocID="{3CCD1ADB-6987-4E3E-B7B5-BCDD1A62A944}" presName="Name48" presStyleLbl="parChTrans1D3" presStyleIdx="4" presStyleCnt="6"/>
      <dgm:spPr/>
      <dgm:t>
        <a:bodyPr/>
        <a:lstStyle/>
        <a:p>
          <a:pPr rtl="1"/>
          <a:endParaRPr lang="ar-SA"/>
        </a:p>
      </dgm:t>
    </dgm:pt>
    <dgm:pt modelId="{0C8AD46D-2D96-4012-8F75-FBBAB67AF0B1}" type="pres">
      <dgm:prSet presAssocID="{9FB8C608-0C46-413F-B312-37430649323A}" presName="hierRoot2" presStyleCnt="0">
        <dgm:presLayoutVars>
          <dgm:hierBranch/>
        </dgm:presLayoutVars>
      </dgm:prSet>
      <dgm:spPr/>
    </dgm:pt>
    <dgm:pt modelId="{E592B85F-A306-42B7-A5CD-25225EDA829A}" type="pres">
      <dgm:prSet presAssocID="{9FB8C608-0C46-413F-B312-37430649323A}" presName="rootComposite" presStyleCnt="0"/>
      <dgm:spPr/>
    </dgm:pt>
    <dgm:pt modelId="{3A0BEBF0-AC0E-4D18-A9A7-330B9832E890}" type="pres">
      <dgm:prSet presAssocID="{9FB8C608-0C46-413F-B312-37430649323A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8E118E7-8EA6-4330-B273-D40CE8AE7BF1}" type="pres">
      <dgm:prSet presAssocID="{9FB8C608-0C46-413F-B312-37430649323A}" presName="rootConnector" presStyleLbl="node3" presStyleIdx="4" presStyleCnt="6"/>
      <dgm:spPr/>
      <dgm:t>
        <a:bodyPr/>
        <a:lstStyle/>
        <a:p>
          <a:pPr rtl="1"/>
          <a:endParaRPr lang="ar-SA"/>
        </a:p>
      </dgm:t>
    </dgm:pt>
    <dgm:pt modelId="{C6902EEA-4E1C-4C08-A711-B8A5CA2BA341}" type="pres">
      <dgm:prSet presAssocID="{9FB8C608-0C46-413F-B312-37430649323A}" presName="hierChild4" presStyleCnt="0"/>
      <dgm:spPr/>
    </dgm:pt>
    <dgm:pt modelId="{4FFBC496-82EE-4182-AC00-278A6C85904F}" type="pres">
      <dgm:prSet presAssocID="{C96FB215-1229-4D57-A92B-D31D5B634521}" presName="Name35" presStyleLbl="parChTrans1D4" presStyleIdx="13" presStyleCnt="20"/>
      <dgm:spPr/>
      <dgm:t>
        <a:bodyPr/>
        <a:lstStyle/>
        <a:p>
          <a:pPr rtl="1"/>
          <a:endParaRPr lang="ar-SA"/>
        </a:p>
      </dgm:t>
    </dgm:pt>
    <dgm:pt modelId="{ED0FE362-6217-402B-A941-62B2BBA755A9}" type="pres">
      <dgm:prSet presAssocID="{645B3913-EA60-4F5C-93EA-1970B247D122}" presName="hierRoot2" presStyleCnt="0">
        <dgm:presLayoutVars>
          <dgm:hierBranch/>
        </dgm:presLayoutVars>
      </dgm:prSet>
      <dgm:spPr/>
    </dgm:pt>
    <dgm:pt modelId="{B1C6DE39-9776-47BF-BE0F-13A0A0AEC3EF}" type="pres">
      <dgm:prSet presAssocID="{645B3913-EA60-4F5C-93EA-1970B247D122}" presName="rootComposite" presStyleCnt="0"/>
      <dgm:spPr/>
    </dgm:pt>
    <dgm:pt modelId="{893DCBE3-AAAB-4C12-9458-9BB0776FB9C0}" type="pres">
      <dgm:prSet presAssocID="{645B3913-EA60-4F5C-93EA-1970B247D122}" presName="rootText" presStyleLbl="node4" presStyleIdx="13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CE346317-E10D-4AEB-BAD9-229D6B05C432}" type="pres">
      <dgm:prSet presAssocID="{645B3913-EA60-4F5C-93EA-1970B247D122}" presName="rootConnector" presStyleLbl="node4" presStyleIdx="13" presStyleCnt="20"/>
      <dgm:spPr/>
      <dgm:t>
        <a:bodyPr/>
        <a:lstStyle/>
        <a:p>
          <a:pPr rtl="1"/>
          <a:endParaRPr lang="ar-SA"/>
        </a:p>
      </dgm:t>
    </dgm:pt>
    <dgm:pt modelId="{BFC237C3-124B-4120-9715-AC6C365A7918}" type="pres">
      <dgm:prSet presAssocID="{645B3913-EA60-4F5C-93EA-1970B247D122}" presName="hierChild4" presStyleCnt="0"/>
      <dgm:spPr/>
    </dgm:pt>
    <dgm:pt modelId="{09F57814-F3C1-4AAE-9277-284BFB557CED}" type="pres">
      <dgm:prSet presAssocID="{D0E624F5-B998-4B48-AECA-0BFD90531E14}" presName="Name35" presStyleLbl="parChTrans1D4" presStyleIdx="14" presStyleCnt="20"/>
      <dgm:spPr/>
      <dgm:t>
        <a:bodyPr/>
        <a:lstStyle/>
        <a:p>
          <a:pPr rtl="1"/>
          <a:endParaRPr lang="ar-SA"/>
        </a:p>
      </dgm:t>
    </dgm:pt>
    <dgm:pt modelId="{FBFC1F8F-EDEF-4BD6-818E-391EA074F168}" type="pres">
      <dgm:prSet presAssocID="{2B34E4A9-E6A5-43D1-A1DD-E0F7512E12CC}" presName="hierRoot2" presStyleCnt="0">
        <dgm:presLayoutVars>
          <dgm:hierBranch val="init"/>
        </dgm:presLayoutVars>
      </dgm:prSet>
      <dgm:spPr/>
    </dgm:pt>
    <dgm:pt modelId="{24CD9236-5A94-4E7F-BD09-4564087476B5}" type="pres">
      <dgm:prSet presAssocID="{2B34E4A9-E6A5-43D1-A1DD-E0F7512E12CC}" presName="rootComposite" presStyleCnt="0"/>
      <dgm:spPr/>
    </dgm:pt>
    <dgm:pt modelId="{E6AA0851-067B-4F1B-9344-234CCAF9A337}" type="pres">
      <dgm:prSet presAssocID="{2B34E4A9-E6A5-43D1-A1DD-E0F7512E12CC}" presName="rootText" presStyleLbl="node4" presStyleIdx="14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96D6777-0BE3-436A-B511-4E843E9114C2}" type="pres">
      <dgm:prSet presAssocID="{2B34E4A9-E6A5-43D1-A1DD-E0F7512E12CC}" presName="rootConnector" presStyleLbl="node4" presStyleIdx="14" presStyleCnt="20"/>
      <dgm:spPr/>
      <dgm:t>
        <a:bodyPr/>
        <a:lstStyle/>
        <a:p>
          <a:pPr rtl="1"/>
          <a:endParaRPr lang="ar-SA"/>
        </a:p>
      </dgm:t>
    </dgm:pt>
    <dgm:pt modelId="{DFC3B246-45CE-437B-8C07-89A068A29C3A}" type="pres">
      <dgm:prSet presAssocID="{2B34E4A9-E6A5-43D1-A1DD-E0F7512E12CC}" presName="hierChild4" presStyleCnt="0"/>
      <dgm:spPr/>
    </dgm:pt>
    <dgm:pt modelId="{E935350D-BAA6-4411-ABA6-C18B549DBD06}" type="pres">
      <dgm:prSet presAssocID="{2B34E4A9-E6A5-43D1-A1DD-E0F7512E12CC}" presName="hierChild5" presStyleCnt="0"/>
      <dgm:spPr/>
    </dgm:pt>
    <dgm:pt modelId="{38EDE9CC-067C-442E-A0AD-CAAA0CEA2C4E}" type="pres">
      <dgm:prSet presAssocID="{A2971B29-E227-4C7E-B235-1886536ECEAF}" presName="Name35" presStyleLbl="parChTrans1D4" presStyleIdx="15" presStyleCnt="20"/>
      <dgm:spPr/>
      <dgm:t>
        <a:bodyPr/>
        <a:lstStyle/>
        <a:p>
          <a:pPr rtl="1"/>
          <a:endParaRPr lang="ar-SA"/>
        </a:p>
      </dgm:t>
    </dgm:pt>
    <dgm:pt modelId="{22494DBA-50A1-4160-ACB0-4736C4C00F7C}" type="pres">
      <dgm:prSet presAssocID="{BB7E0EBE-504C-44F1-BEA9-DE8A2B117549}" presName="hierRoot2" presStyleCnt="0">
        <dgm:presLayoutVars>
          <dgm:hierBranch val="init"/>
        </dgm:presLayoutVars>
      </dgm:prSet>
      <dgm:spPr/>
    </dgm:pt>
    <dgm:pt modelId="{82665336-C523-466B-B0A1-FFC09DFB52E2}" type="pres">
      <dgm:prSet presAssocID="{BB7E0EBE-504C-44F1-BEA9-DE8A2B117549}" presName="rootComposite" presStyleCnt="0"/>
      <dgm:spPr/>
    </dgm:pt>
    <dgm:pt modelId="{342245E0-2427-4D37-82A6-88E8C2806653}" type="pres">
      <dgm:prSet presAssocID="{BB7E0EBE-504C-44F1-BEA9-DE8A2B117549}" presName="rootText" presStyleLbl="node4" presStyleIdx="15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4866DCDE-3A29-438B-8E29-537F2D8EADDE}" type="pres">
      <dgm:prSet presAssocID="{BB7E0EBE-504C-44F1-BEA9-DE8A2B117549}" presName="rootConnector" presStyleLbl="node4" presStyleIdx="15" presStyleCnt="20"/>
      <dgm:spPr/>
      <dgm:t>
        <a:bodyPr/>
        <a:lstStyle/>
        <a:p>
          <a:pPr rtl="1"/>
          <a:endParaRPr lang="ar-SA"/>
        </a:p>
      </dgm:t>
    </dgm:pt>
    <dgm:pt modelId="{BD5B3724-F96E-483D-BFE6-F722CD3BBCA4}" type="pres">
      <dgm:prSet presAssocID="{BB7E0EBE-504C-44F1-BEA9-DE8A2B117549}" presName="hierChild4" presStyleCnt="0"/>
      <dgm:spPr/>
    </dgm:pt>
    <dgm:pt modelId="{7BFEAB14-F35D-4C09-880C-44C5940CB236}" type="pres">
      <dgm:prSet presAssocID="{BB7E0EBE-504C-44F1-BEA9-DE8A2B117549}" presName="hierChild5" presStyleCnt="0"/>
      <dgm:spPr/>
    </dgm:pt>
    <dgm:pt modelId="{1D57232A-A974-41BB-B4B6-08007A8DB5EB}" type="pres">
      <dgm:prSet presAssocID="{DB37FEEE-372C-4737-9A06-470A3922A929}" presName="Name35" presStyleLbl="parChTrans1D4" presStyleIdx="16" presStyleCnt="20"/>
      <dgm:spPr/>
      <dgm:t>
        <a:bodyPr/>
        <a:lstStyle/>
        <a:p>
          <a:pPr rtl="1"/>
          <a:endParaRPr lang="ar-SA"/>
        </a:p>
      </dgm:t>
    </dgm:pt>
    <dgm:pt modelId="{6D8B6F4A-526E-4BEB-986F-E4183760F0F0}" type="pres">
      <dgm:prSet presAssocID="{ACDEB8B5-5821-46B3-8DC3-BC7661FA95EF}" presName="hierRoot2" presStyleCnt="0">
        <dgm:presLayoutVars>
          <dgm:hierBranch val="init"/>
        </dgm:presLayoutVars>
      </dgm:prSet>
      <dgm:spPr/>
    </dgm:pt>
    <dgm:pt modelId="{8C785FCC-168E-42B9-91A7-7401323DEFC2}" type="pres">
      <dgm:prSet presAssocID="{ACDEB8B5-5821-46B3-8DC3-BC7661FA95EF}" presName="rootComposite" presStyleCnt="0"/>
      <dgm:spPr/>
    </dgm:pt>
    <dgm:pt modelId="{333FB5CE-E035-4140-BE84-34A200C5C14C}" type="pres">
      <dgm:prSet presAssocID="{ACDEB8B5-5821-46B3-8DC3-BC7661FA95EF}" presName="rootText" presStyleLbl="node4" presStyleIdx="16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B325CC22-0382-4719-849D-E953E295D1D1}" type="pres">
      <dgm:prSet presAssocID="{ACDEB8B5-5821-46B3-8DC3-BC7661FA95EF}" presName="rootConnector" presStyleLbl="node4" presStyleIdx="16" presStyleCnt="20"/>
      <dgm:spPr/>
      <dgm:t>
        <a:bodyPr/>
        <a:lstStyle/>
        <a:p>
          <a:pPr rtl="1"/>
          <a:endParaRPr lang="ar-SA"/>
        </a:p>
      </dgm:t>
    </dgm:pt>
    <dgm:pt modelId="{67937C7F-0B05-45C1-AEB8-DDADC45BFE24}" type="pres">
      <dgm:prSet presAssocID="{ACDEB8B5-5821-46B3-8DC3-BC7661FA95EF}" presName="hierChild4" presStyleCnt="0"/>
      <dgm:spPr/>
    </dgm:pt>
    <dgm:pt modelId="{59EC4740-0C8B-4B4E-9BC8-F2384E494515}" type="pres">
      <dgm:prSet presAssocID="{ACDEB8B5-5821-46B3-8DC3-BC7661FA95EF}" presName="hierChild5" presStyleCnt="0"/>
      <dgm:spPr/>
    </dgm:pt>
    <dgm:pt modelId="{98E62CB0-3899-47B0-8028-B82A564BE429}" type="pres">
      <dgm:prSet presAssocID="{43FB4050-E0D5-4E5B-9193-103FA576036A}" presName="Name35" presStyleLbl="parChTrans1D4" presStyleIdx="17" presStyleCnt="20"/>
      <dgm:spPr/>
      <dgm:t>
        <a:bodyPr/>
        <a:lstStyle/>
        <a:p>
          <a:pPr rtl="1"/>
          <a:endParaRPr lang="ar-SA"/>
        </a:p>
      </dgm:t>
    </dgm:pt>
    <dgm:pt modelId="{790540A3-A99E-41CD-8D2C-399CA92438D7}" type="pres">
      <dgm:prSet presAssocID="{E511F1EB-CCB5-47F2-A97F-D9BF2402095E}" presName="hierRoot2" presStyleCnt="0">
        <dgm:presLayoutVars>
          <dgm:hierBranch val="init"/>
        </dgm:presLayoutVars>
      </dgm:prSet>
      <dgm:spPr/>
    </dgm:pt>
    <dgm:pt modelId="{1C3CFE39-7F0F-4CD9-981C-0C29E4B25C81}" type="pres">
      <dgm:prSet presAssocID="{E511F1EB-CCB5-47F2-A97F-D9BF2402095E}" presName="rootComposite" presStyleCnt="0"/>
      <dgm:spPr/>
    </dgm:pt>
    <dgm:pt modelId="{BBAF2490-1AE7-40D3-A9CD-62B38550A6B8}" type="pres">
      <dgm:prSet presAssocID="{E511F1EB-CCB5-47F2-A97F-D9BF2402095E}" presName="rootText" presStyleLbl="node4" presStyleIdx="17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2FBB94B2-CB17-42E7-935A-54EFB551AF17}" type="pres">
      <dgm:prSet presAssocID="{E511F1EB-CCB5-47F2-A97F-D9BF2402095E}" presName="rootConnector" presStyleLbl="node4" presStyleIdx="17" presStyleCnt="20"/>
      <dgm:spPr/>
      <dgm:t>
        <a:bodyPr/>
        <a:lstStyle/>
        <a:p>
          <a:pPr rtl="1"/>
          <a:endParaRPr lang="ar-SA"/>
        </a:p>
      </dgm:t>
    </dgm:pt>
    <dgm:pt modelId="{98502A98-B271-4B76-B2B7-57CB446CA8AC}" type="pres">
      <dgm:prSet presAssocID="{E511F1EB-CCB5-47F2-A97F-D9BF2402095E}" presName="hierChild4" presStyleCnt="0"/>
      <dgm:spPr/>
    </dgm:pt>
    <dgm:pt modelId="{5B3588CD-F07F-40D8-B208-1EA30D438872}" type="pres">
      <dgm:prSet presAssocID="{E511F1EB-CCB5-47F2-A97F-D9BF2402095E}" presName="hierChild5" presStyleCnt="0"/>
      <dgm:spPr/>
    </dgm:pt>
    <dgm:pt modelId="{4987FB04-929A-4866-BE9C-71C828A30097}" type="pres">
      <dgm:prSet presAssocID="{645B3913-EA60-4F5C-93EA-1970B247D122}" presName="hierChild5" presStyleCnt="0"/>
      <dgm:spPr/>
    </dgm:pt>
    <dgm:pt modelId="{B6D5851E-193F-4C76-8C18-F3A13B2CA6F4}" type="pres">
      <dgm:prSet presAssocID="{9FB8C608-0C46-413F-B312-37430649323A}" presName="hierChild5" presStyleCnt="0"/>
      <dgm:spPr/>
    </dgm:pt>
    <dgm:pt modelId="{3917175A-07AC-4F97-9908-80FD0C4A328B}" type="pres">
      <dgm:prSet presAssocID="{BE5C36E1-5D57-42B7-A73C-EAA4C59686DC}" presName="Name48" presStyleLbl="parChTrans1D3" presStyleIdx="5" presStyleCnt="6"/>
      <dgm:spPr/>
      <dgm:t>
        <a:bodyPr/>
        <a:lstStyle/>
        <a:p>
          <a:pPr rtl="1"/>
          <a:endParaRPr lang="ar-SA"/>
        </a:p>
      </dgm:t>
    </dgm:pt>
    <dgm:pt modelId="{54848024-840B-422F-9587-F932EAF705B0}" type="pres">
      <dgm:prSet presAssocID="{B8B22498-CCB8-47E0-A879-AC2F7E9FCE61}" presName="hierRoot2" presStyleCnt="0">
        <dgm:presLayoutVars>
          <dgm:hierBranch/>
        </dgm:presLayoutVars>
      </dgm:prSet>
      <dgm:spPr/>
    </dgm:pt>
    <dgm:pt modelId="{5D05E28B-BCC5-4DFA-89E3-D7737ECD9B90}" type="pres">
      <dgm:prSet presAssocID="{B8B22498-CCB8-47E0-A879-AC2F7E9FCE61}" presName="rootComposite" presStyleCnt="0"/>
      <dgm:spPr/>
    </dgm:pt>
    <dgm:pt modelId="{7B164457-D30D-45AD-A084-9D6ADF016C32}" type="pres">
      <dgm:prSet presAssocID="{B8B22498-CCB8-47E0-A879-AC2F7E9FCE61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14925304-96BA-40AE-A9A7-958D4403CDD7}" type="pres">
      <dgm:prSet presAssocID="{B8B22498-CCB8-47E0-A879-AC2F7E9FCE61}" presName="rootConnector" presStyleLbl="node3" presStyleIdx="5" presStyleCnt="6"/>
      <dgm:spPr/>
      <dgm:t>
        <a:bodyPr/>
        <a:lstStyle/>
        <a:p>
          <a:pPr rtl="1"/>
          <a:endParaRPr lang="ar-SA"/>
        </a:p>
      </dgm:t>
    </dgm:pt>
    <dgm:pt modelId="{929F51BC-39DB-4590-8DA7-ED63170EE226}" type="pres">
      <dgm:prSet presAssocID="{B8B22498-CCB8-47E0-A879-AC2F7E9FCE61}" presName="hierChild4" presStyleCnt="0"/>
      <dgm:spPr/>
    </dgm:pt>
    <dgm:pt modelId="{4092DE1C-7A77-47FC-9BD9-F6F2872E7D31}" type="pres">
      <dgm:prSet presAssocID="{5A50C5C9-214F-4DAB-B1CA-101D764958F2}" presName="Name35" presStyleLbl="parChTrans1D4" presStyleIdx="18" presStyleCnt="20"/>
      <dgm:spPr/>
      <dgm:t>
        <a:bodyPr/>
        <a:lstStyle/>
        <a:p>
          <a:pPr rtl="1"/>
          <a:endParaRPr lang="ar-SA"/>
        </a:p>
      </dgm:t>
    </dgm:pt>
    <dgm:pt modelId="{5797BF29-778A-43FB-ACB1-67AC55EF8F9D}" type="pres">
      <dgm:prSet presAssocID="{E3329B3C-841E-45A7-9058-E49BC997A0AD}" presName="hierRoot2" presStyleCnt="0">
        <dgm:presLayoutVars>
          <dgm:hierBranch val="init"/>
        </dgm:presLayoutVars>
      </dgm:prSet>
      <dgm:spPr/>
    </dgm:pt>
    <dgm:pt modelId="{91AFF8C4-E1D1-42D8-99DE-96BFA8A75B69}" type="pres">
      <dgm:prSet presAssocID="{E3329B3C-841E-45A7-9058-E49BC997A0AD}" presName="rootComposite" presStyleCnt="0"/>
      <dgm:spPr/>
    </dgm:pt>
    <dgm:pt modelId="{D14C5FD9-A995-4EC6-882A-2464BD7CD6C5}" type="pres">
      <dgm:prSet presAssocID="{E3329B3C-841E-45A7-9058-E49BC997A0AD}" presName="rootText" presStyleLbl="node4" presStyleIdx="18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50FAF0AD-7095-4470-95BF-6808B1CD99FD}" type="pres">
      <dgm:prSet presAssocID="{E3329B3C-841E-45A7-9058-E49BC997A0AD}" presName="rootConnector" presStyleLbl="node4" presStyleIdx="18" presStyleCnt="20"/>
      <dgm:spPr/>
      <dgm:t>
        <a:bodyPr/>
        <a:lstStyle/>
        <a:p>
          <a:pPr rtl="1"/>
          <a:endParaRPr lang="ar-SA"/>
        </a:p>
      </dgm:t>
    </dgm:pt>
    <dgm:pt modelId="{F9CE109F-C89B-4E13-9DE2-ADB155982DAE}" type="pres">
      <dgm:prSet presAssocID="{E3329B3C-841E-45A7-9058-E49BC997A0AD}" presName="hierChild4" presStyleCnt="0"/>
      <dgm:spPr/>
    </dgm:pt>
    <dgm:pt modelId="{C56BE303-71C7-4647-84FE-0F0D9D6D708E}" type="pres">
      <dgm:prSet presAssocID="{E3329B3C-841E-45A7-9058-E49BC997A0AD}" presName="hierChild5" presStyleCnt="0"/>
      <dgm:spPr/>
    </dgm:pt>
    <dgm:pt modelId="{2A44E8CB-659A-4B66-B2BF-B7F4C6A780E1}" type="pres">
      <dgm:prSet presAssocID="{DCA196CA-CAE0-4796-BDB8-A5EC82085CD2}" presName="Name35" presStyleLbl="parChTrans1D4" presStyleIdx="19" presStyleCnt="20"/>
      <dgm:spPr/>
      <dgm:t>
        <a:bodyPr/>
        <a:lstStyle/>
        <a:p>
          <a:pPr rtl="1"/>
          <a:endParaRPr lang="ar-SA"/>
        </a:p>
      </dgm:t>
    </dgm:pt>
    <dgm:pt modelId="{2BD8BCCF-04A6-4BD5-B8F0-FF0919E57E58}" type="pres">
      <dgm:prSet presAssocID="{6377F5A9-F186-4E1E-8E6C-78AD42E5E1C0}" presName="hierRoot2" presStyleCnt="0">
        <dgm:presLayoutVars>
          <dgm:hierBranch val="init"/>
        </dgm:presLayoutVars>
      </dgm:prSet>
      <dgm:spPr/>
    </dgm:pt>
    <dgm:pt modelId="{1FF0D17C-5C3D-4970-A4F5-65E8FC7B9432}" type="pres">
      <dgm:prSet presAssocID="{6377F5A9-F186-4E1E-8E6C-78AD42E5E1C0}" presName="rootComposite" presStyleCnt="0"/>
      <dgm:spPr/>
    </dgm:pt>
    <dgm:pt modelId="{26134F06-055E-4DCA-BDD1-EDB1ABB2EC02}" type="pres">
      <dgm:prSet presAssocID="{6377F5A9-F186-4E1E-8E6C-78AD42E5E1C0}" presName="rootText" presStyleLbl="node4" presStyleIdx="19" presStyleCnt="20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FCA96057-E5A3-4D94-9A54-548FEFC5AE52}" type="pres">
      <dgm:prSet presAssocID="{6377F5A9-F186-4E1E-8E6C-78AD42E5E1C0}" presName="rootConnector" presStyleLbl="node4" presStyleIdx="19" presStyleCnt="20"/>
      <dgm:spPr/>
      <dgm:t>
        <a:bodyPr/>
        <a:lstStyle/>
        <a:p>
          <a:pPr rtl="1"/>
          <a:endParaRPr lang="ar-SA"/>
        </a:p>
      </dgm:t>
    </dgm:pt>
    <dgm:pt modelId="{919C0D09-C5BF-459D-8343-0B566A9861EC}" type="pres">
      <dgm:prSet presAssocID="{6377F5A9-F186-4E1E-8E6C-78AD42E5E1C0}" presName="hierChild4" presStyleCnt="0"/>
      <dgm:spPr/>
    </dgm:pt>
    <dgm:pt modelId="{E6313BAC-F0DB-43C8-9C1E-B29512146F72}" type="pres">
      <dgm:prSet presAssocID="{6377F5A9-F186-4E1E-8E6C-78AD42E5E1C0}" presName="hierChild5" presStyleCnt="0"/>
      <dgm:spPr/>
    </dgm:pt>
    <dgm:pt modelId="{B5684928-E9F2-446B-9168-8B0CED09E477}" type="pres">
      <dgm:prSet presAssocID="{B8B22498-CCB8-47E0-A879-AC2F7E9FCE61}" presName="hierChild5" presStyleCnt="0"/>
      <dgm:spPr/>
    </dgm:pt>
    <dgm:pt modelId="{5FEA6819-F331-4FB3-ADEB-11FC5606BDC7}" type="pres">
      <dgm:prSet presAssocID="{F88359DE-6E21-4D45-8F14-3CC243DAD709}" presName="hierChild5" presStyleCnt="0"/>
      <dgm:spPr/>
    </dgm:pt>
    <dgm:pt modelId="{A3B4CC07-3446-4E49-ACDA-39AED4BEFAE8}" type="pres">
      <dgm:prSet presAssocID="{8B20C0E4-443B-4CCC-8483-302846838866}" presName="hierChild3" presStyleCnt="0"/>
      <dgm:spPr/>
    </dgm:pt>
  </dgm:ptLst>
  <dgm:cxnLst>
    <dgm:cxn modelId="{D03865A7-58B8-4040-84F6-DE00E5532CD3}" type="presOf" srcId="{28B55761-0FEE-4A0A-9C47-3F448D142282}" destId="{6A799F3E-1C4B-44CD-90FE-F0B08A299C10}" srcOrd="1" destOrd="0" presId="urn:microsoft.com/office/officeart/2005/8/layout/orgChart1"/>
    <dgm:cxn modelId="{CA102533-0278-484F-899F-A4DFBE95BE07}" type="presOf" srcId="{E3329B3C-841E-45A7-9058-E49BC997A0AD}" destId="{50FAF0AD-7095-4470-95BF-6808B1CD99FD}" srcOrd="1" destOrd="0" presId="urn:microsoft.com/office/officeart/2005/8/layout/orgChart1"/>
    <dgm:cxn modelId="{371CDA25-FB52-437D-8A09-05728B2FC2DB}" type="presOf" srcId="{70328E2C-1CB3-4F3E-BE5C-DDEC50BE3214}" destId="{0654693E-1188-47A8-8F91-ED8D2139A6B7}" srcOrd="1" destOrd="0" presId="urn:microsoft.com/office/officeart/2005/8/layout/orgChart1"/>
    <dgm:cxn modelId="{F1D51A4E-DFFC-437B-B6D7-7591B49BA000}" type="presOf" srcId="{A041867B-6F08-41C3-92F9-9A7E004F5E30}" destId="{613A0E72-B8CB-499D-B01D-CD8CAE1177CF}" srcOrd="0" destOrd="0" presId="urn:microsoft.com/office/officeart/2005/8/layout/orgChart1"/>
    <dgm:cxn modelId="{A27C01E9-8E7D-426E-AB77-9E78440CC1E9}" type="presOf" srcId="{E511F1EB-CCB5-47F2-A97F-D9BF2402095E}" destId="{BBAF2490-1AE7-40D3-A9CD-62B38550A6B8}" srcOrd="0" destOrd="0" presId="urn:microsoft.com/office/officeart/2005/8/layout/orgChart1"/>
    <dgm:cxn modelId="{CF30C857-D778-4289-8E3E-B930E45A1C54}" type="presOf" srcId="{ABB6CBD1-1C3D-4CEE-8734-9B841F4511AD}" destId="{C9E683A7-951B-4C63-B0FF-77D00BDF4A43}" srcOrd="0" destOrd="0" presId="urn:microsoft.com/office/officeart/2005/8/layout/orgChart1"/>
    <dgm:cxn modelId="{28FC3C74-535D-4985-9B50-FD9DE13B2D51}" srcId="{7C9C2CEA-FA77-4450-8F44-4CD4A78EBC2A}" destId="{8B20C0E4-443B-4CCC-8483-302846838866}" srcOrd="0" destOrd="0" parTransId="{429EA2EF-63E8-4087-AFFE-31FEA99E4C3C}" sibTransId="{541BAB8C-FED8-494F-BA48-71889DEC7853}"/>
    <dgm:cxn modelId="{CA6E10A9-D87B-4822-8896-F616FD8B622E}" type="presOf" srcId="{2B34E4A9-E6A5-43D1-A1DD-E0F7512E12CC}" destId="{E6AA0851-067B-4F1B-9344-234CCAF9A337}" srcOrd="0" destOrd="0" presId="urn:microsoft.com/office/officeart/2005/8/layout/orgChart1"/>
    <dgm:cxn modelId="{12C0FDBC-A956-4D7A-9335-814EE1AC08CF}" type="presOf" srcId="{57D536C4-BFC6-4054-AC0D-8FF2485A23CD}" destId="{DF9060DB-B1B0-43AC-A7CA-11C28B399F3C}" srcOrd="0" destOrd="0" presId="urn:microsoft.com/office/officeart/2005/8/layout/orgChart1"/>
    <dgm:cxn modelId="{CC63FA08-DC4D-4924-8A8E-5EC709CCF8C1}" type="presOf" srcId="{9FB8C608-0C46-413F-B312-37430649323A}" destId="{38E118E7-8EA6-4330-B273-D40CE8AE7BF1}" srcOrd="1" destOrd="0" presId="urn:microsoft.com/office/officeart/2005/8/layout/orgChart1"/>
    <dgm:cxn modelId="{72045223-7FC5-494E-8E4D-060290621846}" srcId="{645B3913-EA60-4F5C-93EA-1970B247D122}" destId="{BB7E0EBE-504C-44F1-BEA9-DE8A2B117549}" srcOrd="1" destOrd="0" parTransId="{A2971B29-E227-4C7E-B235-1886536ECEAF}" sibTransId="{C4BC0672-A7FF-42A0-928D-837A3E2C8C25}"/>
    <dgm:cxn modelId="{59B115C9-141B-4DE7-A9FE-9FCCBD202BD1}" type="presOf" srcId="{8926BE75-990F-4316-AAAE-7280BBB2F89E}" destId="{1B826B35-6348-4021-A755-51395420AF53}" srcOrd="0" destOrd="0" presId="urn:microsoft.com/office/officeart/2005/8/layout/orgChart1"/>
    <dgm:cxn modelId="{287E56DA-589E-4EDB-9803-6094742DFD3A}" type="presOf" srcId="{52F14A68-126B-4545-A616-D3F2B53FB3E5}" destId="{CB676DE8-93FB-4E2A-AA5C-DDC267E0624C}" srcOrd="1" destOrd="0" presId="urn:microsoft.com/office/officeart/2005/8/layout/orgChart1"/>
    <dgm:cxn modelId="{F80E1FD1-0EDD-462F-930B-003B04260EA0}" srcId="{F88359DE-6E21-4D45-8F14-3CC243DAD709}" destId="{9FB8C608-0C46-413F-B312-37430649323A}" srcOrd="2" destOrd="0" parTransId="{3CCD1ADB-6987-4E3E-B7B5-BCDD1A62A944}" sibTransId="{39ADC376-0A6E-4E3E-8E52-97A14400D76D}"/>
    <dgm:cxn modelId="{A70FEDA4-CAB5-4ED4-BD2B-4BFE8D9D81D6}" srcId="{B709DEAC-CE6E-4D0B-B246-0F92D45C5A80}" destId="{EFCA7314-45CD-45C8-B0C8-72FF38B0F7FF}" srcOrd="0" destOrd="0" parTransId="{8926BE75-990F-4316-AAAE-7280BBB2F89E}" sibTransId="{41666AF9-A088-4DFE-A550-2AA621AED677}"/>
    <dgm:cxn modelId="{1BB701F4-EC5B-4059-B431-852F19185297}" type="presOf" srcId="{0F9B9574-A797-4F9E-BB44-08565B2A1703}" destId="{8A617969-8D03-4FEE-BB3A-D8B1E8C65921}" srcOrd="0" destOrd="0" presId="urn:microsoft.com/office/officeart/2005/8/layout/orgChart1"/>
    <dgm:cxn modelId="{B06ED832-1010-4C99-9041-CCF007879980}" srcId="{8B20C0E4-443B-4CCC-8483-302846838866}" destId="{70328E2C-1CB3-4F3E-BE5C-DDEC50BE3214}" srcOrd="0" destOrd="0" parTransId="{BE6615E0-65C9-426D-BCB4-114A91965304}" sibTransId="{7CF0983F-CF37-48E9-8F5C-102664135C75}"/>
    <dgm:cxn modelId="{15B58D6F-76B5-4633-8F6E-5BF4741CAEE0}" type="presOf" srcId="{3CCD1ADB-6987-4E3E-B7B5-BCDD1A62A944}" destId="{548A5919-AFDF-4B34-996D-D666B4EA9898}" srcOrd="0" destOrd="0" presId="urn:microsoft.com/office/officeart/2005/8/layout/orgChart1"/>
    <dgm:cxn modelId="{A2A9A669-EAAC-48D0-8BAE-AC0291A3144F}" type="presOf" srcId="{E511F1EB-CCB5-47F2-A97F-D9BF2402095E}" destId="{2FBB94B2-CB17-42E7-935A-54EFB551AF17}" srcOrd="1" destOrd="0" presId="urn:microsoft.com/office/officeart/2005/8/layout/orgChart1"/>
    <dgm:cxn modelId="{5A132FE6-74DE-4B68-8B6E-F2D4182A08EE}" type="presOf" srcId="{D27E268A-6BC5-4089-8B98-8678337A7D82}" destId="{0CEA8363-CE21-4CC5-AD1F-33FB0F868195}" srcOrd="0" destOrd="0" presId="urn:microsoft.com/office/officeart/2005/8/layout/orgChart1"/>
    <dgm:cxn modelId="{E663E106-3C17-4142-898B-5E1829118712}" srcId="{0366AE14-9B25-438D-8ECB-788CACE21EF7}" destId="{A195D7A8-590A-47B8-B9AD-0EA66EC650D2}" srcOrd="0" destOrd="0" parTransId="{0F9B9574-A797-4F9E-BB44-08565B2A1703}" sibTransId="{22D55BC9-E417-473A-9E72-17A87055369E}"/>
    <dgm:cxn modelId="{7848F86F-AD67-4308-8ED7-874A0F034C08}" type="presOf" srcId="{D0D6AE05-F119-4F2E-B08E-AA4EBA206378}" destId="{D51BF6CE-EDF1-44FB-859F-3130C55D0AA0}" srcOrd="0" destOrd="0" presId="urn:microsoft.com/office/officeart/2005/8/layout/orgChart1"/>
    <dgm:cxn modelId="{9375C03F-DBD1-468D-9A72-7918B8957372}" type="presOf" srcId="{28B55761-0FEE-4A0A-9C47-3F448D142282}" destId="{4F7F0ABE-7E82-4BA1-85A1-1A262642EDEC}" srcOrd="0" destOrd="0" presId="urn:microsoft.com/office/officeart/2005/8/layout/orgChart1"/>
    <dgm:cxn modelId="{9BB78365-4B70-4211-AB71-8D0173101A3B}" type="presOf" srcId="{7C9C2CEA-FA77-4450-8F44-4CD4A78EBC2A}" destId="{225A7D91-D10E-42EB-BBD7-4BBBE3E05AF6}" srcOrd="0" destOrd="0" presId="urn:microsoft.com/office/officeart/2005/8/layout/orgChart1"/>
    <dgm:cxn modelId="{59D65E94-9808-4A2D-BCDF-B18AFF184EDE}" type="presOf" srcId="{A195D7A8-590A-47B8-B9AD-0EA66EC650D2}" destId="{7DD5D19A-C119-4E73-8054-5C75AB4BB032}" srcOrd="0" destOrd="0" presId="urn:microsoft.com/office/officeart/2005/8/layout/orgChart1"/>
    <dgm:cxn modelId="{5ADA8E2D-7EB5-4329-9CFE-9B900F9A97C1}" srcId="{CD82B7C1-D511-4EFD-A643-7F4481340E7C}" destId="{4FD2849C-178D-4D9C-9EEF-4258F27BCA85}" srcOrd="0" destOrd="0" parTransId="{92620ED7-4D16-46CE-AB45-6A85291F35E0}" sibTransId="{ECA46BD8-D8A3-4A9F-B6FD-ADD7A04608B6}"/>
    <dgm:cxn modelId="{AF8DCF09-C07B-438A-88E6-980333125A36}" type="presOf" srcId="{584D961F-43B9-470C-B59B-D98332C6E239}" destId="{EBD6D1E4-C046-40E9-8E35-9AC6A875EA7F}" srcOrd="0" destOrd="0" presId="urn:microsoft.com/office/officeart/2005/8/layout/orgChart1"/>
    <dgm:cxn modelId="{E4A8306C-60F1-4178-B4F4-57FD06BA4680}" type="presOf" srcId="{BE6615E0-65C9-426D-BCB4-114A91965304}" destId="{FF58654D-DCA4-4139-B41F-87ADAE0C6AEA}" srcOrd="0" destOrd="0" presId="urn:microsoft.com/office/officeart/2005/8/layout/orgChart1"/>
    <dgm:cxn modelId="{6EF181E7-4C1E-4D52-8A04-D50D9ED7A48A}" srcId="{8B20C0E4-443B-4CCC-8483-302846838866}" destId="{CD82B7C1-D511-4EFD-A643-7F4481340E7C}" srcOrd="1" destOrd="0" parTransId="{6E68AD9D-51B2-4324-AF62-51C40C6F17BE}" sibTransId="{64ED7EB6-746F-4715-AE82-BC29D8E89AB2}"/>
    <dgm:cxn modelId="{F1B2785F-B311-4A8D-93B4-7C36227E90E1}" type="presOf" srcId="{EFCA7314-45CD-45C8-B0C8-72FF38B0F7FF}" destId="{73216DB6-CBEF-4B7E-A723-104FF0150872}" srcOrd="0" destOrd="0" presId="urn:microsoft.com/office/officeart/2005/8/layout/orgChart1"/>
    <dgm:cxn modelId="{D2E3A5D2-9231-4E09-AD48-EBD6848A42B7}" srcId="{8B20C0E4-443B-4CCC-8483-302846838866}" destId="{F88359DE-6E21-4D45-8F14-3CC243DAD709}" srcOrd="2" destOrd="0" parTransId="{D27E268A-6BC5-4089-8B98-8678337A7D82}" sibTransId="{F0D70904-8638-445F-B710-E0AFFDB5F74D}"/>
    <dgm:cxn modelId="{B909DE70-5364-4EFD-A475-34F6998181FF}" type="presOf" srcId="{92620ED7-4D16-46CE-AB45-6A85291F35E0}" destId="{E1D690CC-268C-401F-8C3D-C44C2F965316}" srcOrd="0" destOrd="0" presId="urn:microsoft.com/office/officeart/2005/8/layout/orgChart1"/>
    <dgm:cxn modelId="{E6968935-BE80-41AC-A6A5-04F03DBE6B45}" type="presOf" srcId="{B8B22498-CCB8-47E0-A879-AC2F7E9FCE61}" destId="{14925304-96BA-40AE-A9A7-958D4403CDD7}" srcOrd="1" destOrd="0" presId="urn:microsoft.com/office/officeart/2005/8/layout/orgChart1"/>
    <dgm:cxn modelId="{A945D11F-9317-4418-9E27-7774CA47B49D}" type="presOf" srcId="{4FD2849C-178D-4D9C-9EEF-4258F27BCA85}" destId="{DF27E843-EECE-4790-BF8F-19664C2503AD}" srcOrd="0" destOrd="0" presId="urn:microsoft.com/office/officeart/2005/8/layout/orgChart1"/>
    <dgm:cxn modelId="{F63D7D99-815A-4183-A0A5-C6E2BAE42C90}" type="presOf" srcId="{BB7E0EBE-504C-44F1-BEA9-DE8A2B117549}" destId="{4866DCDE-3A29-438B-8E29-537F2D8EADDE}" srcOrd="1" destOrd="0" presId="urn:microsoft.com/office/officeart/2005/8/layout/orgChart1"/>
    <dgm:cxn modelId="{A34E39DB-135C-4F72-9CC7-538139998235}" type="presOf" srcId="{ACD5FF1F-E1F6-4D0F-83D1-8CC7863DBDD4}" destId="{FE724B26-4DCC-479A-A335-49E4F97803FA}" srcOrd="0" destOrd="0" presId="urn:microsoft.com/office/officeart/2005/8/layout/orgChart1"/>
    <dgm:cxn modelId="{88E33E6C-7585-4CE9-8831-BF4F7AF32DA5}" type="presOf" srcId="{5DD8CDC0-EE61-4C83-9B13-80E8BA986F66}" destId="{9461F1F6-FF95-4192-A120-76724B7CA363}" srcOrd="0" destOrd="0" presId="urn:microsoft.com/office/officeart/2005/8/layout/orgChart1"/>
    <dgm:cxn modelId="{A4C3B403-E050-4109-939E-F0C957941FB5}" type="presOf" srcId="{A51F7D54-F4E4-462C-8D4E-D067E4FC8743}" destId="{C397B863-2AB6-44E5-9C1C-6841E639B62C}" srcOrd="1" destOrd="0" presId="urn:microsoft.com/office/officeart/2005/8/layout/orgChart1"/>
    <dgm:cxn modelId="{8F799F50-AAF9-45D1-BE14-48A8C5364BB3}" type="presOf" srcId="{9FB8C608-0C46-413F-B312-37430649323A}" destId="{3A0BEBF0-AC0E-4D18-A9A7-330B9832E890}" srcOrd="0" destOrd="0" presId="urn:microsoft.com/office/officeart/2005/8/layout/orgChart1"/>
    <dgm:cxn modelId="{5F3068CE-17C2-4C57-BECC-7DBBA7FAFBA6}" type="presOf" srcId="{D42AC5BC-F6C6-44B8-A3EE-6B6BD2FF260D}" destId="{7F93F875-16D5-4A56-ABBE-B7C2B0E19BAD}" srcOrd="1" destOrd="0" presId="urn:microsoft.com/office/officeart/2005/8/layout/orgChart1"/>
    <dgm:cxn modelId="{D43903E3-B5B9-4E8A-A6F3-878E43BB386A}" type="presOf" srcId="{645B3913-EA60-4F5C-93EA-1970B247D122}" destId="{893DCBE3-AAAB-4C12-9458-9BB0776FB9C0}" srcOrd="0" destOrd="0" presId="urn:microsoft.com/office/officeart/2005/8/layout/orgChart1"/>
    <dgm:cxn modelId="{80F45AB8-E82C-4BCC-8D56-FDD01A8D46F3}" type="presOf" srcId="{B709DEAC-CE6E-4D0B-B246-0F92D45C5A80}" destId="{743B051F-D7DA-458C-AE1C-52B7EC94B437}" srcOrd="1" destOrd="0" presId="urn:microsoft.com/office/officeart/2005/8/layout/orgChart1"/>
    <dgm:cxn modelId="{7927A7EE-63C8-48EF-8C43-907719F2A8DA}" type="presOf" srcId="{A2971B29-E227-4C7E-B235-1886536ECEAF}" destId="{38EDE9CC-067C-442E-A0AD-CAAA0CEA2C4E}" srcOrd="0" destOrd="0" presId="urn:microsoft.com/office/officeart/2005/8/layout/orgChart1"/>
    <dgm:cxn modelId="{107CA99F-5C15-421D-B2C9-CCC5BAE71293}" type="presOf" srcId="{859EA521-3EB4-4D04-84BB-2A534180CC5A}" destId="{76E88245-981E-4E60-B321-B63E2CB9E003}" srcOrd="0" destOrd="0" presId="urn:microsoft.com/office/officeart/2005/8/layout/orgChart1"/>
    <dgm:cxn modelId="{E4F432A5-B866-40E2-9B93-ACE3AEF6A2DF}" srcId="{57D536C4-BFC6-4054-AC0D-8FF2485A23CD}" destId="{0F4F69EF-89EB-4A91-B3D2-96624975A501}" srcOrd="3" destOrd="0" parTransId="{8259EC21-0CCB-46B8-BF7C-E09962D2EDA1}" sibTransId="{7642C97C-0A21-4E2A-83CF-1302F86F4364}"/>
    <dgm:cxn modelId="{BE71E3AF-B74B-4A3C-ABFE-8C2C68B1CA43}" type="presOf" srcId="{D42AC5BC-F6C6-44B8-A3EE-6B6BD2FF260D}" destId="{0F758D42-EFA6-4702-86A6-1AECD81D5B0E}" srcOrd="0" destOrd="0" presId="urn:microsoft.com/office/officeart/2005/8/layout/orgChart1"/>
    <dgm:cxn modelId="{10431507-EC6A-4F5C-97B8-7033053C4D75}" type="presOf" srcId="{E2B9BBCC-793A-4506-98C9-38E660FC4A45}" destId="{C454C948-5E15-486A-B659-05DB12D37A02}" srcOrd="0" destOrd="0" presId="urn:microsoft.com/office/officeart/2005/8/layout/orgChart1"/>
    <dgm:cxn modelId="{76D89F3F-EBF4-4916-BE85-E59529AA3A4A}" type="presOf" srcId="{ACDEB8B5-5821-46B3-8DC3-BC7661FA95EF}" destId="{B325CC22-0382-4719-849D-E953E295D1D1}" srcOrd="1" destOrd="0" presId="urn:microsoft.com/office/officeart/2005/8/layout/orgChart1"/>
    <dgm:cxn modelId="{D6E24BA5-E044-4E96-B705-1E447B25C356}" type="presOf" srcId="{0366AE14-9B25-438D-8ECB-788CACE21EF7}" destId="{607A4F8A-7D41-4866-8C32-17299C95C64F}" srcOrd="1" destOrd="0" presId="urn:microsoft.com/office/officeart/2005/8/layout/orgChart1"/>
    <dgm:cxn modelId="{B75266D0-ECF5-415B-871E-5BF953853661}" type="presOf" srcId="{2B34E4A9-E6A5-43D1-A1DD-E0F7512E12CC}" destId="{396D6777-0BE3-436A-B511-4E843E9114C2}" srcOrd="1" destOrd="0" presId="urn:microsoft.com/office/officeart/2005/8/layout/orgChart1"/>
    <dgm:cxn modelId="{D7E9ADE7-BF1D-4858-8C64-3DEF7BF28DD0}" type="presOf" srcId="{8259EC21-0CCB-46B8-BF7C-E09962D2EDA1}" destId="{215B79B0-976D-442C-88C7-71FAD5ECD499}" srcOrd="0" destOrd="0" presId="urn:microsoft.com/office/officeart/2005/8/layout/orgChart1"/>
    <dgm:cxn modelId="{B63C7B8A-03FF-4A23-9C0B-561DEB51D8B2}" type="presOf" srcId="{C96FB215-1229-4D57-A92B-D31D5B634521}" destId="{4FFBC496-82EE-4182-AC00-278A6C85904F}" srcOrd="0" destOrd="0" presId="urn:microsoft.com/office/officeart/2005/8/layout/orgChart1"/>
    <dgm:cxn modelId="{86E96DB4-1178-4D16-A267-A52124D65579}" srcId="{EFCA7314-45CD-45C8-B0C8-72FF38B0F7FF}" destId="{A51F7D54-F4E4-462C-8D4E-D067E4FC8743}" srcOrd="0" destOrd="0" parTransId="{82879862-C946-4A68-BA02-D13EB4308AC3}" sibTransId="{D1AAE5D3-602B-4FF3-A288-58A3DF75198D}"/>
    <dgm:cxn modelId="{CDFE26DF-EF82-4CC1-9BA7-A6F0F4047C3A}" srcId="{57D536C4-BFC6-4054-AC0D-8FF2485A23CD}" destId="{ACD5FF1F-E1F6-4D0F-83D1-8CC7863DBDD4}" srcOrd="0" destOrd="0" parTransId="{CB78643C-9915-48C3-ABE1-5BC7B3FF784C}" sibTransId="{2A287293-FD8B-4DF0-B874-B163B4510CF5}"/>
    <dgm:cxn modelId="{ED2DB8BB-CD4B-4942-AAD0-A1B062AB4966}" type="presOf" srcId="{F88359DE-6E21-4D45-8F14-3CC243DAD709}" destId="{58FE9A83-3E8B-4666-8FFE-4840874AFB74}" srcOrd="0" destOrd="0" presId="urn:microsoft.com/office/officeart/2005/8/layout/orgChart1"/>
    <dgm:cxn modelId="{054689D2-C509-4FB8-9FF8-7BA6FFF8C38D}" type="presOf" srcId="{ACDEB8B5-5821-46B3-8DC3-BC7661FA95EF}" destId="{333FB5CE-E035-4140-BE84-34A200C5C14C}" srcOrd="0" destOrd="0" presId="urn:microsoft.com/office/officeart/2005/8/layout/orgChart1"/>
    <dgm:cxn modelId="{F6999D39-6330-4902-AB12-60B51415604F}" type="presOf" srcId="{52F14A68-126B-4545-A616-D3F2B53FB3E5}" destId="{C177EE45-DA4F-4963-9088-33549CF0E30F}" srcOrd="0" destOrd="0" presId="urn:microsoft.com/office/officeart/2005/8/layout/orgChart1"/>
    <dgm:cxn modelId="{ADB511A9-EA4E-43BE-BBCC-39A7BD4E4921}" type="presOf" srcId="{6C506F5F-ACF0-4354-B8D9-D4F7C0641114}" destId="{5855071A-372F-4F78-B10D-5E6B345FEA86}" srcOrd="0" destOrd="0" presId="urn:microsoft.com/office/officeart/2005/8/layout/orgChart1"/>
    <dgm:cxn modelId="{9010D521-2170-40BC-ABF6-93D5A5C72A5B}" srcId="{B8B22498-CCB8-47E0-A879-AC2F7E9FCE61}" destId="{E3329B3C-841E-45A7-9058-E49BC997A0AD}" srcOrd="0" destOrd="0" parTransId="{5A50C5C9-214F-4DAB-B1CA-101D764958F2}" sibTransId="{F2AFBC0A-95AC-4306-82D3-235618D5E2DD}"/>
    <dgm:cxn modelId="{B59C7260-CCB5-4EB0-9E2F-823ECB87234A}" type="presOf" srcId="{A041867B-6F08-41C3-92F9-9A7E004F5E30}" destId="{7CD679F9-00BA-45C5-8516-9079D0ABE4D9}" srcOrd="1" destOrd="0" presId="urn:microsoft.com/office/officeart/2005/8/layout/orgChart1"/>
    <dgm:cxn modelId="{D881E9B1-8054-42F7-81CF-86482BFEF13F}" type="presOf" srcId="{A51F7D54-F4E4-462C-8D4E-D067E4FC8743}" destId="{EF9EA239-ED45-4A66-9458-CBB13D6EDB02}" srcOrd="0" destOrd="0" presId="urn:microsoft.com/office/officeart/2005/8/layout/orgChart1"/>
    <dgm:cxn modelId="{D4251A3D-39B8-4DF1-BD85-70797A52C14B}" type="presOf" srcId="{5A50C5C9-214F-4DAB-B1CA-101D764958F2}" destId="{4092DE1C-7A77-47FC-9BD9-F6F2872E7D31}" srcOrd="0" destOrd="0" presId="urn:microsoft.com/office/officeart/2005/8/layout/orgChart1"/>
    <dgm:cxn modelId="{D010CA95-4702-45A4-A028-3B85E98B65F3}" type="presOf" srcId="{DB37FEEE-372C-4737-9A06-470A3922A929}" destId="{1D57232A-A974-41BB-B4B6-08007A8DB5EB}" srcOrd="0" destOrd="0" presId="urn:microsoft.com/office/officeart/2005/8/layout/orgChart1"/>
    <dgm:cxn modelId="{02088399-9987-457C-ACB0-2DCFA3CB72A1}" type="presOf" srcId="{52F0D9F6-BCCA-488C-A09A-E3246CFF1FB5}" destId="{12D52E64-CDEF-4041-9E53-2C252BF80051}" srcOrd="1" destOrd="0" presId="urn:microsoft.com/office/officeart/2005/8/layout/orgChart1"/>
    <dgm:cxn modelId="{45F00A7D-1E59-4842-8778-E87F4C5FA882}" srcId="{52F14A68-126B-4545-A616-D3F2B53FB3E5}" destId="{A041867B-6F08-41C3-92F9-9A7E004F5E30}" srcOrd="0" destOrd="0" parTransId="{D0D6AE05-F119-4F2E-B08E-AA4EBA206378}" sibTransId="{3E448A51-1E75-468D-AD25-0FE39278817E}"/>
    <dgm:cxn modelId="{48CA56B3-55D7-42CF-BAF1-32BEE69E9CA7}" type="presOf" srcId="{82879862-C946-4A68-BA02-D13EB4308AC3}" destId="{61C61443-073A-4B63-A30E-350AECD03E91}" srcOrd="0" destOrd="0" presId="urn:microsoft.com/office/officeart/2005/8/layout/orgChart1"/>
    <dgm:cxn modelId="{E62B65CF-CEEB-48B1-B923-5610255D3542}" type="presOf" srcId="{52F0D9F6-BCCA-488C-A09A-E3246CFF1FB5}" destId="{582325D8-BBD5-4A18-8A90-BBB989FCF528}" srcOrd="0" destOrd="0" presId="urn:microsoft.com/office/officeart/2005/8/layout/orgChart1"/>
    <dgm:cxn modelId="{DF3BCA89-FC8E-454B-BA2A-46ECD0E3FFC5}" srcId="{EFCA7314-45CD-45C8-B0C8-72FF38B0F7FF}" destId="{6C506F5F-ACF0-4354-B8D9-D4F7C0641114}" srcOrd="1" destOrd="0" parTransId="{E2B9BBCC-793A-4506-98C9-38E660FC4A45}" sibTransId="{C628B657-070B-402C-86A0-8551A7474B2A}"/>
    <dgm:cxn modelId="{83BFA7BE-6437-4307-A4D2-06211469778C}" type="presOf" srcId="{F88359DE-6E21-4D45-8F14-3CC243DAD709}" destId="{FD190041-646F-4C3F-8CE9-4604A44422E1}" srcOrd="1" destOrd="0" presId="urn:microsoft.com/office/officeart/2005/8/layout/orgChart1"/>
    <dgm:cxn modelId="{995C0DB3-BD36-42C0-B43F-110EAFC39B68}" srcId="{645B3913-EA60-4F5C-93EA-1970B247D122}" destId="{ACDEB8B5-5821-46B3-8DC3-BC7661FA95EF}" srcOrd="2" destOrd="0" parTransId="{DB37FEEE-372C-4737-9A06-470A3922A929}" sibTransId="{DE728044-25D3-4818-B2B7-C128D5EF7033}"/>
    <dgm:cxn modelId="{2124D308-C92C-4BA7-818A-89B5FBA091B2}" srcId="{57D536C4-BFC6-4054-AC0D-8FF2485A23CD}" destId="{28B55761-0FEE-4A0A-9C47-3F448D142282}" srcOrd="1" destOrd="0" parTransId="{FE615FF6-4324-4541-ACF5-FC9522A595EE}" sibTransId="{3A4AD266-0048-472B-92AE-605BC8931D03}"/>
    <dgm:cxn modelId="{502B0EEB-EB7A-4BAD-BB83-AB36C49F3183}" type="presOf" srcId="{D0E624F5-B998-4B48-AECA-0BFD90531E14}" destId="{09F57814-F3C1-4AAE-9277-284BFB557CED}" srcOrd="0" destOrd="0" presId="urn:microsoft.com/office/officeart/2005/8/layout/orgChart1"/>
    <dgm:cxn modelId="{DDAAE1C8-DF99-4DC5-86C3-FA8039AE7E94}" srcId="{645B3913-EA60-4F5C-93EA-1970B247D122}" destId="{2B34E4A9-E6A5-43D1-A1DD-E0F7512E12CC}" srcOrd="0" destOrd="0" parTransId="{D0E624F5-B998-4B48-AECA-0BFD90531E14}" sibTransId="{91F47A39-98D8-46A9-9E6E-B2D82689133A}"/>
    <dgm:cxn modelId="{454A4390-627C-45AD-AE26-816F40F34C84}" type="presOf" srcId="{584D961F-43B9-470C-B59B-D98332C6E239}" destId="{9A42C122-195B-4973-862B-5250595662BD}" srcOrd="1" destOrd="0" presId="urn:microsoft.com/office/officeart/2005/8/layout/orgChart1"/>
    <dgm:cxn modelId="{DDDE0C16-01B1-41E2-9554-9628546B9322}" type="presOf" srcId="{DCA196CA-CAE0-4796-BDB8-A5EC82085CD2}" destId="{2A44E8CB-659A-4B66-B2BF-B7F4C6A780E1}" srcOrd="0" destOrd="0" presId="urn:microsoft.com/office/officeart/2005/8/layout/orgChart1"/>
    <dgm:cxn modelId="{816C6144-BF68-4B6B-9976-2B5BE8D05C30}" type="presOf" srcId="{4FD2849C-178D-4D9C-9EEF-4258F27BCA85}" destId="{CC9C6E3B-9A98-4168-A22E-15151D645F8A}" srcOrd="1" destOrd="0" presId="urn:microsoft.com/office/officeart/2005/8/layout/orgChart1"/>
    <dgm:cxn modelId="{A2C25658-DBD9-417A-B15B-8B80F42C899F}" type="presOf" srcId="{CB78643C-9915-48C3-ABE1-5BC7B3FF784C}" destId="{2CB2F412-2691-48ED-BBD1-9D1C10877744}" srcOrd="0" destOrd="0" presId="urn:microsoft.com/office/officeart/2005/8/layout/orgChart1"/>
    <dgm:cxn modelId="{47C0CEF9-C56B-4117-B6A3-0B76CFF22680}" srcId="{70328E2C-1CB3-4F3E-BE5C-DDEC50BE3214}" destId="{D42AC5BC-F6C6-44B8-A3EE-6B6BD2FF260D}" srcOrd="0" destOrd="0" parTransId="{ABB6CBD1-1C3D-4CEE-8734-9B841F4511AD}" sibTransId="{79C632EE-2E53-458E-B0F2-209A92539FCC}"/>
    <dgm:cxn modelId="{372E1B8A-CE93-4760-AE6F-4D885B5F486B}" srcId="{B8B22498-CCB8-47E0-A879-AC2F7E9FCE61}" destId="{6377F5A9-F186-4E1E-8E6C-78AD42E5E1C0}" srcOrd="1" destOrd="0" parTransId="{DCA196CA-CAE0-4796-BDB8-A5EC82085CD2}" sibTransId="{3B84740D-F374-48EB-8C1F-AF3E418E5415}"/>
    <dgm:cxn modelId="{4DC17DA3-9FFA-47B6-8106-49D3E744D753}" type="presOf" srcId="{1A674B68-CB37-4477-9450-8E5ADCA4386B}" destId="{E3BBB606-3D2A-4492-8E31-14DB3E34376B}" srcOrd="0" destOrd="0" presId="urn:microsoft.com/office/officeart/2005/8/layout/orgChart1"/>
    <dgm:cxn modelId="{48F18F22-7AB0-4FF0-A205-ED75B2C7BA19}" type="presOf" srcId="{8B20C0E4-443B-4CCC-8483-302846838866}" destId="{2422D0FC-ECBC-4798-97A2-B9BE6D8957E7}" srcOrd="1" destOrd="0" presId="urn:microsoft.com/office/officeart/2005/8/layout/orgChart1"/>
    <dgm:cxn modelId="{B9970D1F-DC5B-45A7-9331-8B15A3A02116}" srcId="{57D536C4-BFC6-4054-AC0D-8FF2485A23CD}" destId="{584D961F-43B9-470C-B59B-D98332C6E239}" srcOrd="2" destOrd="0" parTransId="{932EB729-2FD2-498E-B4E4-0BD9DC187998}" sibTransId="{1C552329-A3A3-477E-8A3D-7140D226296F}"/>
    <dgm:cxn modelId="{265C6BFC-BB44-4C6E-B24C-9B77A8EC00D0}" srcId="{F88359DE-6E21-4D45-8F14-3CC243DAD709}" destId="{57D536C4-BFC6-4054-AC0D-8FF2485A23CD}" srcOrd="1" destOrd="0" parTransId="{680E2BE0-41D4-4217-BA1D-6637A1EA272C}" sibTransId="{1194E3E6-CA4C-48A4-9356-3816E5F959C5}"/>
    <dgm:cxn modelId="{E2DA6464-DB88-44BB-B62D-6CC111443321}" type="presOf" srcId="{8B20C0E4-443B-4CCC-8483-302846838866}" destId="{F6F6AB5D-86E1-4FBE-B29B-67A969ACEE53}" srcOrd="0" destOrd="0" presId="urn:microsoft.com/office/officeart/2005/8/layout/orgChart1"/>
    <dgm:cxn modelId="{A2AD2618-4A3A-49FB-806E-920F31BFC60F}" type="presOf" srcId="{932EB729-2FD2-498E-B4E4-0BD9DC187998}" destId="{D5ED85B7-E7CA-4032-BA71-49408E1D6946}" srcOrd="0" destOrd="0" presId="urn:microsoft.com/office/officeart/2005/8/layout/orgChart1"/>
    <dgm:cxn modelId="{555E3FAE-459F-490C-9015-0E4A95CF2588}" type="presOf" srcId="{BB7E0EBE-504C-44F1-BEA9-DE8A2B117549}" destId="{342245E0-2427-4D37-82A6-88E8C2806653}" srcOrd="0" destOrd="0" presId="urn:microsoft.com/office/officeart/2005/8/layout/orgChart1"/>
    <dgm:cxn modelId="{565BC13F-0010-4B4C-8301-22E9AA9C3620}" srcId="{F88359DE-6E21-4D45-8F14-3CC243DAD709}" destId="{B8B22498-CCB8-47E0-A879-AC2F7E9FCE61}" srcOrd="3" destOrd="0" parTransId="{BE5C36E1-5D57-42B7-A73C-EAA4C59686DC}" sibTransId="{38CBB0A0-2473-4A58-AFBD-14DA023D39E7}"/>
    <dgm:cxn modelId="{84B51351-4F5A-48D9-85EE-7D9AE39575EF}" type="presOf" srcId="{43FB4050-E0D5-4E5B-9193-103FA576036A}" destId="{98E62CB0-3899-47B0-8028-B82A564BE429}" srcOrd="0" destOrd="0" presId="urn:microsoft.com/office/officeart/2005/8/layout/orgChart1"/>
    <dgm:cxn modelId="{4D7F13B6-E438-4089-B392-C49760B1FA9D}" type="presOf" srcId="{0F4F69EF-89EB-4A91-B3D2-96624975A501}" destId="{39DFCC2F-F6E1-4E6A-9A7E-62444CB227C6}" srcOrd="1" destOrd="0" presId="urn:microsoft.com/office/officeart/2005/8/layout/orgChart1"/>
    <dgm:cxn modelId="{9867B4BD-AE03-4859-9A37-7D7F088F6894}" type="presOf" srcId="{B003A14C-AF86-4D98-BDD2-6344A222B27D}" destId="{B50F5EEE-BEBB-428F-839C-90FDF803727A}" srcOrd="0" destOrd="0" presId="urn:microsoft.com/office/officeart/2005/8/layout/orgChart1"/>
    <dgm:cxn modelId="{CB2D8769-683F-42F8-AA14-D26ED04D7483}" type="presOf" srcId="{CD82B7C1-D511-4EFD-A643-7F4481340E7C}" destId="{DE49C2E1-F7B9-4347-A3DB-45510AAAFA64}" srcOrd="0" destOrd="0" presId="urn:microsoft.com/office/officeart/2005/8/layout/orgChart1"/>
    <dgm:cxn modelId="{AE93FC7F-B6FE-4747-9E90-1689A41F8774}" type="presOf" srcId="{ACD5FF1F-E1F6-4D0F-83D1-8CC7863DBDD4}" destId="{C66114E1-6E89-4B0E-AA2B-390C92F8322A}" srcOrd="1" destOrd="0" presId="urn:microsoft.com/office/officeart/2005/8/layout/orgChart1"/>
    <dgm:cxn modelId="{3D32FC6A-1297-4E5F-B920-DE9023A21AC2}" type="presOf" srcId="{B003A14C-AF86-4D98-BDD2-6344A222B27D}" destId="{FB2B66E3-F3BF-4869-9DB7-215AF2F7ABFD}" srcOrd="1" destOrd="0" presId="urn:microsoft.com/office/officeart/2005/8/layout/orgChart1"/>
    <dgm:cxn modelId="{4EE9BD1D-1AA9-409F-897D-5A61BD1CD7A8}" type="presOf" srcId="{6E68AD9D-51B2-4324-AF62-51C40C6F17BE}" destId="{A81B75FC-E207-457E-AB88-FA6F34A2B2A2}" srcOrd="0" destOrd="0" presId="urn:microsoft.com/office/officeart/2005/8/layout/orgChart1"/>
    <dgm:cxn modelId="{87F78C0C-F288-4A15-A271-D1C025316E30}" type="presOf" srcId="{FE615FF6-4324-4541-ACF5-FC9522A595EE}" destId="{ECC73691-74CC-475F-BA2D-902E38358FC1}" srcOrd="0" destOrd="0" presId="urn:microsoft.com/office/officeart/2005/8/layout/orgChart1"/>
    <dgm:cxn modelId="{194B5CD3-7EA5-448A-8B58-51051B640D42}" srcId="{645B3913-EA60-4F5C-93EA-1970B247D122}" destId="{E511F1EB-CCB5-47F2-A97F-D9BF2402095E}" srcOrd="3" destOrd="0" parTransId="{43FB4050-E0D5-4E5B-9193-103FA576036A}" sibTransId="{F6D792BF-B040-4EAC-9774-54D592934F39}"/>
    <dgm:cxn modelId="{6E7C09A4-3F48-4558-8966-F723DAE29A66}" type="presOf" srcId="{645B3913-EA60-4F5C-93EA-1970B247D122}" destId="{CE346317-E10D-4AEB-BAD9-229D6B05C432}" srcOrd="1" destOrd="0" presId="urn:microsoft.com/office/officeart/2005/8/layout/orgChart1"/>
    <dgm:cxn modelId="{FD37AA53-8D94-41EF-BA04-8CBDAB15D16C}" type="presOf" srcId="{70328E2C-1CB3-4F3E-BE5C-DDEC50BE3214}" destId="{25023E23-D2CE-4C79-BAE9-2301AE0A9FD0}" srcOrd="0" destOrd="0" presId="urn:microsoft.com/office/officeart/2005/8/layout/orgChart1"/>
    <dgm:cxn modelId="{E6B92408-62AA-4787-9B9D-FA00409B6456}" type="presOf" srcId="{EFCA7314-45CD-45C8-B0C8-72FF38B0F7FF}" destId="{0B3901EA-8D04-4F91-BF8A-004936FEBCC4}" srcOrd="1" destOrd="0" presId="urn:microsoft.com/office/officeart/2005/8/layout/orgChart1"/>
    <dgm:cxn modelId="{EF4ADC96-04C6-4943-9B27-868C17D46DED}" type="presOf" srcId="{680E2BE0-41D4-4217-BA1D-6637A1EA272C}" destId="{F7753DBC-EF17-47B2-8541-779376019B7C}" srcOrd="0" destOrd="0" presId="urn:microsoft.com/office/officeart/2005/8/layout/orgChart1"/>
    <dgm:cxn modelId="{F53313F6-54C0-4F9A-A89E-67530AA9D9E7}" srcId="{9FB8C608-0C46-413F-B312-37430649323A}" destId="{645B3913-EA60-4F5C-93EA-1970B247D122}" srcOrd="0" destOrd="0" parTransId="{C96FB215-1229-4D57-A92B-D31D5B634521}" sibTransId="{1006430A-4F7E-4BAD-8AF6-CAD0100617CF}"/>
    <dgm:cxn modelId="{355BE00E-9795-48F5-809F-6BD1DBACD8AF}" srcId="{4FD2849C-178D-4D9C-9EEF-4258F27BCA85}" destId="{0366AE14-9B25-438D-8ECB-788CACE21EF7}" srcOrd="0" destOrd="0" parTransId="{F595175B-DB9B-4974-AD70-D682C5A408F1}" sibTransId="{F68E9931-40C6-41E9-8F79-B5CFC57E44D4}"/>
    <dgm:cxn modelId="{A49DB5A3-BA6A-4EFA-82EE-BF7CE85FCC8B}" type="presOf" srcId="{0F4F69EF-89EB-4A91-B3D2-96624975A501}" destId="{9FBF18FD-7CAC-4500-B7B6-63717FF4EE84}" srcOrd="0" destOrd="0" presId="urn:microsoft.com/office/officeart/2005/8/layout/orgChart1"/>
    <dgm:cxn modelId="{9A1CEDB9-EEFF-4396-B602-56FE715D1E53}" type="presOf" srcId="{A195D7A8-590A-47B8-B9AD-0EA66EC650D2}" destId="{910E60C2-E96B-4AB9-A6A1-B5B73FFF94DF}" srcOrd="1" destOrd="0" presId="urn:microsoft.com/office/officeart/2005/8/layout/orgChart1"/>
    <dgm:cxn modelId="{972BFD11-E9C3-4821-B547-ED8733E6A9B8}" type="presOf" srcId="{6377F5A9-F186-4E1E-8E6C-78AD42E5E1C0}" destId="{FCA96057-E5A3-4D94-9A54-548FEFC5AE52}" srcOrd="1" destOrd="0" presId="urn:microsoft.com/office/officeart/2005/8/layout/orgChart1"/>
    <dgm:cxn modelId="{D081EEC8-FFB8-4A05-ADE2-B4F47A3A11E0}" srcId="{A041867B-6F08-41C3-92F9-9A7E004F5E30}" destId="{B003A14C-AF86-4D98-BDD2-6344A222B27D}" srcOrd="0" destOrd="0" parTransId="{74A17704-5CFA-4649-B4E7-A11C478C74D9}" sibTransId="{7A4DC8CB-848A-4569-9041-9A02D356B6CC}"/>
    <dgm:cxn modelId="{9E12F5B1-4254-424B-BD23-DBBA42EF8FA7}" type="presOf" srcId="{6377F5A9-F186-4E1E-8E6C-78AD42E5E1C0}" destId="{26134F06-055E-4DCA-BDD1-EDB1ABB2EC02}" srcOrd="0" destOrd="0" presId="urn:microsoft.com/office/officeart/2005/8/layout/orgChart1"/>
    <dgm:cxn modelId="{0ADAAEB3-1166-443B-8236-E2E05D7F0E41}" type="presOf" srcId="{6C506F5F-ACF0-4354-B8D9-D4F7C0641114}" destId="{47B1E7A6-97CF-4CE0-B417-CCD30FC25C73}" srcOrd="1" destOrd="0" presId="urn:microsoft.com/office/officeart/2005/8/layout/orgChart1"/>
    <dgm:cxn modelId="{3E82A6C9-A121-4CE4-92DB-3AD33BE8F7DF}" type="presOf" srcId="{0366AE14-9B25-438D-8ECB-788CACE21EF7}" destId="{3CBA2E6A-82B8-4E4A-8B78-AA9CD40D1D09}" srcOrd="0" destOrd="0" presId="urn:microsoft.com/office/officeart/2005/8/layout/orgChart1"/>
    <dgm:cxn modelId="{6EFEAA92-8948-4C86-8BBA-A2A2EE86F4CF}" type="presOf" srcId="{E3329B3C-841E-45A7-9058-E49BC997A0AD}" destId="{D14C5FD9-A995-4EC6-882A-2464BD7CD6C5}" srcOrd="0" destOrd="0" presId="urn:microsoft.com/office/officeart/2005/8/layout/orgChart1"/>
    <dgm:cxn modelId="{7AEF9959-003B-4CDE-A13E-81DD96292324}" srcId="{EFCA7314-45CD-45C8-B0C8-72FF38B0F7FF}" destId="{52F0D9F6-BCCA-488C-A09A-E3246CFF1FB5}" srcOrd="2" destOrd="0" parTransId="{5DD8CDC0-EE61-4C83-9B13-80E8BA986F66}" sibTransId="{461E5D47-1D46-4763-8674-1CBFDFD7C140}"/>
    <dgm:cxn modelId="{33166A3C-D99B-44DF-B7A2-57E5CE78CE64}" type="presOf" srcId="{74A17704-5CFA-4649-B4E7-A11C478C74D9}" destId="{F519D379-3800-4AA7-B996-7CA33FCBDC22}" srcOrd="0" destOrd="0" presId="urn:microsoft.com/office/officeart/2005/8/layout/orgChart1"/>
    <dgm:cxn modelId="{9B7B58EA-DDC4-4840-8ABF-11885BBAA55D}" srcId="{A195D7A8-590A-47B8-B9AD-0EA66EC650D2}" destId="{52F14A68-126B-4545-A616-D3F2B53FB3E5}" srcOrd="0" destOrd="0" parTransId="{1A674B68-CB37-4477-9450-8E5ADCA4386B}" sibTransId="{D4F87DAB-81F0-47A3-B103-C846CDB8BC7C}"/>
    <dgm:cxn modelId="{DB278AB7-6B17-45D1-8FF9-D1D10E072065}" type="presOf" srcId="{57D536C4-BFC6-4054-AC0D-8FF2485A23CD}" destId="{07EEBF83-B00F-46B8-8DFD-8F1CA25E1C46}" srcOrd="1" destOrd="0" presId="urn:microsoft.com/office/officeart/2005/8/layout/orgChart1"/>
    <dgm:cxn modelId="{3BBE9643-CB8D-49AF-A948-2EBE4E713463}" type="presOf" srcId="{BE5C36E1-5D57-42B7-A73C-EAA4C59686DC}" destId="{3917175A-07AC-4F97-9908-80FD0C4A328B}" srcOrd="0" destOrd="0" presId="urn:microsoft.com/office/officeart/2005/8/layout/orgChart1"/>
    <dgm:cxn modelId="{778A283A-98A1-4A92-868E-C2E8968558FA}" type="presOf" srcId="{CD82B7C1-D511-4EFD-A643-7F4481340E7C}" destId="{17AAAA11-8BF6-4EDC-ADDD-4D15C8B220AF}" srcOrd="1" destOrd="0" presId="urn:microsoft.com/office/officeart/2005/8/layout/orgChart1"/>
    <dgm:cxn modelId="{4A7C6965-96E4-462D-9903-57B8DFD53EAA}" type="presOf" srcId="{F595175B-DB9B-4974-AD70-D682C5A408F1}" destId="{BC759A86-C1D3-4D99-B74A-41648D86423F}" srcOrd="0" destOrd="0" presId="urn:microsoft.com/office/officeart/2005/8/layout/orgChart1"/>
    <dgm:cxn modelId="{7AA35FB8-9909-45EA-8023-9A8683E3EF63}" type="presOf" srcId="{B709DEAC-CE6E-4D0B-B246-0F92D45C5A80}" destId="{478A10F1-FA56-481C-8904-A8FE836875B2}" srcOrd="0" destOrd="0" presId="urn:microsoft.com/office/officeart/2005/8/layout/orgChart1"/>
    <dgm:cxn modelId="{C818D1D0-3247-49F2-8E5D-5177352C19E2}" type="presOf" srcId="{B8B22498-CCB8-47E0-A879-AC2F7E9FCE61}" destId="{7B164457-D30D-45AD-A084-9D6ADF016C32}" srcOrd="0" destOrd="0" presId="urn:microsoft.com/office/officeart/2005/8/layout/orgChart1"/>
    <dgm:cxn modelId="{562A218B-6AAC-4F74-8686-D04402366533}" srcId="{F88359DE-6E21-4D45-8F14-3CC243DAD709}" destId="{B709DEAC-CE6E-4D0B-B246-0F92D45C5A80}" srcOrd="0" destOrd="0" parTransId="{859EA521-3EB4-4D04-84BB-2A534180CC5A}" sibTransId="{60C666CC-2587-432C-9F42-24A19949607E}"/>
    <dgm:cxn modelId="{FB6882B1-4474-4DE2-AA99-957E65646606}" type="presParOf" srcId="{225A7D91-D10E-42EB-BBD7-4BBBE3E05AF6}" destId="{8B816924-40FA-4BBE-AE34-CED7980F0428}" srcOrd="0" destOrd="0" presId="urn:microsoft.com/office/officeart/2005/8/layout/orgChart1"/>
    <dgm:cxn modelId="{29B391E3-F66A-45F8-A735-99D9434482EF}" type="presParOf" srcId="{8B816924-40FA-4BBE-AE34-CED7980F0428}" destId="{EF6B5BC4-5691-4F66-BDA3-13B073847572}" srcOrd="0" destOrd="0" presId="urn:microsoft.com/office/officeart/2005/8/layout/orgChart1"/>
    <dgm:cxn modelId="{BC6E7AD8-C013-4373-8137-4FCA0091B252}" type="presParOf" srcId="{EF6B5BC4-5691-4F66-BDA3-13B073847572}" destId="{F6F6AB5D-86E1-4FBE-B29B-67A969ACEE53}" srcOrd="0" destOrd="0" presId="urn:microsoft.com/office/officeart/2005/8/layout/orgChart1"/>
    <dgm:cxn modelId="{56837F59-F899-4262-B4E0-1AC920D05F18}" type="presParOf" srcId="{EF6B5BC4-5691-4F66-BDA3-13B073847572}" destId="{2422D0FC-ECBC-4798-97A2-B9BE6D8957E7}" srcOrd="1" destOrd="0" presId="urn:microsoft.com/office/officeart/2005/8/layout/orgChart1"/>
    <dgm:cxn modelId="{DF9FD5ED-2616-4129-9E78-4788A87D2CBB}" type="presParOf" srcId="{8B816924-40FA-4BBE-AE34-CED7980F0428}" destId="{CD6943A2-B599-4AF0-9142-5C9CEBA95920}" srcOrd="1" destOrd="0" presId="urn:microsoft.com/office/officeart/2005/8/layout/orgChart1"/>
    <dgm:cxn modelId="{71FBE307-3E81-4D01-BFEF-221B0490BCAC}" type="presParOf" srcId="{CD6943A2-B599-4AF0-9142-5C9CEBA95920}" destId="{FF58654D-DCA4-4139-B41F-87ADAE0C6AEA}" srcOrd="0" destOrd="0" presId="urn:microsoft.com/office/officeart/2005/8/layout/orgChart1"/>
    <dgm:cxn modelId="{BB20FAC4-646D-44A3-8E84-33F860E47143}" type="presParOf" srcId="{CD6943A2-B599-4AF0-9142-5C9CEBA95920}" destId="{2251DB45-DB2F-4A18-B641-9060B362072A}" srcOrd="1" destOrd="0" presId="urn:microsoft.com/office/officeart/2005/8/layout/orgChart1"/>
    <dgm:cxn modelId="{C3458F7A-BCDD-4557-BB0E-30BECCDF78C2}" type="presParOf" srcId="{2251DB45-DB2F-4A18-B641-9060B362072A}" destId="{34457D84-BFD1-4F62-84AC-98D955A0DA89}" srcOrd="0" destOrd="0" presId="urn:microsoft.com/office/officeart/2005/8/layout/orgChart1"/>
    <dgm:cxn modelId="{C790A379-A676-45DF-8B44-1040DD939857}" type="presParOf" srcId="{34457D84-BFD1-4F62-84AC-98D955A0DA89}" destId="{25023E23-D2CE-4C79-BAE9-2301AE0A9FD0}" srcOrd="0" destOrd="0" presId="urn:microsoft.com/office/officeart/2005/8/layout/orgChart1"/>
    <dgm:cxn modelId="{367BA006-8B35-4808-96CD-A114A287C8F0}" type="presParOf" srcId="{34457D84-BFD1-4F62-84AC-98D955A0DA89}" destId="{0654693E-1188-47A8-8F91-ED8D2139A6B7}" srcOrd="1" destOrd="0" presId="urn:microsoft.com/office/officeart/2005/8/layout/orgChart1"/>
    <dgm:cxn modelId="{BA1F1984-2269-4A0B-8BB3-6CDD43020878}" type="presParOf" srcId="{2251DB45-DB2F-4A18-B641-9060B362072A}" destId="{1B0FB39E-2A59-4CC2-B911-5E020299CF76}" srcOrd="1" destOrd="0" presId="urn:microsoft.com/office/officeart/2005/8/layout/orgChart1"/>
    <dgm:cxn modelId="{21332915-344E-471F-BD80-BCA038C74EED}" type="presParOf" srcId="{1B0FB39E-2A59-4CC2-B911-5E020299CF76}" destId="{C9E683A7-951B-4C63-B0FF-77D00BDF4A43}" srcOrd="0" destOrd="0" presId="urn:microsoft.com/office/officeart/2005/8/layout/orgChart1"/>
    <dgm:cxn modelId="{91EC13C9-D945-4F95-9615-2F2B56BC3CF5}" type="presParOf" srcId="{1B0FB39E-2A59-4CC2-B911-5E020299CF76}" destId="{3B2174E7-E320-493F-A613-D04D8AF3DE39}" srcOrd="1" destOrd="0" presId="urn:microsoft.com/office/officeart/2005/8/layout/orgChart1"/>
    <dgm:cxn modelId="{2BAF6C5D-541B-4057-AC7F-90072625691E}" type="presParOf" srcId="{3B2174E7-E320-493F-A613-D04D8AF3DE39}" destId="{6D1EB4C1-E15B-4735-A011-85A9784D8935}" srcOrd="0" destOrd="0" presId="urn:microsoft.com/office/officeart/2005/8/layout/orgChart1"/>
    <dgm:cxn modelId="{F7972AA5-2807-48BB-AC58-ABA941C7A9CF}" type="presParOf" srcId="{6D1EB4C1-E15B-4735-A011-85A9784D8935}" destId="{0F758D42-EFA6-4702-86A6-1AECD81D5B0E}" srcOrd="0" destOrd="0" presId="urn:microsoft.com/office/officeart/2005/8/layout/orgChart1"/>
    <dgm:cxn modelId="{63DAB059-A65E-4632-845F-01009EF3F2C1}" type="presParOf" srcId="{6D1EB4C1-E15B-4735-A011-85A9784D8935}" destId="{7F93F875-16D5-4A56-ABBE-B7C2B0E19BAD}" srcOrd="1" destOrd="0" presId="urn:microsoft.com/office/officeart/2005/8/layout/orgChart1"/>
    <dgm:cxn modelId="{1F50A4AD-68C6-4A08-89E5-E08834839AF5}" type="presParOf" srcId="{3B2174E7-E320-493F-A613-D04D8AF3DE39}" destId="{B82732AD-0795-4560-9204-8548C06313F7}" srcOrd="1" destOrd="0" presId="urn:microsoft.com/office/officeart/2005/8/layout/orgChart1"/>
    <dgm:cxn modelId="{DA4865DD-2AB9-4EAC-8E23-BF7C18246750}" type="presParOf" srcId="{3B2174E7-E320-493F-A613-D04D8AF3DE39}" destId="{2AE5C876-2647-43C0-86CD-4E8EDF301783}" srcOrd="2" destOrd="0" presId="urn:microsoft.com/office/officeart/2005/8/layout/orgChart1"/>
    <dgm:cxn modelId="{30C8E58B-4567-417E-9ED4-49D0CD041913}" type="presParOf" srcId="{2251DB45-DB2F-4A18-B641-9060B362072A}" destId="{1C828538-4CBB-4C59-88BF-9C50211BE96F}" srcOrd="2" destOrd="0" presId="urn:microsoft.com/office/officeart/2005/8/layout/orgChart1"/>
    <dgm:cxn modelId="{43E70E23-38D2-4F9F-9C6C-504513A25FB9}" type="presParOf" srcId="{CD6943A2-B599-4AF0-9142-5C9CEBA95920}" destId="{A81B75FC-E207-457E-AB88-FA6F34A2B2A2}" srcOrd="2" destOrd="0" presId="urn:microsoft.com/office/officeart/2005/8/layout/orgChart1"/>
    <dgm:cxn modelId="{9FBB3868-CBFC-4E67-A7AF-E69EE7D0D070}" type="presParOf" srcId="{CD6943A2-B599-4AF0-9142-5C9CEBA95920}" destId="{666F22AE-4FDD-4414-AF5E-50F76B2E4214}" srcOrd="3" destOrd="0" presId="urn:microsoft.com/office/officeart/2005/8/layout/orgChart1"/>
    <dgm:cxn modelId="{2356D501-E344-44AC-84DA-B56056C96F3A}" type="presParOf" srcId="{666F22AE-4FDD-4414-AF5E-50F76B2E4214}" destId="{68364D8D-00CA-4670-A159-6400CDCD79BB}" srcOrd="0" destOrd="0" presId="urn:microsoft.com/office/officeart/2005/8/layout/orgChart1"/>
    <dgm:cxn modelId="{2F33B7A6-4BFC-425D-B4AE-704F57C42838}" type="presParOf" srcId="{68364D8D-00CA-4670-A159-6400CDCD79BB}" destId="{DE49C2E1-F7B9-4347-A3DB-45510AAAFA64}" srcOrd="0" destOrd="0" presId="urn:microsoft.com/office/officeart/2005/8/layout/orgChart1"/>
    <dgm:cxn modelId="{873B574F-7007-4835-BE4C-22FEE62F1C74}" type="presParOf" srcId="{68364D8D-00CA-4670-A159-6400CDCD79BB}" destId="{17AAAA11-8BF6-4EDC-ADDD-4D15C8B220AF}" srcOrd="1" destOrd="0" presId="urn:microsoft.com/office/officeart/2005/8/layout/orgChart1"/>
    <dgm:cxn modelId="{6C64268B-22D5-4639-855F-64B5FF00BF7C}" type="presParOf" srcId="{666F22AE-4FDD-4414-AF5E-50F76B2E4214}" destId="{3E09D1D5-AC71-4765-B7BC-3EACC2129800}" srcOrd="1" destOrd="0" presId="urn:microsoft.com/office/officeart/2005/8/layout/orgChart1"/>
    <dgm:cxn modelId="{43A23B0F-5678-40DC-BA06-8BEFBAFA6FB4}" type="presParOf" srcId="{3E09D1D5-AC71-4765-B7BC-3EACC2129800}" destId="{E1D690CC-268C-401F-8C3D-C44C2F965316}" srcOrd="0" destOrd="0" presId="urn:microsoft.com/office/officeart/2005/8/layout/orgChart1"/>
    <dgm:cxn modelId="{33A8CC48-1228-4AEF-8C30-51F7091EE949}" type="presParOf" srcId="{3E09D1D5-AC71-4765-B7BC-3EACC2129800}" destId="{59A2AF90-C8C6-4D2A-8CE1-6166D6DF3628}" srcOrd="1" destOrd="0" presId="urn:microsoft.com/office/officeart/2005/8/layout/orgChart1"/>
    <dgm:cxn modelId="{62AA7BC3-234B-4E1D-B63C-29F320C6514B}" type="presParOf" srcId="{59A2AF90-C8C6-4D2A-8CE1-6166D6DF3628}" destId="{2132E3D7-2CD6-4F67-82F2-6B664C7FABB4}" srcOrd="0" destOrd="0" presId="urn:microsoft.com/office/officeart/2005/8/layout/orgChart1"/>
    <dgm:cxn modelId="{329D05FF-9679-47F3-81D8-7CD654341984}" type="presParOf" srcId="{2132E3D7-2CD6-4F67-82F2-6B664C7FABB4}" destId="{DF27E843-EECE-4790-BF8F-19664C2503AD}" srcOrd="0" destOrd="0" presId="urn:microsoft.com/office/officeart/2005/8/layout/orgChart1"/>
    <dgm:cxn modelId="{2C5CD97C-BB53-4CC2-9992-85437CAC68DF}" type="presParOf" srcId="{2132E3D7-2CD6-4F67-82F2-6B664C7FABB4}" destId="{CC9C6E3B-9A98-4168-A22E-15151D645F8A}" srcOrd="1" destOrd="0" presId="urn:microsoft.com/office/officeart/2005/8/layout/orgChart1"/>
    <dgm:cxn modelId="{7009C78D-A280-4B52-809B-BDDBA9801746}" type="presParOf" srcId="{59A2AF90-C8C6-4D2A-8CE1-6166D6DF3628}" destId="{09A72A3F-85DC-425E-BE5D-46B46C62DA78}" srcOrd="1" destOrd="0" presId="urn:microsoft.com/office/officeart/2005/8/layout/orgChart1"/>
    <dgm:cxn modelId="{D444B9CF-BE89-41E5-B89F-D58E07B6BB6B}" type="presParOf" srcId="{09A72A3F-85DC-425E-BE5D-46B46C62DA78}" destId="{BC759A86-C1D3-4D99-B74A-41648D86423F}" srcOrd="0" destOrd="0" presId="urn:microsoft.com/office/officeart/2005/8/layout/orgChart1"/>
    <dgm:cxn modelId="{20D0D4E1-FED5-4995-8EA4-E690646B8632}" type="presParOf" srcId="{09A72A3F-85DC-425E-BE5D-46B46C62DA78}" destId="{003135C2-FEFC-41A6-94CB-FEF1996CCB89}" srcOrd="1" destOrd="0" presId="urn:microsoft.com/office/officeart/2005/8/layout/orgChart1"/>
    <dgm:cxn modelId="{7F43D810-9BAB-4D72-9F56-4D8B909345D0}" type="presParOf" srcId="{003135C2-FEFC-41A6-94CB-FEF1996CCB89}" destId="{B31977A6-E214-4569-BD6B-8F27A48AF4C2}" srcOrd="0" destOrd="0" presId="urn:microsoft.com/office/officeart/2005/8/layout/orgChart1"/>
    <dgm:cxn modelId="{E839A61E-E935-4B65-BAD0-F00147706E44}" type="presParOf" srcId="{B31977A6-E214-4569-BD6B-8F27A48AF4C2}" destId="{3CBA2E6A-82B8-4E4A-8B78-AA9CD40D1D09}" srcOrd="0" destOrd="0" presId="urn:microsoft.com/office/officeart/2005/8/layout/orgChart1"/>
    <dgm:cxn modelId="{1E7A1C19-D3DE-46FF-A77A-A4B99B42534C}" type="presParOf" srcId="{B31977A6-E214-4569-BD6B-8F27A48AF4C2}" destId="{607A4F8A-7D41-4866-8C32-17299C95C64F}" srcOrd="1" destOrd="0" presId="urn:microsoft.com/office/officeart/2005/8/layout/orgChart1"/>
    <dgm:cxn modelId="{3673AA12-AF66-4E34-A5DA-3F7BB31B0FED}" type="presParOf" srcId="{003135C2-FEFC-41A6-94CB-FEF1996CCB89}" destId="{AAA49E59-4AAB-485D-AFA5-AE2881C2DC63}" srcOrd="1" destOrd="0" presId="urn:microsoft.com/office/officeart/2005/8/layout/orgChart1"/>
    <dgm:cxn modelId="{148C8C3B-F2CC-42D4-AFDA-53CA37C9739F}" type="presParOf" srcId="{AAA49E59-4AAB-485D-AFA5-AE2881C2DC63}" destId="{8A617969-8D03-4FEE-BB3A-D8B1E8C65921}" srcOrd="0" destOrd="0" presId="urn:microsoft.com/office/officeart/2005/8/layout/orgChart1"/>
    <dgm:cxn modelId="{3B9F2E2C-680C-4A8F-9769-D746AB0129A8}" type="presParOf" srcId="{AAA49E59-4AAB-485D-AFA5-AE2881C2DC63}" destId="{075213FA-3914-458F-A74E-99BF2F184C04}" srcOrd="1" destOrd="0" presId="urn:microsoft.com/office/officeart/2005/8/layout/orgChart1"/>
    <dgm:cxn modelId="{7CA314A2-ABDF-412A-816E-134544E6FB41}" type="presParOf" srcId="{075213FA-3914-458F-A74E-99BF2F184C04}" destId="{1F9D1FB4-8942-480E-8132-38D48006CDF3}" srcOrd="0" destOrd="0" presId="urn:microsoft.com/office/officeart/2005/8/layout/orgChart1"/>
    <dgm:cxn modelId="{16666DC6-0027-4EF3-AB8E-86664C07BCBA}" type="presParOf" srcId="{1F9D1FB4-8942-480E-8132-38D48006CDF3}" destId="{7DD5D19A-C119-4E73-8054-5C75AB4BB032}" srcOrd="0" destOrd="0" presId="urn:microsoft.com/office/officeart/2005/8/layout/orgChart1"/>
    <dgm:cxn modelId="{1C7A9E82-ED17-4670-8BF1-C5E3C208BE50}" type="presParOf" srcId="{1F9D1FB4-8942-480E-8132-38D48006CDF3}" destId="{910E60C2-E96B-4AB9-A6A1-B5B73FFF94DF}" srcOrd="1" destOrd="0" presId="urn:microsoft.com/office/officeart/2005/8/layout/orgChart1"/>
    <dgm:cxn modelId="{0BAB2513-D9BB-46F4-B152-1106A182ACB0}" type="presParOf" srcId="{075213FA-3914-458F-A74E-99BF2F184C04}" destId="{89CAD347-6140-4A02-8AA4-96857B17827F}" srcOrd="1" destOrd="0" presId="urn:microsoft.com/office/officeart/2005/8/layout/orgChart1"/>
    <dgm:cxn modelId="{FCD27CCD-8F4F-42E8-8C88-457F9AEAF391}" type="presParOf" srcId="{89CAD347-6140-4A02-8AA4-96857B17827F}" destId="{E3BBB606-3D2A-4492-8E31-14DB3E34376B}" srcOrd="0" destOrd="0" presId="urn:microsoft.com/office/officeart/2005/8/layout/orgChart1"/>
    <dgm:cxn modelId="{F7761463-A589-4A2D-BD09-BFCA5EC4BE67}" type="presParOf" srcId="{89CAD347-6140-4A02-8AA4-96857B17827F}" destId="{BDDC7D42-C6B9-49F9-9F4F-3AA4836BA4BD}" srcOrd="1" destOrd="0" presId="urn:microsoft.com/office/officeart/2005/8/layout/orgChart1"/>
    <dgm:cxn modelId="{D232945B-A356-4CAC-87C9-CB0CDEA41495}" type="presParOf" srcId="{BDDC7D42-C6B9-49F9-9F4F-3AA4836BA4BD}" destId="{5E9E608D-4253-49A1-AF48-2D14491F3A31}" srcOrd="0" destOrd="0" presId="urn:microsoft.com/office/officeart/2005/8/layout/orgChart1"/>
    <dgm:cxn modelId="{002BF9C7-35B3-4F15-B70F-6BCF748845DE}" type="presParOf" srcId="{5E9E608D-4253-49A1-AF48-2D14491F3A31}" destId="{C177EE45-DA4F-4963-9088-33549CF0E30F}" srcOrd="0" destOrd="0" presId="urn:microsoft.com/office/officeart/2005/8/layout/orgChart1"/>
    <dgm:cxn modelId="{23689419-C463-4BC0-81B5-9DE77F57704C}" type="presParOf" srcId="{5E9E608D-4253-49A1-AF48-2D14491F3A31}" destId="{CB676DE8-93FB-4E2A-AA5C-DDC267E0624C}" srcOrd="1" destOrd="0" presId="urn:microsoft.com/office/officeart/2005/8/layout/orgChart1"/>
    <dgm:cxn modelId="{F43221CA-577F-4349-8200-B25955CDF03A}" type="presParOf" srcId="{BDDC7D42-C6B9-49F9-9F4F-3AA4836BA4BD}" destId="{90E83D32-95DB-4702-8F61-B600BD8D4013}" srcOrd="1" destOrd="0" presId="urn:microsoft.com/office/officeart/2005/8/layout/orgChart1"/>
    <dgm:cxn modelId="{0F12752E-FCBC-41A2-836C-BB75294A1845}" type="presParOf" srcId="{90E83D32-95DB-4702-8F61-B600BD8D4013}" destId="{D51BF6CE-EDF1-44FB-859F-3130C55D0AA0}" srcOrd="0" destOrd="0" presId="urn:microsoft.com/office/officeart/2005/8/layout/orgChart1"/>
    <dgm:cxn modelId="{69CF437A-05B0-44F7-84E3-4484157A74E9}" type="presParOf" srcId="{90E83D32-95DB-4702-8F61-B600BD8D4013}" destId="{50A627BA-9D70-4BA3-A10A-E5E28301A032}" srcOrd="1" destOrd="0" presId="urn:microsoft.com/office/officeart/2005/8/layout/orgChart1"/>
    <dgm:cxn modelId="{354727AD-6730-499F-B516-4621EE6319AA}" type="presParOf" srcId="{50A627BA-9D70-4BA3-A10A-E5E28301A032}" destId="{B2457DA8-C937-45EF-898E-8B095030F5AB}" srcOrd="0" destOrd="0" presId="urn:microsoft.com/office/officeart/2005/8/layout/orgChart1"/>
    <dgm:cxn modelId="{8D08643A-504A-41EA-938F-D6E39ABC32DA}" type="presParOf" srcId="{B2457DA8-C937-45EF-898E-8B095030F5AB}" destId="{613A0E72-B8CB-499D-B01D-CD8CAE1177CF}" srcOrd="0" destOrd="0" presId="urn:microsoft.com/office/officeart/2005/8/layout/orgChart1"/>
    <dgm:cxn modelId="{30F4DD7E-DC06-4010-9017-7FCED47B4DE8}" type="presParOf" srcId="{B2457DA8-C937-45EF-898E-8B095030F5AB}" destId="{7CD679F9-00BA-45C5-8516-9079D0ABE4D9}" srcOrd="1" destOrd="0" presId="urn:microsoft.com/office/officeart/2005/8/layout/orgChart1"/>
    <dgm:cxn modelId="{4DC4872E-2DC9-4B18-BD12-FE8E78616705}" type="presParOf" srcId="{50A627BA-9D70-4BA3-A10A-E5E28301A032}" destId="{95593063-FF99-4783-86A7-598EF43F5F58}" srcOrd="1" destOrd="0" presId="urn:microsoft.com/office/officeart/2005/8/layout/orgChart1"/>
    <dgm:cxn modelId="{7B1289D2-1557-4CA3-87FD-880844036424}" type="presParOf" srcId="{95593063-FF99-4783-86A7-598EF43F5F58}" destId="{F519D379-3800-4AA7-B996-7CA33FCBDC22}" srcOrd="0" destOrd="0" presId="urn:microsoft.com/office/officeart/2005/8/layout/orgChart1"/>
    <dgm:cxn modelId="{277BC59A-4970-4A3C-8372-C3F2BE41193B}" type="presParOf" srcId="{95593063-FF99-4783-86A7-598EF43F5F58}" destId="{1871FF8C-4381-4801-ABEB-4DBDAD5C22BE}" srcOrd="1" destOrd="0" presId="urn:microsoft.com/office/officeart/2005/8/layout/orgChart1"/>
    <dgm:cxn modelId="{243725AE-4A01-4A0B-8D06-07C019764B3B}" type="presParOf" srcId="{1871FF8C-4381-4801-ABEB-4DBDAD5C22BE}" destId="{329163B8-FCEF-4A88-9657-39EF7D30EDC1}" srcOrd="0" destOrd="0" presId="urn:microsoft.com/office/officeart/2005/8/layout/orgChart1"/>
    <dgm:cxn modelId="{0A24B874-419D-47AA-B6A4-E8970BF6FB7E}" type="presParOf" srcId="{329163B8-FCEF-4A88-9657-39EF7D30EDC1}" destId="{B50F5EEE-BEBB-428F-839C-90FDF803727A}" srcOrd="0" destOrd="0" presId="urn:microsoft.com/office/officeart/2005/8/layout/orgChart1"/>
    <dgm:cxn modelId="{1BA20E5E-D4CF-417C-B2CD-7E70F386E6B0}" type="presParOf" srcId="{329163B8-FCEF-4A88-9657-39EF7D30EDC1}" destId="{FB2B66E3-F3BF-4869-9DB7-215AF2F7ABFD}" srcOrd="1" destOrd="0" presId="urn:microsoft.com/office/officeart/2005/8/layout/orgChart1"/>
    <dgm:cxn modelId="{0B52E279-B00D-45BA-80FC-8DACA445A6A0}" type="presParOf" srcId="{1871FF8C-4381-4801-ABEB-4DBDAD5C22BE}" destId="{8B0FE121-570C-4431-9FE4-D62233972AEF}" srcOrd="1" destOrd="0" presId="urn:microsoft.com/office/officeart/2005/8/layout/orgChart1"/>
    <dgm:cxn modelId="{D358F69B-FD0F-42CF-A5D4-80F4E24ACD8E}" type="presParOf" srcId="{1871FF8C-4381-4801-ABEB-4DBDAD5C22BE}" destId="{A32BDE41-6D79-43C4-A780-042F3AF46427}" srcOrd="2" destOrd="0" presId="urn:microsoft.com/office/officeart/2005/8/layout/orgChart1"/>
    <dgm:cxn modelId="{15AC5069-4B21-405A-A4E2-1F2F2FD2C1D0}" type="presParOf" srcId="{50A627BA-9D70-4BA3-A10A-E5E28301A032}" destId="{0E063A1A-2E0E-46D3-AE46-517F1F8D7550}" srcOrd="2" destOrd="0" presId="urn:microsoft.com/office/officeart/2005/8/layout/orgChart1"/>
    <dgm:cxn modelId="{D0AD2326-517E-48AC-A123-A2438508B84F}" type="presParOf" srcId="{BDDC7D42-C6B9-49F9-9F4F-3AA4836BA4BD}" destId="{6DBD6549-77DF-42F0-8F37-8A7005EB6637}" srcOrd="2" destOrd="0" presId="urn:microsoft.com/office/officeart/2005/8/layout/orgChart1"/>
    <dgm:cxn modelId="{0706FD32-8529-44A4-9D8E-4561036AEF9A}" type="presParOf" srcId="{075213FA-3914-458F-A74E-99BF2F184C04}" destId="{790262EE-9B1E-4151-BB03-134464448FD2}" srcOrd="2" destOrd="0" presId="urn:microsoft.com/office/officeart/2005/8/layout/orgChart1"/>
    <dgm:cxn modelId="{1C33E2E1-3047-4A91-BA72-EBE75067F002}" type="presParOf" srcId="{003135C2-FEFC-41A6-94CB-FEF1996CCB89}" destId="{BDBEDE1D-344C-4E49-9DDE-C36227FBB3A6}" srcOrd="2" destOrd="0" presId="urn:microsoft.com/office/officeart/2005/8/layout/orgChart1"/>
    <dgm:cxn modelId="{82FE5F2D-2302-48FF-9291-3F7D277867FD}" type="presParOf" srcId="{59A2AF90-C8C6-4D2A-8CE1-6166D6DF3628}" destId="{96979B86-85DB-4FF4-B2B4-870E4B7CA3CF}" srcOrd="2" destOrd="0" presId="urn:microsoft.com/office/officeart/2005/8/layout/orgChart1"/>
    <dgm:cxn modelId="{42B9D1B5-CBBC-4152-B9FF-A10A844BE68F}" type="presParOf" srcId="{666F22AE-4FDD-4414-AF5E-50F76B2E4214}" destId="{85ACF749-F2F4-4AE6-A153-935BD08995FD}" srcOrd="2" destOrd="0" presId="urn:microsoft.com/office/officeart/2005/8/layout/orgChart1"/>
    <dgm:cxn modelId="{A34F45F9-703D-4D52-913E-071AC8B069E4}" type="presParOf" srcId="{CD6943A2-B599-4AF0-9142-5C9CEBA95920}" destId="{0CEA8363-CE21-4CC5-AD1F-33FB0F868195}" srcOrd="4" destOrd="0" presId="urn:microsoft.com/office/officeart/2005/8/layout/orgChart1"/>
    <dgm:cxn modelId="{5ED15E73-8837-4C9D-943C-6DFA996E03EC}" type="presParOf" srcId="{CD6943A2-B599-4AF0-9142-5C9CEBA95920}" destId="{234909AA-18AF-439B-AA7F-E3BFE650524E}" srcOrd="5" destOrd="0" presId="urn:microsoft.com/office/officeart/2005/8/layout/orgChart1"/>
    <dgm:cxn modelId="{7A7E0368-678A-4F23-8D9C-09A549663851}" type="presParOf" srcId="{234909AA-18AF-439B-AA7F-E3BFE650524E}" destId="{D9C0328C-AF8B-4098-8757-E414863AB891}" srcOrd="0" destOrd="0" presId="urn:microsoft.com/office/officeart/2005/8/layout/orgChart1"/>
    <dgm:cxn modelId="{3E36DEC8-72CD-4701-A9EC-AFF2B063C61F}" type="presParOf" srcId="{D9C0328C-AF8B-4098-8757-E414863AB891}" destId="{58FE9A83-3E8B-4666-8FFE-4840874AFB74}" srcOrd="0" destOrd="0" presId="urn:microsoft.com/office/officeart/2005/8/layout/orgChart1"/>
    <dgm:cxn modelId="{9BDE63A7-E9ED-45C3-A0B6-E619AA46DC26}" type="presParOf" srcId="{D9C0328C-AF8B-4098-8757-E414863AB891}" destId="{FD190041-646F-4C3F-8CE9-4604A44422E1}" srcOrd="1" destOrd="0" presId="urn:microsoft.com/office/officeart/2005/8/layout/orgChart1"/>
    <dgm:cxn modelId="{B0D50A1B-6393-4A38-A808-34EA5A8E696E}" type="presParOf" srcId="{234909AA-18AF-439B-AA7F-E3BFE650524E}" destId="{19E432B3-8AF3-4F14-A020-B6FE3D720CA0}" srcOrd="1" destOrd="0" presId="urn:microsoft.com/office/officeart/2005/8/layout/orgChart1"/>
    <dgm:cxn modelId="{C6D4A9A8-54B9-41FD-8D12-009889168593}" type="presParOf" srcId="{19E432B3-8AF3-4F14-A020-B6FE3D720CA0}" destId="{76E88245-981E-4E60-B321-B63E2CB9E003}" srcOrd="0" destOrd="0" presId="urn:microsoft.com/office/officeart/2005/8/layout/orgChart1"/>
    <dgm:cxn modelId="{5D51ED35-975B-4F4E-9D7D-DE3644A46213}" type="presParOf" srcId="{19E432B3-8AF3-4F14-A020-B6FE3D720CA0}" destId="{67BAB7E1-665B-4D3D-9CF2-9D64211F327F}" srcOrd="1" destOrd="0" presId="urn:microsoft.com/office/officeart/2005/8/layout/orgChart1"/>
    <dgm:cxn modelId="{A3F78B61-07D6-42D7-A9B4-DB66AB2C9CD0}" type="presParOf" srcId="{67BAB7E1-665B-4D3D-9CF2-9D64211F327F}" destId="{CC84F229-AAD9-4ED3-A5B3-A2D5B68E3CA8}" srcOrd="0" destOrd="0" presId="urn:microsoft.com/office/officeart/2005/8/layout/orgChart1"/>
    <dgm:cxn modelId="{C8FD6AD1-394C-4434-8F81-C60EB991D088}" type="presParOf" srcId="{CC84F229-AAD9-4ED3-A5B3-A2D5B68E3CA8}" destId="{478A10F1-FA56-481C-8904-A8FE836875B2}" srcOrd="0" destOrd="0" presId="urn:microsoft.com/office/officeart/2005/8/layout/orgChart1"/>
    <dgm:cxn modelId="{5EA8B92A-76C5-4E9A-BE78-F0D8C217B9FE}" type="presParOf" srcId="{CC84F229-AAD9-4ED3-A5B3-A2D5B68E3CA8}" destId="{743B051F-D7DA-458C-AE1C-52B7EC94B437}" srcOrd="1" destOrd="0" presId="urn:microsoft.com/office/officeart/2005/8/layout/orgChart1"/>
    <dgm:cxn modelId="{1201AF57-6E65-47C2-B887-7C2B87F560E8}" type="presParOf" srcId="{67BAB7E1-665B-4D3D-9CF2-9D64211F327F}" destId="{0E3F8868-7802-4078-9A4C-341C069D3344}" srcOrd="1" destOrd="0" presId="urn:microsoft.com/office/officeart/2005/8/layout/orgChart1"/>
    <dgm:cxn modelId="{7141F96D-0DE2-4346-A0D1-C8F82CF01EF9}" type="presParOf" srcId="{0E3F8868-7802-4078-9A4C-341C069D3344}" destId="{1B826B35-6348-4021-A755-51395420AF53}" srcOrd="0" destOrd="0" presId="urn:microsoft.com/office/officeart/2005/8/layout/orgChart1"/>
    <dgm:cxn modelId="{A809AA8D-E563-43BF-95C0-62CEC593C12D}" type="presParOf" srcId="{0E3F8868-7802-4078-9A4C-341C069D3344}" destId="{E303643D-8C0C-4C05-80F5-A5C2FD1BB7DC}" srcOrd="1" destOrd="0" presId="urn:microsoft.com/office/officeart/2005/8/layout/orgChart1"/>
    <dgm:cxn modelId="{D5B89AB8-771A-44B9-8FE1-BFF2A96E5C79}" type="presParOf" srcId="{E303643D-8C0C-4C05-80F5-A5C2FD1BB7DC}" destId="{38603027-0EAA-4864-BD53-B1D7FC9A0058}" srcOrd="0" destOrd="0" presId="urn:microsoft.com/office/officeart/2005/8/layout/orgChart1"/>
    <dgm:cxn modelId="{E70807C7-0E70-4A04-BB62-51B63B5FF64A}" type="presParOf" srcId="{38603027-0EAA-4864-BD53-B1D7FC9A0058}" destId="{73216DB6-CBEF-4B7E-A723-104FF0150872}" srcOrd="0" destOrd="0" presId="urn:microsoft.com/office/officeart/2005/8/layout/orgChart1"/>
    <dgm:cxn modelId="{C8C95582-7EDF-4E3A-9770-36C988CFBD81}" type="presParOf" srcId="{38603027-0EAA-4864-BD53-B1D7FC9A0058}" destId="{0B3901EA-8D04-4F91-BF8A-004936FEBCC4}" srcOrd="1" destOrd="0" presId="urn:microsoft.com/office/officeart/2005/8/layout/orgChart1"/>
    <dgm:cxn modelId="{A9C70C97-88D1-4EE3-A179-5C4BF93951F7}" type="presParOf" srcId="{E303643D-8C0C-4C05-80F5-A5C2FD1BB7DC}" destId="{C7949563-1183-4F19-892F-354C782055DE}" srcOrd="1" destOrd="0" presId="urn:microsoft.com/office/officeart/2005/8/layout/orgChart1"/>
    <dgm:cxn modelId="{8DF83DA3-6A9D-4359-8D84-B09D8547425C}" type="presParOf" srcId="{C7949563-1183-4F19-892F-354C782055DE}" destId="{61C61443-073A-4B63-A30E-350AECD03E91}" srcOrd="0" destOrd="0" presId="urn:microsoft.com/office/officeart/2005/8/layout/orgChart1"/>
    <dgm:cxn modelId="{D7BD851F-7E84-46C7-99AB-31207A70ACDE}" type="presParOf" srcId="{C7949563-1183-4F19-892F-354C782055DE}" destId="{4F9F6EB8-351C-428B-BE0B-D18D10A77077}" srcOrd="1" destOrd="0" presId="urn:microsoft.com/office/officeart/2005/8/layout/orgChart1"/>
    <dgm:cxn modelId="{3EF44819-EDBC-460E-92E6-A5AE85B4576F}" type="presParOf" srcId="{4F9F6EB8-351C-428B-BE0B-D18D10A77077}" destId="{7AAFFCF2-B999-4F1E-A5DC-A59E56637930}" srcOrd="0" destOrd="0" presId="urn:microsoft.com/office/officeart/2005/8/layout/orgChart1"/>
    <dgm:cxn modelId="{268BECCB-124C-4F95-AD0A-06D8A1A1D41C}" type="presParOf" srcId="{7AAFFCF2-B999-4F1E-A5DC-A59E56637930}" destId="{EF9EA239-ED45-4A66-9458-CBB13D6EDB02}" srcOrd="0" destOrd="0" presId="urn:microsoft.com/office/officeart/2005/8/layout/orgChart1"/>
    <dgm:cxn modelId="{93391089-4AE5-4F85-83F3-0072BBCC9122}" type="presParOf" srcId="{7AAFFCF2-B999-4F1E-A5DC-A59E56637930}" destId="{C397B863-2AB6-44E5-9C1C-6841E639B62C}" srcOrd="1" destOrd="0" presId="urn:microsoft.com/office/officeart/2005/8/layout/orgChart1"/>
    <dgm:cxn modelId="{EC9939EC-3E90-49B7-B066-B615476C7990}" type="presParOf" srcId="{4F9F6EB8-351C-428B-BE0B-D18D10A77077}" destId="{FC595823-9891-4DC5-B4BB-1F116D788FFF}" srcOrd="1" destOrd="0" presId="urn:microsoft.com/office/officeart/2005/8/layout/orgChart1"/>
    <dgm:cxn modelId="{427BB924-333F-41F1-A893-EDCDDCEDDB42}" type="presParOf" srcId="{4F9F6EB8-351C-428B-BE0B-D18D10A77077}" destId="{86F722C3-6C5D-48E0-8011-21C3DD423DEC}" srcOrd="2" destOrd="0" presId="urn:microsoft.com/office/officeart/2005/8/layout/orgChart1"/>
    <dgm:cxn modelId="{E6C76918-4D03-4020-928F-8C1A52015ABE}" type="presParOf" srcId="{C7949563-1183-4F19-892F-354C782055DE}" destId="{C454C948-5E15-486A-B659-05DB12D37A02}" srcOrd="2" destOrd="0" presId="urn:microsoft.com/office/officeart/2005/8/layout/orgChart1"/>
    <dgm:cxn modelId="{ED8F925C-8DA3-4EC7-8A46-276A607F9C56}" type="presParOf" srcId="{C7949563-1183-4F19-892F-354C782055DE}" destId="{7439C876-0F59-47CF-984D-EB4B846A0498}" srcOrd="3" destOrd="0" presId="urn:microsoft.com/office/officeart/2005/8/layout/orgChart1"/>
    <dgm:cxn modelId="{528FB465-1D00-46FE-B148-BC8435C3F757}" type="presParOf" srcId="{7439C876-0F59-47CF-984D-EB4B846A0498}" destId="{5FF1F515-2DF8-4846-A35A-10D2B7F6B3F7}" srcOrd="0" destOrd="0" presId="urn:microsoft.com/office/officeart/2005/8/layout/orgChart1"/>
    <dgm:cxn modelId="{7002549F-2F4F-4D22-941F-A672300AA238}" type="presParOf" srcId="{5FF1F515-2DF8-4846-A35A-10D2B7F6B3F7}" destId="{5855071A-372F-4F78-B10D-5E6B345FEA86}" srcOrd="0" destOrd="0" presId="urn:microsoft.com/office/officeart/2005/8/layout/orgChart1"/>
    <dgm:cxn modelId="{28D978F6-4BD1-4F50-895E-7E2349A1C5FE}" type="presParOf" srcId="{5FF1F515-2DF8-4846-A35A-10D2B7F6B3F7}" destId="{47B1E7A6-97CF-4CE0-B417-CCD30FC25C73}" srcOrd="1" destOrd="0" presId="urn:microsoft.com/office/officeart/2005/8/layout/orgChart1"/>
    <dgm:cxn modelId="{71F3EAB2-60AA-4840-B0D2-E571C648BC39}" type="presParOf" srcId="{7439C876-0F59-47CF-984D-EB4B846A0498}" destId="{765A196A-C1A7-4E04-8357-A6C94CB2E1CF}" srcOrd="1" destOrd="0" presId="urn:microsoft.com/office/officeart/2005/8/layout/orgChart1"/>
    <dgm:cxn modelId="{B9D59EF5-3CF4-4A01-B53A-33976EE3FBD9}" type="presParOf" srcId="{7439C876-0F59-47CF-984D-EB4B846A0498}" destId="{E38FC819-DBA9-4B65-9CFB-BF62790567B3}" srcOrd="2" destOrd="0" presId="urn:microsoft.com/office/officeart/2005/8/layout/orgChart1"/>
    <dgm:cxn modelId="{644FBD04-5092-4EBB-9541-5FB2CCFC0D9B}" type="presParOf" srcId="{C7949563-1183-4F19-892F-354C782055DE}" destId="{9461F1F6-FF95-4192-A120-76724B7CA363}" srcOrd="4" destOrd="0" presId="urn:microsoft.com/office/officeart/2005/8/layout/orgChart1"/>
    <dgm:cxn modelId="{83321A5A-B60B-4B6E-AA79-EF0A919C109E}" type="presParOf" srcId="{C7949563-1183-4F19-892F-354C782055DE}" destId="{9762A906-492F-42C6-AC22-05D66649706E}" srcOrd="5" destOrd="0" presId="urn:microsoft.com/office/officeart/2005/8/layout/orgChart1"/>
    <dgm:cxn modelId="{3B3D15D2-03C5-46AD-8C37-8D526048DFB1}" type="presParOf" srcId="{9762A906-492F-42C6-AC22-05D66649706E}" destId="{8A0409EE-ADFB-4264-A96B-DEDEA8526D99}" srcOrd="0" destOrd="0" presId="urn:microsoft.com/office/officeart/2005/8/layout/orgChart1"/>
    <dgm:cxn modelId="{93C62863-9695-4C32-973E-B7E11A521979}" type="presParOf" srcId="{8A0409EE-ADFB-4264-A96B-DEDEA8526D99}" destId="{582325D8-BBD5-4A18-8A90-BBB989FCF528}" srcOrd="0" destOrd="0" presId="urn:microsoft.com/office/officeart/2005/8/layout/orgChart1"/>
    <dgm:cxn modelId="{54696368-4121-436C-AF10-DEEAD4CAF52F}" type="presParOf" srcId="{8A0409EE-ADFB-4264-A96B-DEDEA8526D99}" destId="{12D52E64-CDEF-4041-9E53-2C252BF80051}" srcOrd="1" destOrd="0" presId="urn:microsoft.com/office/officeart/2005/8/layout/orgChart1"/>
    <dgm:cxn modelId="{F445A5A0-836A-4D93-816B-7FC09606B378}" type="presParOf" srcId="{9762A906-492F-42C6-AC22-05D66649706E}" destId="{7E93558D-219A-4D30-B819-48F6870ED975}" srcOrd="1" destOrd="0" presId="urn:microsoft.com/office/officeart/2005/8/layout/orgChart1"/>
    <dgm:cxn modelId="{03A576C4-56F8-498D-A22A-102149D9C71D}" type="presParOf" srcId="{9762A906-492F-42C6-AC22-05D66649706E}" destId="{8BA56763-E1E4-44A3-BF12-4D6F3631D022}" srcOrd="2" destOrd="0" presId="urn:microsoft.com/office/officeart/2005/8/layout/orgChart1"/>
    <dgm:cxn modelId="{8BB81104-9CE4-4119-BCBE-125DC565C9E9}" type="presParOf" srcId="{E303643D-8C0C-4C05-80F5-A5C2FD1BB7DC}" destId="{8C9EAE9B-D60A-46D3-B029-8A2315674696}" srcOrd="2" destOrd="0" presId="urn:microsoft.com/office/officeart/2005/8/layout/orgChart1"/>
    <dgm:cxn modelId="{0EACA144-D210-4C03-BF16-748FC993F10E}" type="presParOf" srcId="{67BAB7E1-665B-4D3D-9CF2-9D64211F327F}" destId="{73EEEAC7-768A-45C1-B67D-C88C894EE8B0}" srcOrd="2" destOrd="0" presId="urn:microsoft.com/office/officeart/2005/8/layout/orgChart1"/>
    <dgm:cxn modelId="{C6F50B82-5375-483F-AC94-9F213AA0BFC2}" type="presParOf" srcId="{19E432B3-8AF3-4F14-A020-B6FE3D720CA0}" destId="{F7753DBC-EF17-47B2-8541-779376019B7C}" srcOrd="2" destOrd="0" presId="urn:microsoft.com/office/officeart/2005/8/layout/orgChart1"/>
    <dgm:cxn modelId="{62970049-6495-48D7-888B-115F85216B4E}" type="presParOf" srcId="{19E432B3-8AF3-4F14-A020-B6FE3D720CA0}" destId="{7B362C03-8252-4302-88A1-276E0AC3E070}" srcOrd="3" destOrd="0" presId="urn:microsoft.com/office/officeart/2005/8/layout/orgChart1"/>
    <dgm:cxn modelId="{C58ABF12-BE4E-48C7-B421-24C4914F5D3C}" type="presParOf" srcId="{7B362C03-8252-4302-88A1-276E0AC3E070}" destId="{E5E14F1E-ED5B-4273-A626-7789B5D64561}" srcOrd="0" destOrd="0" presId="urn:microsoft.com/office/officeart/2005/8/layout/orgChart1"/>
    <dgm:cxn modelId="{1D467A84-7F08-4BE5-8260-61E53F7C05A4}" type="presParOf" srcId="{E5E14F1E-ED5B-4273-A626-7789B5D64561}" destId="{DF9060DB-B1B0-43AC-A7CA-11C28B399F3C}" srcOrd="0" destOrd="0" presId="urn:microsoft.com/office/officeart/2005/8/layout/orgChart1"/>
    <dgm:cxn modelId="{2572D9EE-ACF8-4DE5-A231-BF3BB9267D75}" type="presParOf" srcId="{E5E14F1E-ED5B-4273-A626-7789B5D64561}" destId="{07EEBF83-B00F-46B8-8DFD-8F1CA25E1C46}" srcOrd="1" destOrd="0" presId="urn:microsoft.com/office/officeart/2005/8/layout/orgChart1"/>
    <dgm:cxn modelId="{5E1557EA-CEAA-4C20-848D-44D0BE133E67}" type="presParOf" srcId="{7B362C03-8252-4302-88A1-276E0AC3E070}" destId="{AEED051C-8C5E-4BB6-B956-59AB03298432}" srcOrd="1" destOrd="0" presId="urn:microsoft.com/office/officeart/2005/8/layout/orgChart1"/>
    <dgm:cxn modelId="{DDEC2DCC-7319-4A0B-BE50-CFD448E5E4AA}" type="presParOf" srcId="{AEED051C-8C5E-4BB6-B956-59AB03298432}" destId="{2CB2F412-2691-48ED-BBD1-9D1C10877744}" srcOrd="0" destOrd="0" presId="urn:microsoft.com/office/officeart/2005/8/layout/orgChart1"/>
    <dgm:cxn modelId="{EF489405-EB2A-4019-999A-2834822A1B3D}" type="presParOf" srcId="{AEED051C-8C5E-4BB6-B956-59AB03298432}" destId="{20AF71C5-1FA8-4AA3-8005-2B879C70EE1A}" srcOrd="1" destOrd="0" presId="urn:microsoft.com/office/officeart/2005/8/layout/orgChart1"/>
    <dgm:cxn modelId="{90394552-07CF-43A9-9889-0CA21BA8E4F3}" type="presParOf" srcId="{20AF71C5-1FA8-4AA3-8005-2B879C70EE1A}" destId="{5C916D56-2037-410F-A622-729D1FABCA01}" srcOrd="0" destOrd="0" presId="urn:microsoft.com/office/officeart/2005/8/layout/orgChart1"/>
    <dgm:cxn modelId="{672E2BA8-0355-4598-81BA-B6EFBB2173B8}" type="presParOf" srcId="{5C916D56-2037-410F-A622-729D1FABCA01}" destId="{FE724B26-4DCC-479A-A335-49E4F97803FA}" srcOrd="0" destOrd="0" presId="urn:microsoft.com/office/officeart/2005/8/layout/orgChart1"/>
    <dgm:cxn modelId="{0A493AFE-35B4-4CDB-A4AF-37F160D672E7}" type="presParOf" srcId="{5C916D56-2037-410F-A622-729D1FABCA01}" destId="{C66114E1-6E89-4B0E-AA2B-390C92F8322A}" srcOrd="1" destOrd="0" presId="urn:microsoft.com/office/officeart/2005/8/layout/orgChart1"/>
    <dgm:cxn modelId="{D72A58CE-83B9-4AB0-BBFE-211A98D91A55}" type="presParOf" srcId="{20AF71C5-1FA8-4AA3-8005-2B879C70EE1A}" destId="{E4490529-C798-4AF9-8EF8-8881F55FD97B}" srcOrd="1" destOrd="0" presId="urn:microsoft.com/office/officeart/2005/8/layout/orgChart1"/>
    <dgm:cxn modelId="{B311244D-904E-49E7-97AB-708A4E4D469F}" type="presParOf" srcId="{20AF71C5-1FA8-4AA3-8005-2B879C70EE1A}" destId="{995A83A7-6A23-4B82-B50D-86E266DF54C7}" srcOrd="2" destOrd="0" presId="urn:microsoft.com/office/officeart/2005/8/layout/orgChart1"/>
    <dgm:cxn modelId="{2557FC6E-4C29-4A3B-9350-CAD08196EAD7}" type="presParOf" srcId="{AEED051C-8C5E-4BB6-B956-59AB03298432}" destId="{ECC73691-74CC-475F-BA2D-902E38358FC1}" srcOrd="2" destOrd="0" presId="urn:microsoft.com/office/officeart/2005/8/layout/orgChart1"/>
    <dgm:cxn modelId="{EB1FC91C-A8FB-440D-B6DB-E40296223F8D}" type="presParOf" srcId="{AEED051C-8C5E-4BB6-B956-59AB03298432}" destId="{15AF2891-E367-4E49-B82A-1C2427B11429}" srcOrd="3" destOrd="0" presId="urn:microsoft.com/office/officeart/2005/8/layout/orgChart1"/>
    <dgm:cxn modelId="{AB17A7FC-FF7F-4253-A18C-C74071998093}" type="presParOf" srcId="{15AF2891-E367-4E49-B82A-1C2427B11429}" destId="{8C3640EA-326D-456E-9F06-DE9F9178200A}" srcOrd="0" destOrd="0" presId="urn:microsoft.com/office/officeart/2005/8/layout/orgChart1"/>
    <dgm:cxn modelId="{1C49E92E-B23B-44EA-86DF-63A8EA2B080C}" type="presParOf" srcId="{8C3640EA-326D-456E-9F06-DE9F9178200A}" destId="{4F7F0ABE-7E82-4BA1-85A1-1A262642EDEC}" srcOrd="0" destOrd="0" presId="urn:microsoft.com/office/officeart/2005/8/layout/orgChart1"/>
    <dgm:cxn modelId="{FCE806A9-1CDE-48AE-989D-732ED4CD0920}" type="presParOf" srcId="{8C3640EA-326D-456E-9F06-DE9F9178200A}" destId="{6A799F3E-1C4B-44CD-90FE-F0B08A299C10}" srcOrd="1" destOrd="0" presId="urn:microsoft.com/office/officeart/2005/8/layout/orgChart1"/>
    <dgm:cxn modelId="{4448EEF2-FCE4-42A1-A071-896DE712A6A2}" type="presParOf" srcId="{15AF2891-E367-4E49-B82A-1C2427B11429}" destId="{08DA244C-E908-4EA8-A0A0-38A4B3E9DA72}" srcOrd="1" destOrd="0" presId="urn:microsoft.com/office/officeart/2005/8/layout/orgChart1"/>
    <dgm:cxn modelId="{02E9A92A-75E0-424D-BC26-3467BCC5DCD7}" type="presParOf" srcId="{15AF2891-E367-4E49-B82A-1C2427B11429}" destId="{EE3AF9F4-A124-4934-9D7D-3963820D1448}" srcOrd="2" destOrd="0" presId="urn:microsoft.com/office/officeart/2005/8/layout/orgChart1"/>
    <dgm:cxn modelId="{D99BC8AF-7F57-4F9E-8BB8-6DF297A45283}" type="presParOf" srcId="{AEED051C-8C5E-4BB6-B956-59AB03298432}" destId="{D5ED85B7-E7CA-4032-BA71-49408E1D6946}" srcOrd="4" destOrd="0" presId="urn:microsoft.com/office/officeart/2005/8/layout/orgChart1"/>
    <dgm:cxn modelId="{0F4F7C51-326F-47A2-9B41-781707CC8AF5}" type="presParOf" srcId="{AEED051C-8C5E-4BB6-B956-59AB03298432}" destId="{E4A0772C-5AC2-4F2F-A766-517D2A5AF61F}" srcOrd="5" destOrd="0" presId="urn:microsoft.com/office/officeart/2005/8/layout/orgChart1"/>
    <dgm:cxn modelId="{EF346B0A-CD17-448F-9E67-EB5BC9E430BD}" type="presParOf" srcId="{E4A0772C-5AC2-4F2F-A766-517D2A5AF61F}" destId="{18D34109-FF98-453F-8B35-09D9B766A708}" srcOrd="0" destOrd="0" presId="urn:microsoft.com/office/officeart/2005/8/layout/orgChart1"/>
    <dgm:cxn modelId="{F98B0CE6-DD04-417A-8218-363C8C3FB560}" type="presParOf" srcId="{18D34109-FF98-453F-8B35-09D9B766A708}" destId="{EBD6D1E4-C046-40E9-8E35-9AC6A875EA7F}" srcOrd="0" destOrd="0" presId="urn:microsoft.com/office/officeart/2005/8/layout/orgChart1"/>
    <dgm:cxn modelId="{D42DE272-0E8B-4A4F-9B9A-078DB129E66A}" type="presParOf" srcId="{18D34109-FF98-453F-8B35-09D9B766A708}" destId="{9A42C122-195B-4973-862B-5250595662BD}" srcOrd="1" destOrd="0" presId="urn:microsoft.com/office/officeart/2005/8/layout/orgChart1"/>
    <dgm:cxn modelId="{BA24C74B-CA2A-41DF-9966-7D6DFFEE3B88}" type="presParOf" srcId="{E4A0772C-5AC2-4F2F-A766-517D2A5AF61F}" destId="{DEF7CD74-360F-4309-9D5C-A3CAFDA9DB81}" srcOrd="1" destOrd="0" presId="urn:microsoft.com/office/officeart/2005/8/layout/orgChart1"/>
    <dgm:cxn modelId="{36CAB25C-2E06-4BB0-A285-BD1DF6E94AF0}" type="presParOf" srcId="{E4A0772C-5AC2-4F2F-A766-517D2A5AF61F}" destId="{EA7748D5-0698-4744-A44C-4C8613725B01}" srcOrd="2" destOrd="0" presId="urn:microsoft.com/office/officeart/2005/8/layout/orgChart1"/>
    <dgm:cxn modelId="{34933F05-A9D0-42AF-B587-60EFDEF96F34}" type="presParOf" srcId="{AEED051C-8C5E-4BB6-B956-59AB03298432}" destId="{215B79B0-976D-442C-88C7-71FAD5ECD499}" srcOrd="6" destOrd="0" presId="urn:microsoft.com/office/officeart/2005/8/layout/orgChart1"/>
    <dgm:cxn modelId="{CC88FD83-AEB8-4AC8-BBBC-0D7F49231D62}" type="presParOf" srcId="{AEED051C-8C5E-4BB6-B956-59AB03298432}" destId="{EAA7549F-DB7E-48E8-831A-D17CF0AFEACD}" srcOrd="7" destOrd="0" presId="urn:microsoft.com/office/officeart/2005/8/layout/orgChart1"/>
    <dgm:cxn modelId="{98E532C4-E33C-42C1-B500-5F006576D4E3}" type="presParOf" srcId="{EAA7549F-DB7E-48E8-831A-D17CF0AFEACD}" destId="{133D8EFA-749C-4EB6-8966-4F45B3400251}" srcOrd="0" destOrd="0" presId="urn:microsoft.com/office/officeart/2005/8/layout/orgChart1"/>
    <dgm:cxn modelId="{AA31DC80-2B62-4AE6-B72D-D2AC710E8A6C}" type="presParOf" srcId="{133D8EFA-749C-4EB6-8966-4F45B3400251}" destId="{9FBF18FD-7CAC-4500-B7B6-63717FF4EE84}" srcOrd="0" destOrd="0" presId="urn:microsoft.com/office/officeart/2005/8/layout/orgChart1"/>
    <dgm:cxn modelId="{9C80677B-CCCB-44ED-9123-976B9D67E233}" type="presParOf" srcId="{133D8EFA-749C-4EB6-8966-4F45B3400251}" destId="{39DFCC2F-F6E1-4E6A-9A7E-62444CB227C6}" srcOrd="1" destOrd="0" presId="urn:microsoft.com/office/officeart/2005/8/layout/orgChart1"/>
    <dgm:cxn modelId="{07629A9D-9CDB-4379-BE99-B76F6C16D4AF}" type="presParOf" srcId="{EAA7549F-DB7E-48E8-831A-D17CF0AFEACD}" destId="{CDAAE99F-CBA3-4A9E-8448-D9F2B70FFEB5}" srcOrd="1" destOrd="0" presId="urn:microsoft.com/office/officeart/2005/8/layout/orgChart1"/>
    <dgm:cxn modelId="{0F0C32AA-0943-4758-9CB6-D4130AD18C39}" type="presParOf" srcId="{EAA7549F-DB7E-48E8-831A-D17CF0AFEACD}" destId="{35798E21-A877-4A8A-9B92-CBA419557DE5}" srcOrd="2" destOrd="0" presId="urn:microsoft.com/office/officeart/2005/8/layout/orgChart1"/>
    <dgm:cxn modelId="{061A4AF5-DC64-4015-8E73-BCE9D3414FF2}" type="presParOf" srcId="{7B362C03-8252-4302-88A1-276E0AC3E070}" destId="{5CF54C0A-E68B-49DF-81C4-CF78A8AF30E9}" srcOrd="2" destOrd="0" presId="urn:microsoft.com/office/officeart/2005/8/layout/orgChart1"/>
    <dgm:cxn modelId="{0AB0EB3B-01D7-494E-8021-FD468B77F137}" type="presParOf" srcId="{19E432B3-8AF3-4F14-A020-B6FE3D720CA0}" destId="{548A5919-AFDF-4B34-996D-D666B4EA9898}" srcOrd="4" destOrd="0" presId="urn:microsoft.com/office/officeart/2005/8/layout/orgChart1"/>
    <dgm:cxn modelId="{4F2D3F51-C8F8-456C-B937-D2C04C9D9766}" type="presParOf" srcId="{19E432B3-8AF3-4F14-A020-B6FE3D720CA0}" destId="{0C8AD46D-2D96-4012-8F75-FBBAB67AF0B1}" srcOrd="5" destOrd="0" presId="urn:microsoft.com/office/officeart/2005/8/layout/orgChart1"/>
    <dgm:cxn modelId="{5634BCB6-F41E-4314-8F3E-756C4D41C0DC}" type="presParOf" srcId="{0C8AD46D-2D96-4012-8F75-FBBAB67AF0B1}" destId="{E592B85F-A306-42B7-A5CD-25225EDA829A}" srcOrd="0" destOrd="0" presId="urn:microsoft.com/office/officeart/2005/8/layout/orgChart1"/>
    <dgm:cxn modelId="{C7592C6C-0CB2-4A10-9BD1-B532B8E405B2}" type="presParOf" srcId="{E592B85F-A306-42B7-A5CD-25225EDA829A}" destId="{3A0BEBF0-AC0E-4D18-A9A7-330B9832E890}" srcOrd="0" destOrd="0" presId="urn:microsoft.com/office/officeart/2005/8/layout/orgChart1"/>
    <dgm:cxn modelId="{4BB28EE8-04A2-4BAA-A19E-79E3551B6491}" type="presParOf" srcId="{E592B85F-A306-42B7-A5CD-25225EDA829A}" destId="{38E118E7-8EA6-4330-B273-D40CE8AE7BF1}" srcOrd="1" destOrd="0" presId="urn:microsoft.com/office/officeart/2005/8/layout/orgChart1"/>
    <dgm:cxn modelId="{5D95826C-59F7-4F6C-B5B9-269999BB77A4}" type="presParOf" srcId="{0C8AD46D-2D96-4012-8F75-FBBAB67AF0B1}" destId="{C6902EEA-4E1C-4C08-A711-B8A5CA2BA341}" srcOrd="1" destOrd="0" presId="urn:microsoft.com/office/officeart/2005/8/layout/orgChart1"/>
    <dgm:cxn modelId="{DFDD04DB-B47A-4D2A-AE07-49AF04A56632}" type="presParOf" srcId="{C6902EEA-4E1C-4C08-A711-B8A5CA2BA341}" destId="{4FFBC496-82EE-4182-AC00-278A6C85904F}" srcOrd="0" destOrd="0" presId="urn:microsoft.com/office/officeart/2005/8/layout/orgChart1"/>
    <dgm:cxn modelId="{9A47B476-8F99-4078-8286-85AE2BFBE06A}" type="presParOf" srcId="{C6902EEA-4E1C-4C08-A711-B8A5CA2BA341}" destId="{ED0FE362-6217-402B-A941-62B2BBA755A9}" srcOrd="1" destOrd="0" presId="urn:microsoft.com/office/officeart/2005/8/layout/orgChart1"/>
    <dgm:cxn modelId="{18902CBC-1356-4753-B9E3-3BFCB63C6FA6}" type="presParOf" srcId="{ED0FE362-6217-402B-A941-62B2BBA755A9}" destId="{B1C6DE39-9776-47BF-BE0F-13A0A0AEC3EF}" srcOrd="0" destOrd="0" presId="urn:microsoft.com/office/officeart/2005/8/layout/orgChart1"/>
    <dgm:cxn modelId="{2953D612-0192-46AA-9844-8B1FDAD9DF52}" type="presParOf" srcId="{B1C6DE39-9776-47BF-BE0F-13A0A0AEC3EF}" destId="{893DCBE3-AAAB-4C12-9458-9BB0776FB9C0}" srcOrd="0" destOrd="0" presId="urn:microsoft.com/office/officeart/2005/8/layout/orgChart1"/>
    <dgm:cxn modelId="{09A0BB05-BB2D-4723-8F7D-9831611A23F6}" type="presParOf" srcId="{B1C6DE39-9776-47BF-BE0F-13A0A0AEC3EF}" destId="{CE346317-E10D-4AEB-BAD9-229D6B05C432}" srcOrd="1" destOrd="0" presId="urn:microsoft.com/office/officeart/2005/8/layout/orgChart1"/>
    <dgm:cxn modelId="{F5BF4D8B-1BD8-4E84-95A4-31DD37F75084}" type="presParOf" srcId="{ED0FE362-6217-402B-A941-62B2BBA755A9}" destId="{BFC237C3-124B-4120-9715-AC6C365A7918}" srcOrd="1" destOrd="0" presId="urn:microsoft.com/office/officeart/2005/8/layout/orgChart1"/>
    <dgm:cxn modelId="{68E6B1E7-DBEB-4C9C-A412-B0713B333C9A}" type="presParOf" srcId="{BFC237C3-124B-4120-9715-AC6C365A7918}" destId="{09F57814-F3C1-4AAE-9277-284BFB557CED}" srcOrd="0" destOrd="0" presId="urn:microsoft.com/office/officeart/2005/8/layout/orgChart1"/>
    <dgm:cxn modelId="{48CCF81D-7CF3-4A71-B6E3-A8548BC60A3C}" type="presParOf" srcId="{BFC237C3-124B-4120-9715-AC6C365A7918}" destId="{FBFC1F8F-EDEF-4BD6-818E-391EA074F168}" srcOrd="1" destOrd="0" presId="urn:microsoft.com/office/officeart/2005/8/layout/orgChart1"/>
    <dgm:cxn modelId="{9121A42A-04B5-4597-AFCD-94BEC55D7E83}" type="presParOf" srcId="{FBFC1F8F-EDEF-4BD6-818E-391EA074F168}" destId="{24CD9236-5A94-4E7F-BD09-4564087476B5}" srcOrd="0" destOrd="0" presId="urn:microsoft.com/office/officeart/2005/8/layout/orgChart1"/>
    <dgm:cxn modelId="{739B0F5E-0240-458B-9221-6ECC9CA2CC65}" type="presParOf" srcId="{24CD9236-5A94-4E7F-BD09-4564087476B5}" destId="{E6AA0851-067B-4F1B-9344-234CCAF9A337}" srcOrd="0" destOrd="0" presId="urn:microsoft.com/office/officeart/2005/8/layout/orgChart1"/>
    <dgm:cxn modelId="{E4929EEE-AE01-4A31-9477-9A9271C2AF12}" type="presParOf" srcId="{24CD9236-5A94-4E7F-BD09-4564087476B5}" destId="{396D6777-0BE3-436A-B511-4E843E9114C2}" srcOrd="1" destOrd="0" presId="urn:microsoft.com/office/officeart/2005/8/layout/orgChart1"/>
    <dgm:cxn modelId="{D3061A7B-535F-42D7-A2FA-97B0F87A2A7E}" type="presParOf" srcId="{FBFC1F8F-EDEF-4BD6-818E-391EA074F168}" destId="{DFC3B246-45CE-437B-8C07-89A068A29C3A}" srcOrd="1" destOrd="0" presId="urn:microsoft.com/office/officeart/2005/8/layout/orgChart1"/>
    <dgm:cxn modelId="{D72EB7BF-EE84-47CB-BB21-08E2EDCACF02}" type="presParOf" srcId="{FBFC1F8F-EDEF-4BD6-818E-391EA074F168}" destId="{E935350D-BAA6-4411-ABA6-C18B549DBD06}" srcOrd="2" destOrd="0" presId="urn:microsoft.com/office/officeart/2005/8/layout/orgChart1"/>
    <dgm:cxn modelId="{0988853D-940F-4C79-A6F7-997D656B3E40}" type="presParOf" srcId="{BFC237C3-124B-4120-9715-AC6C365A7918}" destId="{38EDE9CC-067C-442E-A0AD-CAAA0CEA2C4E}" srcOrd="2" destOrd="0" presId="urn:microsoft.com/office/officeart/2005/8/layout/orgChart1"/>
    <dgm:cxn modelId="{60C4F7F0-D379-4931-934D-7DCC98BF0F86}" type="presParOf" srcId="{BFC237C3-124B-4120-9715-AC6C365A7918}" destId="{22494DBA-50A1-4160-ACB0-4736C4C00F7C}" srcOrd="3" destOrd="0" presId="urn:microsoft.com/office/officeart/2005/8/layout/orgChart1"/>
    <dgm:cxn modelId="{5C6AFE02-6640-45CE-9EEF-FF2942D48499}" type="presParOf" srcId="{22494DBA-50A1-4160-ACB0-4736C4C00F7C}" destId="{82665336-C523-466B-B0A1-FFC09DFB52E2}" srcOrd="0" destOrd="0" presId="urn:microsoft.com/office/officeart/2005/8/layout/orgChart1"/>
    <dgm:cxn modelId="{EF389E91-98B7-4D83-995C-912A808A0E7C}" type="presParOf" srcId="{82665336-C523-466B-B0A1-FFC09DFB52E2}" destId="{342245E0-2427-4D37-82A6-88E8C2806653}" srcOrd="0" destOrd="0" presId="urn:microsoft.com/office/officeart/2005/8/layout/orgChart1"/>
    <dgm:cxn modelId="{15251E0E-4F40-43C5-A0E0-79A618833D02}" type="presParOf" srcId="{82665336-C523-466B-B0A1-FFC09DFB52E2}" destId="{4866DCDE-3A29-438B-8E29-537F2D8EADDE}" srcOrd="1" destOrd="0" presId="urn:microsoft.com/office/officeart/2005/8/layout/orgChart1"/>
    <dgm:cxn modelId="{C3798990-B920-4403-9FDC-A8C5ACABE24A}" type="presParOf" srcId="{22494DBA-50A1-4160-ACB0-4736C4C00F7C}" destId="{BD5B3724-F96E-483D-BFE6-F722CD3BBCA4}" srcOrd="1" destOrd="0" presId="urn:microsoft.com/office/officeart/2005/8/layout/orgChart1"/>
    <dgm:cxn modelId="{2BD6B213-747F-4B8F-88FC-ED27F4683330}" type="presParOf" srcId="{22494DBA-50A1-4160-ACB0-4736C4C00F7C}" destId="{7BFEAB14-F35D-4C09-880C-44C5940CB236}" srcOrd="2" destOrd="0" presId="urn:microsoft.com/office/officeart/2005/8/layout/orgChart1"/>
    <dgm:cxn modelId="{9B8D1F04-6F05-485E-BE6E-8B3139317FCF}" type="presParOf" srcId="{BFC237C3-124B-4120-9715-AC6C365A7918}" destId="{1D57232A-A974-41BB-B4B6-08007A8DB5EB}" srcOrd="4" destOrd="0" presId="urn:microsoft.com/office/officeart/2005/8/layout/orgChart1"/>
    <dgm:cxn modelId="{54679617-6720-4718-B050-629A33034988}" type="presParOf" srcId="{BFC237C3-124B-4120-9715-AC6C365A7918}" destId="{6D8B6F4A-526E-4BEB-986F-E4183760F0F0}" srcOrd="5" destOrd="0" presId="urn:microsoft.com/office/officeart/2005/8/layout/orgChart1"/>
    <dgm:cxn modelId="{FCE22E20-6F1A-4B57-BE22-C2624BE2EFB0}" type="presParOf" srcId="{6D8B6F4A-526E-4BEB-986F-E4183760F0F0}" destId="{8C785FCC-168E-42B9-91A7-7401323DEFC2}" srcOrd="0" destOrd="0" presId="urn:microsoft.com/office/officeart/2005/8/layout/orgChart1"/>
    <dgm:cxn modelId="{3662E03B-48D4-447C-8824-8206CED87787}" type="presParOf" srcId="{8C785FCC-168E-42B9-91A7-7401323DEFC2}" destId="{333FB5CE-E035-4140-BE84-34A200C5C14C}" srcOrd="0" destOrd="0" presId="urn:microsoft.com/office/officeart/2005/8/layout/orgChart1"/>
    <dgm:cxn modelId="{DA4A684D-3CC2-4930-8FCC-FE8AF8F1A175}" type="presParOf" srcId="{8C785FCC-168E-42B9-91A7-7401323DEFC2}" destId="{B325CC22-0382-4719-849D-E953E295D1D1}" srcOrd="1" destOrd="0" presId="urn:microsoft.com/office/officeart/2005/8/layout/orgChart1"/>
    <dgm:cxn modelId="{1E628FD6-79E8-4489-B479-D4529C0BB7A3}" type="presParOf" srcId="{6D8B6F4A-526E-4BEB-986F-E4183760F0F0}" destId="{67937C7F-0B05-45C1-AEB8-DDADC45BFE24}" srcOrd="1" destOrd="0" presId="urn:microsoft.com/office/officeart/2005/8/layout/orgChart1"/>
    <dgm:cxn modelId="{406634ED-EC42-4898-99BD-F2BE57CCBE3B}" type="presParOf" srcId="{6D8B6F4A-526E-4BEB-986F-E4183760F0F0}" destId="{59EC4740-0C8B-4B4E-9BC8-F2384E494515}" srcOrd="2" destOrd="0" presId="urn:microsoft.com/office/officeart/2005/8/layout/orgChart1"/>
    <dgm:cxn modelId="{224D642D-EBDB-4143-92D8-501FC850B708}" type="presParOf" srcId="{BFC237C3-124B-4120-9715-AC6C365A7918}" destId="{98E62CB0-3899-47B0-8028-B82A564BE429}" srcOrd="6" destOrd="0" presId="urn:microsoft.com/office/officeart/2005/8/layout/orgChart1"/>
    <dgm:cxn modelId="{706FD95B-47E2-4C4F-923B-6BC27C624216}" type="presParOf" srcId="{BFC237C3-124B-4120-9715-AC6C365A7918}" destId="{790540A3-A99E-41CD-8D2C-399CA92438D7}" srcOrd="7" destOrd="0" presId="urn:microsoft.com/office/officeart/2005/8/layout/orgChart1"/>
    <dgm:cxn modelId="{6B0E6522-8B83-486F-9526-8F4E42CFDFB5}" type="presParOf" srcId="{790540A3-A99E-41CD-8D2C-399CA92438D7}" destId="{1C3CFE39-7F0F-4CD9-981C-0C29E4B25C81}" srcOrd="0" destOrd="0" presId="urn:microsoft.com/office/officeart/2005/8/layout/orgChart1"/>
    <dgm:cxn modelId="{38EE59D8-88FE-4A0A-9FE9-43A23D4E1649}" type="presParOf" srcId="{1C3CFE39-7F0F-4CD9-981C-0C29E4B25C81}" destId="{BBAF2490-1AE7-40D3-A9CD-62B38550A6B8}" srcOrd="0" destOrd="0" presId="urn:microsoft.com/office/officeart/2005/8/layout/orgChart1"/>
    <dgm:cxn modelId="{BBB050DD-19DD-4659-A429-8E29DF287AFB}" type="presParOf" srcId="{1C3CFE39-7F0F-4CD9-981C-0C29E4B25C81}" destId="{2FBB94B2-CB17-42E7-935A-54EFB551AF17}" srcOrd="1" destOrd="0" presId="urn:microsoft.com/office/officeart/2005/8/layout/orgChart1"/>
    <dgm:cxn modelId="{A626C953-0D93-49B2-ABE1-147294C77C57}" type="presParOf" srcId="{790540A3-A99E-41CD-8D2C-399CA92438D7}" destId="{98502A98-B271-4B76-B2B7-57CB446CA8AC}" srcOrd="1" destOrd="0" presId="urn:microsoft.com/office/officeart/2005/8/layout/orgChart1"/>
    <dgm:cxn modelId="{E9C058AB-9EDF-4B90-8697-CE23873976BC}" type="presParOf" srcId="{790540A3-A99E-41CD-8D2C-399CA92438D7}" destId="{5B3588CD-F07F-40D8-B208-1EA30D438872}" srcOrd="2" destOrd="0" presId="urn:microsoft.com/office/officeart/2005/8/layout/orgChart1"/>
    <dgm:cxn modelId="{C949F529-99E1-4E9D-8227-7309BEF45CC0}" type="presParOf" srcId="{ED0FE362-6217-402B-A941-62B2BBA755A9}" destId="{4987FB04-929A-4866-BE9C-71C828A30097}" srcOrd="2" destOrd="0" presId="urn:microsoft.com/office/officeart/2005/8/layout/orgChart1"/>
    <dgm:cxn modelId="{C83FA913-C3C1-4270-B6F4-9C88C902D3F4}" type="presParOf" srcId="{0C8AD46D-2D96-4012-8F75-FBBAB67AF0B1}" destId="{B6D5851E-193F-4C76-8C18-F3A13B2CA6F4}" srcOrd="2" destOrd="0" presId="urn:microsoft.com/office/officeart/2005/8/layout/orgChart1"/>
    <dgm:cxn modelId="{F210713E-BB2B-4293-AAB2-2912A4D68306}" type="presParOf" srcId="{19E432B3-8AF3-4F14-A020-B6FE3D720CA0}" destId="{3917175A-07AC-4F97-9908-80FD0C4A328B}" srcOrd="6" destOrd="0" presId="urn:microsoft.com/office/officeart/2005/8/layout/orgChart1"/>
    <dgm:cxn modelId="{4418FC55-768B-474A-8023-44DD02D03F81}" type="presParOf" srcId="{19E432B3-8AF3-4F14-A020-B6FE3D720CA0}" destId="{54848024-840B-422F-9587-F932EAF705B0}" srcOrd="7" destOrd="0" presId="urn:microsoft.com/office/officeart/2005/8/layout/orgChart1"/>
    <dgm:cxn modelId="{C28F9610-C2D7-4C25-9A7F-F7281C1CA86D}" type="presParOf" srcId="{54848024-840B-422F-9587-F932EAF705B0}" destId="{5D05E28B-BCC5-4DFA-89E3-D7737ECD9B90}" srcOrd="0" destOrd="0" presId="urn:microsoft.com/office/officeart/2005/8/layout/orgChart1"/>
    <dgm:cxn modelId="{E9CEDEE3-EA98-42C1-94A9-48D5C2864AD6}" type="presParOf" srcId="{5D05E28B-BCC5-4DFA-89E3-D7737ECD9B90}" destId="{7B164457-D30D-45AD-A084-9D6ADF016C32}" srcOrd="0" destOrd="0" presId="urn:microsoft.com/office/officeart/2005/8/layout/orgChart1"/>
    <dgm:cxn modelId="{E27C7572-1F7D-424C-8271-FE8A9287C3D5}" type="presParOf" srcId="{5D05E28B-BCC5-4DFA-89E3-D7737ECD9B90}" destId="{14925304-96BA-40AE-A9A7-958D4403CDD7}" srcOrd="1" destOrd="0" presId="urn:microsoft.com/office/officeart/2005/8/layout/orgChart1"/>
    <dgm:cxn modelId="{7C11117C-1928-49C7-B497-AF1601299D4E}" type="presParOf" srcId="{54848024-840B-422F-9587-F932EAF705B0}" destId="{929F51BC-39DB-4590-8DA7-ED63170EE226}" srcOrd="1" destOrd="0" presId="urn:microsoft.com/office/officeart/2005/8/layout/orgChart1"/>
    <dgm:cxn modelId="{F1998EB3-F34B-4C73-BDC6-7B56F124416B}" type="presParOf" srcId="{929F51BC-39DB-4590-8DA7-ED63170EE226}" destId="{4092DE1C-7A77-47FC-9BD9-F6F2872E7D31}" srcOrd="0" destOrd="0" presId="urn:microsoft.com/office/officeart/2005/8/layout/orgChart1"/>
    <dgm:cxn modelId="{FFBC8482-50A2-420C-8A16-6E8FAC41275A}" type="presParOf" srcId="{929F51BC-39DB-4590-8DA7-ED63170EE226}" destId="{5797BF29-778A-43FB-ACB1-67AC55EF8F9D}" srcOrd="1" destOrd="0" presId="urn:microsoft.com/office/officeart/2005/8/layout/orgChart1"/>
    <dgm:cxn modelId="{B89A3C4E-201F-47B5-8705-756F3DE66F20}" type="presParOf" srcId="{5797BF29-778A-43FB-ACB1-67AC55EF8F9D}" destId="{91AFF8C4-E1D1-42D8-99DE-96BFA8A75B69}" srcOrd="0" destOrd="0" presId="urn:microsoft.com/office/officeart/2005/8/layout/orgChart1"/>
    <dgm:cxn modelId="{84F00F90-C3EF-400A-A4CA-FCEB95408A65}" type="presParOf" srcId="{91AFF8C4-E1D1-42D8-99DE-96BFA8A75B69}" destId="{D14C5FD9-A995-4EC6-882A-2464BD7CD6C5}" srcOrd="0" destOrd="0" presId="urn:microsoft.com/office/officeart/2005/8/layout/orgChart1"/>
    <dgm:cxn modelId="{25A111E4-542D-4AF7-913C-ED2878B2E7C4}" type="presParOf" srcId="{91AFF8C4-E1D1-42D8-99DE-96BFA8A75B69}" destId="{50FAF0AD-7095-4470-95BF-6808B1CD99FD}" srcOrd="1" destOrd="0" presId="urn:microsoft.com/office/officeart/2005/8/layout/orgChart1"/>
    <dgm:cxn modelId="{66FF76A0-F51A-4697-ACEE-3E111448CC49}" type="presParOf" srcId="{5797BF29-778A-43FB-ACB1-67AC55EF8F9D}" destId="{F9CE109F-C89B-4E13-9DE2-ADB155982DAE}" srcOrd="1" destOrd="0" presId="urn:microsoft.com/office/officeart/2005/8/layout/orgChart1"/>
    <dgm:cxn modelId="{99B86638-6483-43BA-9301-B8FC826A5492}" type="presParOf" srcId="{5797BF29-778A-43FB-ACB1-67AC55EF8F9D}" destId="{C56BE303-71C7-4647-84FE-0F0D9D6D708E}" srcOrd="2" destOrd="0" presId="urn:microsoft.com/office/officeart/2005/8/layout/orgChart1"/>
    <dgm:cxn modelId="{EB8D4D4F-339E-4A2B-B2A8-C6DAAC98CA45}" type="presParOf" srcId="{929F51BC-39DB-4590-8DA7-ED63170EE226}" destId="{2A44E8CB-659A-4B66-B2BF-B7F4C6A780E1}" srcOrd="2" destOrd="0" presId="urn:microsoft.com/office/officeart/2005/8/layout/orgChart1"/>
    <dgm:cxn modelId="{08CAF024-14B8-4D7C-A87E-9AA5C0E3EFCE}" type="presParOf" srcId="{929F51BC-39DB-4590-8DA7-ED63170EE226}" destId="{2BD8BCCF-04A6-4BD5-B8F0-FF0919E57E58}" srcOrd="3" destOrd="0" presId="urn:microsoft.com/office/officeart/2005/8/layout/orgChart1"/>
    <dgm:cxn modelId="{93905C93-2BA4-4AE4-9F8F-931380A31BFF}" type="presParOf" srcId="{2BD8BCCF-04A6-4BD5-B8F0-FF0919E57E58}" destId="{1FF0D17C-5C3D-4970-A4F5-65E8FC7B9432}" srcOrd="0" destOrd="0" presId="urn:microsoft.com/office/officeart/2005/8/layout/orgChart1"/>
    <dgm:cxn modelId="{2E3EE8C4-8964-473D-9EAF-A1E29B3C4C94}" type="presParOf" srcId="{1FF0D17C-5C3D-4970-A4F5-65E8FC7B9432}" destId="{26134F06-055E-4DCA-BDD1-EDB1ABB2EC02}" srcOrd="0" destOrd="0" presId="urn:microsoft.com/office/officeart/2005/8/layout/orgChart1"/>
    <dgm:cxn modelId="{4F300BC1-12C8-42FD-8DB8-275403309D8D}" type="presParOf" srcId="{1FF0D17C-5C3D-4970-A4F5-65E8FC7B9432}" destId="{FCA96057-E5A3-4D94-9A54-548FEFC5AE52}" srcOrd="1" destOrd="0" presId="urn:microsoft.com/office/officeart/2005/8/layout/orgChart1"/>
    <dgm:cxn modelId="{9BB66D4C-EF8D-4FA9-9D6F-752C9AC1542C}" type="presParOf" srcId="{2BD8BCCF-04A6-4BD5-B8F0-FF0919E57E58}" destId="{919C0D09-C5BF-459D-8343-0B566A9861EC}" srcOrd="1" destOrd="0" presId="urn:microsoft.com/office/officeart/2005/8/layout/orgChart1"/>
    <dgm:cxn modelId="{A38A1A6E-08B8-4314-BAEA-8E2787E36F65}" type="presParOf" srcId="{2BD8BCCF-04A6-4BD5-B8F0-FF0919E57E58}" destId="{E6313BAC-F0DB-43C8-9C1E-B29512146F72}" srcOrd="2" destOrd="0" presId="urn:microsoft.com/office/officeart/2005/8/layout/orgChart1"/>
    <dgm:cxn modelId="{D3634A1D-EA3B-422E-8D83-258A70078139}" type="presParOf" srcId="{54848024-840B-422F-9587-F932EAF705B0}" destId="{B5684928-E9F2-446B-9168-8B0CED09E477}" srcOrd="2" destOrd="0" presId="urn:microsoft.com/office/officeart/2005/8/layout/orgChart1"/>
    <dgm:cxn modelId="{B24C399B-6A79-437E-ABFB-DB8987D7B141}" type="presParOf" srcId="{234909AA-18AF-439B-AA7F-E3BFE650524E}" destId="{5FEA6819-F331-4FB3-ADEB-11FC5606BDC7}" srcOrd="2" destOrd="0" presId="urn:microsoft.com/office/officeart/2005/8/layout/orgChart1"/>
    <dgm:cxn modelId="{430C7EA2-9AD0-445F-A2D4-0272BEF41414}" type="presParOf" srcId="{8B816924-40FA-4BBE-AE34-CED7980F0428}" destId="{A3B4CC07-3446-4E49-ACDA-39AED4BEFAE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44E8CB-659A-4B66-B2BF-B7F4C6A780E1}">
      <dsp:nvSpPr>
        <dsp:cNvPr id="0" name=""/>
        <dsp:cNvSpPr/>
      </dsp:nvSpPr>
      <dsp:spPr>
        <a:xfrm>
          <a:off x="7949652" y="4446852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574942" y="99783"/>
              </a:lnTo>
              <a:lnTo>
                <a:pt x="574942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92DE1C-7A77-47FC-9BD9-F6F2872E7D31}">
      <dsp:nvSpPr>
        <dsp:cNvPr id="0" name=""/>
        <dsp:cNvSpPr/>
      </dsp:nvSpPr>
      <dsp:spPr>
        <a:xfrm>
          <a:off x="7374710" y="4446852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574942" y="0"/>
              </a:moveTo>
              <a:lnTo>
                <a:pt x="574942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7175A-07AC-4F97-9908-80FD0C4A328B}">
      <dsp:nvSpPr>
        <dsp:cNvPr id="0" name=""/>
        <dsp:cNvSpPr/>
      </dsp:nvSpPr>
      <dsp:spPr>
        <a:xfrm>
          <a:off x="6799768" y="1747951"/>
          <a:ext cx="674725" cy="2461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1322"/>
              </a:lnTo>
              <a:lnTo>
                <a:pt x="674725" y="24613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62CB0-3899-47B0-8028-B82A564BE429}">
      <dsp:nvSpPr>
        <dsp:cNvPr id="0" name=""/>
        <dsp:cNvSpPr/>
      </dsp:nvSpPr>
      <dsp:spPr>
        <a:xfrm>
          <a:off x="4500000" y="5121578"/>
          <a:ext cx="1724826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1724826" y="99783"/>
              </a:lnTo>
              <a:lnTo>
                <a:pt x="1724826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57232A-A974-41BB-B4B6-08007A8DB5EB}">
      <dsp:nvSpPr>
        <dsp:cNvPr id="0" name=""/>
        <dsp:cNvSpPr/>
      </dsp:nvSpPr>
      <dsp:spPr>
        <a:xfrm>
          <a:off x="4500000" y="5121578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574942" y="99783"/>
              </a:lnTo>
              <a:lnTo>
                <a:pt x="574942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DE9CC-067C-442E-A0AD-CAAA0CEA2C4E}">
      <dsp:nvSpPr>
        <dsp:cNvPr id="0" name=""/>
        <dsp:cNvSpPr/>
      </dsp:nvSpPr>
      <dsp:spPr>
        <a:xfrm>
          <a:off x="3925057" y="5121578"/>
          <a:ext cx="574942" cy="199566"/>
        </a:xfrm>
        <a:custGeom>
          <a:avLst/>
          <a:gdLst/>
          <a:ahLst/>
          <a:cxnLst/>
          <a:rect l="0" t="0" r="0" b="0"/>
          <a:pathLst>
            <a:path>
              <a:moveTo>
                <a:pt x="574942" y="0"/>
              </a:moveTo>
              <a:lnTo>
                <a:pt x="574942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F57814-F3C1-4AAE-9277-284BFB557CED}">
      <dsp:nvSpPr>
        <dsp:cNvPr id="0" name=""/>
        <dsp:cNvSpPr/>
      </dsp:nvSpPr>
      <dsp:spPr>
        <a:xfrm>
          <a:off x="2775173" y="5121578"/>
          <a:ext cx="1724826" cy="199566"/>
        </a:xfrm>
        <a:custGeom>
          <a:avLst/>
          <a:gdLst/>
          <a:ahLst/>
          <a:cxnLst/>
          <a:rect l="0" t="0" r="0" b="0"/>
          <a:pathLst>
            <a:path>
              <a:moveTo>
                <a:pt x="1724826" y="0"/>
              </a:moveTo>
              <a:lnTo>
                <a:pt x="1724826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FBC496-82EE-4182-AC00-278A6C85904F}">
      <dsp:nvSpPr>
        <dsp:cNvPr id="0" name=""/>
        <dsp:cNvSpPr/>
      </dsp:nvSpPr>
      <dsp:spPr>
        <a:xfrm>
          <a:off x="4454280" y="4446852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A5919-AFDF-4B34-996D-D666B4EA9898}">
      <dsp:nvSpPr>
        <dsp:cNvPr id="0" name=""/>
        <dsp:cNvSpPr/>
      </dsp:nvSpPr>
      <dsp:spPr>
        <a:xfrm>
          <a:off x="4975158" y="1747951"/>
          <a:ext cx="1824609" cy="2461322"/>
        </a:xfrm>
        <a:custGeom>
          <a:avLst/>
          <a:gdLst/>
          <a:ahLst/>
          <a:cxnLst/>
          <a:rect l="0" t="0" r="0" b="0"/>
          <a:pathLst>
            <a:path>
              <a:moveTo>
                <a:pt x="1824609" y="0"/>
              </a:moveTo>
              <a:lnTo>
                <a:pt x="1824609" y="2461322"/>
              </a:lnTo>
              <a:lnTo>
                <a:pt x="0" y="246132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5B79B0-976D-442C-88C7-71FAD5ECD499}">
      <dsp:nvSpPr>
        <dsp:cNvPr id="0" name=""/>
        <dsp:cNvSpPr/>
      </dsp:nvSpPr>
      <dsp:spPr>
        <a:xfrm>
          <a:off x="7949652" y="2422676"/>
          <a:ext cx="99783" cy="11118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1871"/>
              </a:lnTo>
              <a:lnTo>
                <a:pt x="99783" y="11118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D85B7-E7CA-4032-BA71-49408E1D6946}">
      <dsp:nvSpPr>
        <dsp:cNvPr id="0" name=""/>
        <dsp:cNvSpPr/>
      </dsp:nvSpPr>
      <dsp:spPr>
        <a:xfrm>
          <a:off x="7849868" y="2422676"/>
          <a:ext cx="99783" cy="1111871"/>
        </a:xfrm>
        <a:custGeom>
          <a:avLst/>
          <a:gdLst/>
          <a:ahLst/>
          <a:cxnLst/>
          <a:rect l="0" t="0" r="0" b="0"/>
          <a:pathLst>
            <a:path>
              <a:moveTo>
                <a:pt x="99783" y="0"/>
              </a:moveTo>
              <a:lnTo>
                <a:pt x="99783" y="1111871"/>
              </a:lnTo>
              <a:lnTo>
                <a:pt x="0" y="111187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C73691-74CC-475F-BA2D-902E38358FC1}">
      <dsp:nvSpPr>
        <dsp:cNvPr id="0" name=""/>
        <dsp:cNvSpPr/>
      </dsp:nvSpPr>
      <dsp:spPr>
        <a:xfrm>
          <a:off x="7949652" y="2422676"/>
          <a:ext cx="99783" cy="437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145"/>
              </a:lnTo>
              <a:lnTo>
                <a:pt x="99783" y="4371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B2F412-2691-48ED-BBD1-9D1C10877744}">
      <dsp:nvSpPr>
        <dsp:cNvPr id="0" name=""/>
        <dsp:cNvSpPr/>
      </dsp:nvSpPr>
      <dsp:spPr>
        <a:xfrm>
          <a:off x="7849868" y="2422676"/>
          <a:ext cx="99783" cy="437145"/>
        </a:xfrm>
        <a:custGeom>
          <a:avLst/>
          <a:gdLst/>
          <a:ahLst/>
          <a:cxnLst/>
          <a:rect l="0" t="0" r="0" b="0"/>
          <a:pathLst>
            <a:path>
              <a:moveTo>
                <a:pt x="99783" y="0"/>
              </a:moveTo>
              <a:lnTo>
                <a:pt x="99783" y="437145"/>
              </a:lnTo>
              <a:lnTo>
                <a:pt x="0" y="4371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753DBC-EF17-47B2-8541-779376019B7C}">
      <dsp:nvSpPr>
        <dsp:cNvPr id="0" name=""/>
        <dsp:cNvSpPr/>
      </dsp:nvSpPr>
      <dsp:spPr>
        <a:xfrm>
          <a:off x="6799768" y="1747951"/>
          <a:ext cx="674725" cy="437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7145"/>
              </a:lnTo>
              <a:lnTo>
                <a:pt x="674725" y="4371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1F1F6-FF95-4192-A120-76724B7CA363}">
      <dsp:nvSpPr>
        <dsp:cNvPr id="0" name=""/>
        <dsp:cNvSpPr/>
      </dsp:nvSpPr>
      <dsp:spPr>
        <a:xfrm>
          <a:off x="3925057" y="3097402"/>
          <a:ext cx="1149884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1149884" y="99783"/>
              </a:lnTo>
              <a:lnTo>
                <a:pt x="1149884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4C948-5E15-486A-B659-05DB12D37A02}">
      <dsp:nvSpPr>
        <dsp:cNvPr id="0" name=""/>
        <dsp:cNvSpPr/>
      </dsp:nvSpPr>
      <dsp:spPr>
        <a:xfrm>
          <a:off x="3879337" y="3097402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C61443-073A-4B63-A30E-350AECD03E91}">
      <dsp:nvSpPr>
        <dsp:cNvPr id="0" name=""/>
        <dsp:cNvSpPr/>
      </dsp:nvSpPr>
      <dsp:spPr>
        <a:xfrm>
          <a:off x="2775173" y="3097402"/>
          <a:ext cx="1149884" cy="199566"/>
        </a:xfrm>
        <a:custGeom>
          <a:avLst/>
          <a:gdLst/>
          <a:ahLst/>
          <a:cxnLst/>
          <a:rect l="0" t="0" r="0" b="0"/>
          <a:pathLst>
            <a:path>
              <a:moveTo>
                <a:pt x="1149884" y="0"/>
              </a:moveTo>
              <a:lnTo>
                <a:pt x="1149884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826B35-6348-4021-A755-51395420AF53}">
      <dsp:nvSpPr>
        <dsp:cNvPr id="0" name=""/>
        <dsp:cNvSpPr/>
      </dsp:nvSpPr>
      <dsp:spPr>
        <a:xfrm>
          <a:off x="3879337" y="2422676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E88245-981E-4E60-B321-B63E2CB9E003}">
      <dsp:nvSpPr>
        <dsp:cNvPr id="0" name=""/>
        <dsp:cNvSpPr/>
      </dsp:nvSpPr>
      <dsp:spPr>
        <a:xfrm>
          <a:off x="4400216" y="1747951"/>
          <a:ext cx="2399551" cy="437145"/>
        </a:xfrm>
        <a:custGeom>
          <a:avLst/>
          <a:gdLst/>
          <a:ahLst/>
          <a:cxnLst/>
          <a:rect l="0" t="0" r="0" b="0"/>
          <a:pathLst>
            <a:path>
              <a:moveTo>
                <a:pt x="2399551" y="0"/>
              </a:moveTo>
              <a:lnTo>
                <a:pt x="2399551" y="437145"/>
              </a:lnTo>
              <a:lnTo>
                <a:pt x="0" y="43714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363-CE21-4CC5-AD1F-33FB0F868195}">
      <dsp:nvSpPr>
        <dsp:cNvPr id="0" name=""/>
        <dsp:cNvSpPr/>
      </dsp:nvSpPr>
      <dsp:spPr>
        <a:xfrm>
          <a:off x="3637586" y="1073226"/>
          <a:ext cx="3162181" cy="199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783"/>
              </a:lnTo>
              <a:lnTo>
                <a:pt x="3162181" y="99783"/>
              </a:lnTo>
              <a:lnTo>
                <a:pt x="3162181" y="199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19D379-3800-4AA7-B996-7CA33FCBDC22}">
      <dsp:nvSpPr>
        <dsp:cNvPr id="0" name=""/>
        <dsp:cNvSpPr/>
      </dsp:nvSpPr>
      <dsp:spPr>
        <a:xfrm>
          <a:off x="1579569" y="5121578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BF6CE-EDF1-44FB-859F-3130C55D0AA0}">
      <dsp:nvSpPr>
        <dsp:cNvPr id="0" name=""/>
        <dsp:cNvSpPr/>
      </dsp:nvSpPr>
      <dsp:spPr>
        <a:xfrm>
          <a:off x="1579569" y="4446852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BBB606-3D2A-4492-8E31-14DB3E34376B}">
      <dsp:nvSpPr>
        <dsp:cNvPr id="0" name=""/>
        <dsp:cNvSpPr/>
      </dsp:nvSpPr>
      <dsp:spPr>
        <a:xfrm>
          <a:off x="1579569" y="3772127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617969-8D03-4FEE-BB3A-D8B1E8C65921}">
      <dsp:nvSpPr>
        <dsp:cNvPr id="0" name=""/>
        <dsp:cNvSpPr/>
      </dsp:nvSpPr>
      <dsp:spPr>
        <a:xfrm>
          <a:off x="1579569" y="3097402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59A86-C1D3-4D99-B74A-41648D86423F}">
      <dsp:nvSpPr>
        <dsp:cNvPr id="0" name=""/>
        <dsp:cNvSpPr/>
      </dsp:nvSpPr>
      <dsp:spPr>
        <a:xfrm>
          <a:off x="1579569" y="2422676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D690CC-268C-401F-8C3D-C44C2F965316}">
      <dsp:nvSpPr>
        <dsp:cNvPr id="0" name=""/>
        <dsp:cNvSpPr/>
      </dsp:nvSpPr>
      <dsp:spPr>
        <a:xfrm>
          <a:off x="1579569" y="1747951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1B75FC-E207-457E-AB88-FA6F34A2B2A2}">
      <dsp:nvSpPr>
        <dsp:cNvPr id="0" name=""/>
        <dsp:cNvSpPr/>
      </dsp:nvSpPr>
      <dsp:spPr>
        <a:xfrm>
          <a:off x="1625289" y="1073226"/>
          <a:ext cx="2012297" cy="199566"/>
        </a:xfrm>
        <a:custGeom>
          <a:avLst/>
          <a:gdLst/>
          <a:ahLst/>
          <a:cxnLst/>
          <a:rect l="0" t="0" r="0" b="0"/>
          <a:pathLst>
            <a:path>
              <a:moveTo>
                <a:pt x="2012297" y="0"/>
              </a:moveTo>
              <a:lnTo>
                <a:pt x="2012297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E683A7-951B-4C63-B0FF-77D00BDF4A43}">
      <dsp:nvSpPr>
        <dsp:cNvPr id="0" name=""/>
        <dsp:cNvSpPr/>
      </dsp:nvSpPr>
      <dsp:spPr>
        <a:xfrm>
          <a:off x="429685" y="1747951"/>
          <a:ext cx="91440" cy="19956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956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58654D-DCA4-4139-B41F-87ADAE0C6AEA}">
      <dsp:nvSpPr>
        <dsp:cNvPr id="0" name=""/>
        <dsp:cNvSpPr/>
      </dsp:nvSpPr>
      <dsp:spPr>
        <a:xfrm>
          <a:off x="475405" y="1073226"/>
          <a:ext cx="3162181" cy="199566"/>
        </a:xfrm>
        <a:custGeom>
          <a:avLst/>
          <a:gdLst/>
          <a:ahLst/>
          <a:cxnLst/>
          <a:rect l="0" t="0" r="0" b="0"/>
          <a:pathLst>
            <a:path>
              <a:moveTo>
                <a:pt x="3162181" y="0"/>
              </a:moveTo>
              <a:lnTo>
                <a:pt x="3162181" y="99783"/>
              </a:lnTo>
              <a:lnTo>
                <a:pt x="0" y="99783"/>
              </a:lnTo>
              <a:lnTo>
                <a:pt x="0" y="1995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F6AB5D-86E1-4FBE-B29B-67A969ACEE53}">
      <dsp:nvSpPr>
        <dsp:cNvPr id="0" name=""/>
        <dsp:cNvSpPr/>
      </dsp:nvSpPr>
      <dsp:spPr>
        <a:xfrm>
          <a:off x="1263005" y="323696"/>
          <a:ext cx="4749163" cy="749529"/>
        </a:xfrm>
        <a:prstGeom prst="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جريمة الانتفاع من الاشغال أو المقاولات أو التعهدات</a:t>
          </a:r>
          <a:endParaRPr lang="ar-SA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263005" y="323696"/>
        <a:ext cx="4749163" cy="749529"/>
      </dsp:txXfrm>
    </dsp:sp>
    <dsp:sp modelId="{25023E23-D2CE-4C79-BAE9-2301AE0A9FD0}">
      <dsp:nvSpPr>
        <dsp:cNvPr id="0" name=""/>
        <dsp:cNvSpPr/>
      </dsp:nvSpPr>
      <dsp:spPr>
        <a:xfrm>
          <a:off x="247" y="1272792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وصف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" y="1272792"/>
        <a:ext cx="950317" cy="475158"/>
      </dsp:txXfrm>
    </dsp:sp>
    <dsp:sp modelId="{0F758D42-EFA6-4702-86A6-1AECD81D5B0E}">
      <dsp:nvSpPr>
        <dsp:cNvPr id="0" name=""/>
        <dsp:cNvSpPr/>
      </dsp:nvSpPr>
      <dsp:spPr>
        <a:xfrm>
          <a:off x="247" y="194751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 من قبيل الجناية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47" y="1947518"/>
        <a:ext cx="950317" cy="475158"/>
      </dsp:txXfrm>
    </dsp:sp>
    <dsp:sp modelId="{DE49C2E1-F7B9-4347-A3DB-45510AAAFA64}">
      <dsp:nvSpPr>
        <dsp:cNvPr id="0" name=""/>
        <dsp:cNvSpPr/>
      </dsp:nvSpPr>
      <dsp:spPr>
        <a:xfrm>
          <a:off x="1150131" y="1272792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عقوبة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1272792"/>
        <a:ext cx="950317" cy="475158"/>
      </dsp:txXfrm>
    </dsp:sp>
    <dsp:sp modelId="{DF27E843-EECE-4790-BF8F-19664C2503AD}">
      <dsp:nvSpPr>
        <dsp:cNvPr id="0" name=""/>
        <dsp:cNvSpPr/>
      </dsp:nvSpPr>
      <dsp:spPr>
        <a:xfrm>
          <a:off x="1150131" y="194751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السجن مدة لا تزيد على (10) سنوات أو الحبس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1947518"/>
        <a:ext cx="950317" cy="475158"/>
      </dsp:txXfrm>
    </dsp:sp>
    <dsp:sp modelId="{3CBA2E6A-82B8-4E4A-8B78-AA9CD40D1D09}">
      <dsp:nvSpPr>
        <dsp:cNvPr id="0" name=""/>
        <dsp:cNvSpPr/>
      </dsp:nvSpPr>
      <dsp:spPr>
        <a:xfrm>
          <a:off x="1150131" y="2622243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أحكام أخرى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2622243"/>
        <a:ext cx="950317" cy="475158"/>
      </dsp:txXfrm>
    </dsp:sp>
    <dsp:sp modelId="{7DD5D19A-C119-4E73-8054-5C75AB4BB032}">
      <dsp:nvSpPr>
        <dsp:cNvPr id="0" name=""/>
        <dsp:cNvSpPr/>
      </dsp:nvSpPr>
      <dsp:spPr>
        <a:xfrm>
          <a:off x="1150131" y="329696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بأحكام الأفراج الشرطي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3296968"/>
        <a:ext cx="950317" cy="475158"/>
      </dsp:txXfrm>
    </dsp:sp>
    <dsp:sp modelId="{C177EE45-DA4F-4963-9088-33549CF0E30F}">
      <dsp:nvSpPr>
        <dsp:cNvPr id="0" name=""/>
        <dsp:cNvSpPr/>
      </dsp:nvSpPr>
      <dsp:spPr>
        <a:xfrm>
          <a:off x="1150131" y="397169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بقوانين العفو العام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3971694"/>
        <a:ext cx="950317" cy="475158"/>
      </dsp:txXfrm>
    </dsp:sp>
    <dsp:sp modelId="{613A0E72-B8CB-499D-B01D-CD8CAE1177CF}">
      <dsp:nvSpPr>
        <dsp:cNvPr id="0" name=""/>
        <dsp:cNvSpPr/>
      </dsp:nvSpPr>
      <dsp:spPr>
        <a:xfrm>
          <a:off x="1150131" y="4646419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الشمول بقرارات تخفيف العقوبة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4646419"/>
        <a:ext cx="950317" cy="475158"/>
      </dsp:txXfrm>
    </dsp:sp>
    <dsp:sp modelId="{B50F5EEE-BEBB-428F-839C-90FDF803727A}">
      <dsp:nvSpPr>
        <dsp:cNvPr id="0" name=""/>
        <dsp:cNvSpPr/>
      </dsp:nvSpPr>
      <dsp:spPr>
        <a:xfrm>
          <a:off x="1150131" y="532114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عدم أطلاق السراح بعد انقضاء مدة المحكومية مالم تسترد الأموال المختلسة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0131" y="5321144"/>
        <a:ext cx="950317" cy="475158"/>
      </dsp:txXfrm>
    </dsp:sp>
    <dsp:sp modelId="{58FE9A83-3E8B-4666-8FFE-4840874AFB74}">
      <dsp:nvSpPr>
        <dsp:cNvPr id="0" name=""/>
        <dsp:cNvSpPr/>
      </dsp:nvSpPr>
      <dsp:spPr>
        <a:xfrm>
          <a:off x="6324609" y="1272792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أركان الجريمة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324609" y="1272792"/>
        <a:ext cx="950317" cy="475158"/>
      </dsp:txXfrm>
    </dsp:sp>
    <dsp:sp modelId="{478A10F1-FA56-481C-8904-A8FE836875B2}">
      <dsp:nvSpPr>
        <dsp:cNvPr id="0" name=""/>
        <dsp:cNvSpPr/>
      </dsp:nvSpPr>
      <dsp:spPr>
        <a:xfrm>
          <a:off x="3449899" y="194751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أولاً : صفة الفاعل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9899" y="1947518"/>
        <a:ext cx="950317" cy="475158"/>
      </dsp:txXfrm>
    </dsp:sp>
    <dsp:sp modelId="{73216DB6-CBEF-4B7E-A723-104FF0150872}">
      <dsp:nvSpPr>
        <dsp:cNvPr id="0" name=""/>
        <dsp:cNvSpPr/>
      </dsp:nvSpPr>
      <dsp:spPr>
        <a:xfrm>
          <a:off x="3449899" y="2622243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له شأن في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9899" y="2622243"/>
        <a:ext cx="950317" cy="475158"/>
      </dsp:txXfrm>
    </dsp:sp>
    <dsp:sp modelId="{EF9EA239-ED45-4A66-9458-CBB13D6EDB02}">
      <dsp:nvSpPr>
        <dsp:cNvPr id="0" name=""/>
        <dsp:cNvSpPr/>
      </dsp:nvSpPr>
      <dsp:spPr>
        <a:xfrm>
          <a:off x="2300015" y="329696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التعهدات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0015" y="3296968"/>
        <a:ext cx="950317" cy="475158"/>
      </dsp:txXfrm>
    </dsp:sp>
    <dsp:sp modelId="{5855071A-372F-4F78-B10D-5E6B345FEA86}">
      <dsp:nvSpPr>
        <dsp:cNvPr id="0" name=""/>
        <dsp:cNvSpPr/>
      </dsp:nvSpPr>
      <dsp:spPr>
        <a:xfrm>
          <a:off x="3449899" y="329696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المقاولات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9899" y="3296968"/>
        <a:ext cx="950317" cy="475158"/>
      </dsp:txXfrm>
    </dsp:sp>
    <dsp:sp modelId="{582325D8-BBD5-4A18-8A90-BBB989FCF528}">
      <dsp:nvSpPr>
        <dsp:cNvPr id="0" name=""/>
        <dsp:cNvSpPr/>
      </dsp:nvSpPr>
      <dsp:spPr>
        <a:xfrm>
          <a:off x="4599783" y="329696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الأشغال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99783" y="3296968"/>
        <a:ext cx="950317" cy="475158"/>
      </dsp:txXfrm>
    </dsp:sp>
    <dsp:sp modelId="{DF9060DB-B1B0-43AC-A7CA-11C28B399F3C}">
      <dsp:nvSpPr>
        <dsp:cNvPr id="0" name=""/>
        <dsp:cNvSpPr/>
      </dsp:nvSpPr>
      <dsp:spPr>
        <a:xfrm>
          <a:off x="7474493" y="194751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ثانياً : نشاط الجاني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74493" y="1947518"/>
        <a:ext cx="950317" cy="475158"/>
      </dsp:txXfrm>
    </dsp:sp>
    <dsp:sp modelId="{FE724B26-4DCC-479A-A335-49E4F97803FA}">
      <dsp:nvSpPr>
        <dsp:cNvPr id="0" name=""/>
        <dsp:cNvSpPr/>
      </dsp:nvSpPr>
      <dsp:spPr>
        <a:xfrm>
          <a:off x="6899551" y="2622243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الأتفاق</a:t>
          </a: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مع المقاول على نسبة معينة من الربع أن أحيلت عليه المقاولة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9551" y="2622243"/>
        <a:ext cx="950317" cy="475158"/>
      </dsp:txXfrm>
    </dsp:sp>
    <dsp:sp modelId="{4F7F0ABE-7E82-4BA1-85A1-1A262642EDEC}">
      <dsp:nvSpPr>
        <dsp:cNvPr id="0" name=""/>
        <dsp:cNvSpPr/>
      </dsp:nvSpPr>
      <dsp:spPr>
        <a:xfrm>
          <a:off x="8049435" y="2622243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الدخول في مناقصة لإحالة مقاولة </a:t>
          </a: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بأسم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شخص معين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49435" y="2622243"/>
        <a:ext cx="950317" cy="475158"/>
      </dsp:txXfrm>
    </dsp:sp>
    <dsp:sp modelId="{EBD6D1E4-C046-40E9-8E35-9AC6A875EA7F}">
      <dsp:nvSpPr>
        <dsp:cNvPr id="0" name=""/>
        <dsp:cNvSpPr/>
      </dsp:nvSpPr>
      <dsp:spPr>
        <a:xfrm>
          <a:off x="6899551" y="329696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الأسهام</a:t>
          </a: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مع المقاول أو المتعهد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9551" y="3296968"/>
        <a:ext cx="950317" cy="475158"/>
      </dsp:txXfrm>
    </dsp:sp>
    <dsp:sp modelId="{9FBF18FD-7CAC-4500-B7B6-63717FF4EE84}">
      <dsp:nvSpPr>
        <dsp:cNvPr id="0" name=""/>
        <dsp:cNvSpPr/>
      </dsp:nvSpPr>
      <dsp:spPr>
        <a:xfrm>
          <a:off x="8049435" y="3296968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التفاوض مع المقاول أو المتعهد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49435" y="3296968"/>
        <a:ext cx="950317" cy="475158"/>
      </dsp:txXfrm>
    </dsp:sp>
    <dsp:sp modelId="{3A0BEBF0-AC0E-4D18-A9A7-330B9832E890}">
      <dsp:nvSpPr>
        <dsp:cNvPr id="0" name=""/>
        <dsp:cNvSpPr/>
      </dsp:nvSpPr>
      <dsp:spPr>
        <a:xfrm>
          <a:off x="4024841" y="397169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ثالثاً : الحصول على الفائدة أو العمولة لنفسه أو لغيره</a:t>
          </a:r>
          <a:endParaRPr lang="ar-SA" sz="1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24841" y="3971694"/>
        <a:ext cx="950317" cy="475158"/>
      </dsp:txXfrm>
    </dsp:sp>
    <dsp:sp modelId="{893DCBE3-AAAB-4C12-9458-9BB0776FB9C0}">
      <dsp:nvSpPr>
        <dsp:cNvPr id="0" name=""/>
        <dsp:cNvSpPr/>
      </dsp:nvSpPr>
      <dsp:spPr>
        <a:xfrm>
          <a:off x="4024841" y="4646419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بطريق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024841" y="4646419"/>
        <a:ext cx="950317" cy="475158"/>
      </dsp:txXfrm>
    </dsp:sp>
    <dsp:sp modelId="{E6AA0851-067B-4F1B-9344-234CCAF9A337}">
      <dsp:nvSpPr>
        <dsp:cNvPr id="0" name=""/>
        <dsp:cNvSpPr/>
      </dsp:nvSpPr>
      <dsp:spPr>
        <a:xfrm>
          <a:off x="2300015" y="532114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بنشاط سلبي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0015" y="5321144"/>
        <a:ext cx="950317" cy="475158"/>
      </dsp:txXfrm>
    </dsp:sp>
    <dsp:sp modelId="{342245E0-2427-4D37-82A6-88E8C2806653}">
      <dsp:nvSpPr>
        <dsp:cNvPr id="0" name=""/>
        <dsp:cNvSpPr/>
      </dsp:nvSpPr>
      <dsp:spPr>
        <a:xfrm>
          <a:off x="3449899" y="532114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بنشاط ايجابي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9899" y="5321144"/>
        <a:ext cx="950317" cy="475158"/>
      </dsp:txXfrm>
    </dsp:sp>
    <dsp:sp modelId="{333FB5CE-E035-4140-BE84-34A200C5C14C}">
      <dsp:nvSpPr>
        <dsp:cNvPr id="0" name=""/>
        <dsp:cNvSpPr/>
      </dsp:nvSpPr>
      <dsp:spPr>
        <a:xfrm>
          <a:off x="4599783" y="532114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غير مباشر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99783" y="5321144"/>
        <a:ext cx="950317" cy="475158"/>
      </dsp:txXfrm>
    </dsp:sp>
    <dsp:sp modelId="{BBAF2490-1AE7-40D3-A9CD-62B38550A6B8}">
      <dsp:nvSpPr>
        <dsp:cNvPr id="0" name=""/>
        <dsp:cNvSpPr/>
      </dsp:nvSpPr>
      <dsp:spPr>
        <a:xfrm>
          <a:off x="5749667" y="532114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مباشر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749667" y="5321144"/>
        <a:ext cx="950317" cy="475158"/>
      </dsp:txXfrm>
    </dsp:sp>
    <dsp:sp modelId="{7B164457-D30D-45AD-A084-9D6ADF016C32}">
      <dsp:nvSpPr>
        <dsp:cNvPr id="0" name=""/>
        <dsp:cNvSpPr/>
      </dsp:nvSpPr>
      <dsp:spPr>
        <a:xfrm>
          <a:off x="7474493" y="3971694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رابعا : القصد الجنائي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474493" y="3971694"/>
        <a:ext cx="950317" cy="475158"/>
      </dsp:txXfrm>
    </dsp:sp>
    <dsp:sp modelId="{D14C5FD9-A995-4EC6-882A-2464BD7CD6C5}">
      <dsp:nvSpPr>
        <dsp:cNvPr id="0" name=""/>
        <dsp:cNvSpPr/>
      </dsp:nvSpPr>
      <dsp:spPr>
        <a:xfrm>
          <a:off x="6899551" y="4646419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إدارة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99551" y="4646419"/>
        <a:ext cx="950317" cy="475158"/>
      </dsp:txXfrm>
    </dsp:sp>
    <dsp:sp modelId="{26134F06-055E-4DCA-BDD1-EDB1ABB2EC02}">
      <dsp:nvSpPr>
        <dsp:cNvPr id="0" name=""/>
        <dsp:cNvSpPr/>
      </dsp:nvSpPr>
      <dsp:spPr>
        <a:xfrm>
          <a:off x="8049435" y="4646419"/>
          <a:ext cx="950317" cy="4751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علم</a:t>
          </a:r>
          <a:endParaRPr lang="ar-SA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049435" y="4646419"/>
        <a:ext cx="950317" cy="475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747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993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6016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341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3051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1567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567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50646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31710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99812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9122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F966D-F7FE-4755-8311-61A8C06A2497}" type="datetimeFigureOut">
              <a:rPr lang="ar-SA" smtClean="0"/>
              <a:t>06/11/1439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1ED6F-0E7B-4785-BA15-7AA35B9194A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0061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رسم تخطيطي 3"/>
          <p:cNvGraphicFramePr/>
          <p:nvPr>
            <p:extLst>
              <p:ext uri="{D42A27DB-BD31-4B8C-83A1-F6EECF244321}">
                <p14:modId xmlns:p14="http://schemas.microsoft.com/office/powerpoint/2010/main" val="4187462222"/>
              </p:ext>
            </p:extLst>
          </p:nvPr>
        </p:nvGraphicFramePr>
        <p:xfrm>
          <a:off x="453000" y="369000"/>
          <a:ext cx="9000000" cy="612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137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125</Words>
  <Application>Microsoft Office PowerPoint</Application>
  <PresentationFormat>A4 Paper (210x297 mm)</PresentationFormat>
  <Paragraphs>30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Company>حمادة قيس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حمادة</dc:creator>
  <cp:lastModifiedBy>A-H Center</cp:lastModifiedBy>
  <cp:revision>62</cp:revision>
  <dcterms:created xsi:type="dcterms:W3CDTF">2018-07-08T09:26:23Z</dcterms:created>
  <dcterms:modified xsi:type="dcterms:W3CDTF">2018-07-18T17:37:25Z</dcterms:modified>
</cp:coreProperties>
</file>