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C2CEA-FA77-4450-8F44-4CD4A78EBC2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B20C0E4-443B-4CCC-8483-302846838866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الانتفاع من استخدام المال</a:t>
          </a:r>
          <a:endParaRPr lang="ar-SA" sz="2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9EA2EF-63E8-4087-AFFE-31FEA99E4C3C}" type="parTrans" cxnId="{28FC3C74-535D-4985-9B50-FD9DE13B2D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1BAB8C-FED8-494F-BA48-71889DEC7853}" type="sibTrans" cxnId="{28FC3C74-535D-4985-9B50-FD9DE13B2D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328E2C-1CB3-4F3E-BE5C-DDEC50BE3214}">
      <dgm:prSet phldrT="[نص]"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وصف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6615E0-65C9-426D-BCB4-114A91965304}" type="parTrans" cxnId="{B06ED832-1010-4C99-9041-CCF00787998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F0983F-CF37-48E9-8F5C-102664135C75}" type="sibTrans" cxnId="{B06ED832-1010-4C99-9041-CCF00787998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82B7C1-D511-4EFD-A643-7F4481340E7C}">
      <dgm:prSet phldrT="[نص]"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68AD9D-51B2-4324-AF62-51C40C6F17BE}" type="parTrans" cxnId="{6EF181E7-4C1E-4D52-8A04-D50D9ED7A48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ED7EB6-746F-4715-AE82-BC29D8E89AB2}" type="sibTrans" cxnId="{6EF181E7-4C1E-4D52-8A04-D50D9ED7A48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8359DE-6E21-4D45-8F14-3CC243DAD709}">
      <dgm:prSet phldrT="[نص]"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7E268A-6BC5-4089-8B98-8678337A7D82}" type="parTrans" cxnId="{D2E3A5D2-9231-4E09-AD48-EBD6848A42B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D70904-8638-445F-B710-E0AFFDB5F74D}" type="sibTrans" cxnId="{D2E3A5D2-9231-4E09-AD48-EBD6848A42B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2AC5BC-F6C6-44B8-A3EE-6B6BD2FF260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من قبيل الجناية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B6CBD1-1C3D-4CEE-8734-9B841F4511AD}" type="parTrans" cxnId="{47C0CEF9-C56B-4117-B6A3-0B76CFF2268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C632EE-2E53-458E-B0F2-209A92539FCC}" type="sibTrans" cxnId="{47C0CEF9-C56B-4117-B6A3-0B76CFF2268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D2849C-178D-4D9C-9EEF-4258F27BCA8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(10) سنوات أو الحبس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620ED7-4D16-46CE-AB45-6A85291F35E0}" type="parTrans" cxnId="{5ADA8E2D-7EB5-4329-9CFE-9B900F9A97C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A46BD8-D8A3-4A9F-B6FD-ADD7A04608B6}" type="sibTrans" cxnId="{5ADA8E2D-7EB5-4329-9CFE-9B900F9A97C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66AE14-9B25-438D-8ECB-788CACE21EF7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95175B-DB9B-4974-AD70-D682C5A408F1}" type="parTrans" cxnId="{355BE00E-9795-48F5-809F-6BD1DBACD8A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8E9931-40C6-41E9-8F79-B5CFC57E44D4}" type="sibTrans" cxnId="{355BE00E-9795-48F5-809F-6BD1DBACD8A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95D7A8-590A-47B8-B9AD-0EA66EC650D2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بأحكام الأفراج الشرطي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9B9574-A797-4F9E-BB44-08565B2A1703}" type="parTrans" cxnId="{E663E106-3C17-4142-898B-5E182911871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D55BC9-E417-473A-9E72-17A87055369E}" type="sibTrans" cxnId="{E663E106-3C17-4142-898B-5E182911871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F14A68-126B-4545-A616-D3F2B53FB3E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بقوانين العفو العام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674B68-CB37-4477-9450-8E5ADCA4386B}" type="parTrans" cxnId="{9B7B58EA-DDC4-4840-8ABF-11885BBAA55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F87DAB-81F0-47A3-B103-C846CDB8BC7C}" type="sibTrans" cxnId="{9B7B58EA-DDC4-4840-8ABF-11885BBAA55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41867B-6F08-41C3-92F9-9A7E004F5E3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بقرارات تخفيف العقوبة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D6AE05-F119-4F2E-B08E-AA4EBA206378}" type="parTrans" cxnId="{45F00A7D-1E59-4842-8778-E87F4C5FA88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448A51-1E75-468D-AD25-0FE39278817E}" type="sibTrans" cxnId="{45F00A7D-1E59-4842-8778-E87F4C5FA88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03A14C-AF86-4D98-BDD2-6344A222B27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أطلاق السراح بعد انقضاء مدة المحكومية مالم تسترد الأموال المختلسة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A17704-5CFA-4649-B4E7-A11C478C74D9}" type="parTrans" cxnId="{D081EEC8-FFB8-4A05-ADE2-B4F47A3A11E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4DC8CB-848A-4569-9041-9A02D356B6CC}" type="sibTrans" cxnId="{D081EEC8-FFB8-4A05-ADE2-B4F47A3A11E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09DEAC-CE6E-4D0B-B246-0F92D45C5A8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 : صفة الجاني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9EA521-3EB4-4D04-84BB-2A534180CC5A}" type="parTrans" cxnId="{562A218B-6AAC-4F74-8686-D044023665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C666CC-2587-432C-9F42-24A19949607E}" type="sibTrans" cxnId="{562A218B-6AAC-4F74-8686-D044023665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D536C4-BFC6-4054-AC0D-8FF2485A23C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ثانيا: نشاط الجاني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0E2BE0-41D4-4217-BA1D-6637A1EA272C}" type="parTrans" cxnId="{265C6BFC-BB44-4C6E-B24C-9B77A8EC00D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94E3E6-CA4C-48A4-9356-3816E5F959C5}" type="sibTrans" cxnId="{265C6BFC-BB44-4C6E-B24C-9B77A8EC00D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B22498-CCB8-47E0-A879-AC2F7E9FCE6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ثالثا: القصد الجنائي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5C36E1-5D57-42B7-A73C-EAA4C59686DC}" type="parTrans" cxnId="{565BC13F-0010-4B4C-8301-22E9AA9C362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CBB0A0-2473-4A58-AFBD-14DA023D39E7}" type="sibTrans" cxnId="{565BC13F-0010-4B4C-8301-22E9AA9C362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CA7314-45CD-45C8-B0C8-72FF38B0F7F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عام مكلف بخدمة عامة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26BE75-990F-4316-AAAE-7280BBB2F89E}" type="parTrans" cxnId="{A70FEDA4-CAB5-4ED4-BD2B-4BFE8D9D81D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666AF9-A088-4DFE-A550-2AA621AED677}" type="sibTrans" cxnId="{A70FEDA4-CAB5-4ED4-BD2B-4BFE8D9D81D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1F7D54-F4E4-462C-8D4E-D067E4FC874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اختصاص جزئي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879862-C946-4A68-BA02-D13EB4308AC3}" type="parTrans" cxnId="{86E96DB4-1178-4D16-A267-A52124D6557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AE5D3-602B-4FF3-A288-58A3DF75198D}" type="sibTrans" cxnId="{86E96DB4-1178-4D16-A267-A52124D6557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D5FF1F-E1F6-4D0F-83D1-8CC7863DBDD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صور ثلاثة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78643C-9915-48C3-ABE1-5BC7B3FF784C}" type="parTrans" cxnId="{CDFE26DF-EF82-4CC1-9BA7-A6F0F4047C3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287293-FD8B-4DF0-B874-B163B4510CF5}" type="sibTrans" cxnId="{CDFE26DF-EF82-4CC1-9BA7-A6F0F4047C3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329B3C-841E-45A7-9058-E49BC997A0A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الثالثة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50C5C9-214F-4DAB-B1CA-101D764958F2}" type="parTrans" cxnId="{9010D521-2170-40BC-ABF6-93D5A5C72A5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AFBC0A-95AC-4306-82D3-235618D5E2DD}" type="sibTrans" cxnId="{9010D521-2170-40BC-ABF6-93D5A5C72A5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77F5A9-F186-4E1E-8E6C-78AD42E5E1C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الثانية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A196CA-CAE0-4796-BDB8-A5EC82085CD2}" type="parTrans" cxnId="{372E1B8A-CE93-4760-AE6F-4D885B5F486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84740D-F374-48EB-8C1F-AF3E418E5415}" type="sibTrans" cxnId="{372E1B8A-CE93-4760-AE6F-4D885B5F486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56D4A8-EC61-4C45-A2E5-F5E166AB0B8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اسماء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3F04A3-CC7E-4AE6-A314-4E87CCC697F0}" type="parTrans" cxnId="{4F19B4DF-036D-411B-9247-05FD3B17CCE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A6076F-6B43-4713-B56C-4DCE2AC32B9D}" type="sibTrans" cxnId="{4F19B4DF-036D-411B-9247-05FD3B17CCE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CA6F71-FC90-46E2-BC12-D9CE2240DB3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استخدام العمال سخرة أي بدون أجر مع أخذ أجورهم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للأنتفاع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المادي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B45D4C-514F-4DC6-9832-5E796CE68289}" type="parTrans" cxnId="{1B76761B-7328-4755-81AB-A586D9F3CE3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883AE1-E82A-4B8A-AAF4-831DFAB8EBF4}" type="sibTrans" cxnId="{1B76761B-7328-4755-81AB-A586D9F3CE3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CD23DF-B3AB-4E31-AEE1-8CC287116BA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احتجاز جميع أو بعض ما يستحقه العمال من أجور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21AA4-643F-446A-8512-2520ED5666D4}" type="parTrans" cxnId="{AC83E7FE-6125-46EE-930B-137DAF04C66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55F60D-1CC7-42A3-9A3E-B6E7512A9D2C}" type="sibTrans" cxnId="{AC83E7FE-6125-46EE-930B-137DAF04C66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3E75A6-A603-4D85-A43F-81CBFA77C5E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أسماء حقيقية في السجلات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521C43-32F6-43ED-B17A-9428BCA01D0C}" type="parTrans" cxnId="{9C1082F5-4FE9-4003-8074-A644A9FF05F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E42689-C9D9-4B56-8627-ACA351E691FA}" type="sibTrans" cxnId="{9C1082F5-4FE9-4003-8074-A644A9FF05F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9A7C9F-3FA7-4BC5-8626-0F3EC647611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أسماء وهمية في السجلات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E117C3-3678-4436-99B7-A8D17E866E83}" type="parTrans" cxnId="{44CDAAB6-4191-4969-9416-7A71F4C002F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362774-C13F-4E2B-A3B9-C43307D7A0CB}" type="sibTrans" cxnId="{44CDAAB6-4191-4969-9416-7A71F4C002F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C3103-3042-446C-800A-BB572B77120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الأجور للموظف أو المكلف نفسه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605A7B-8AAA-475E-84C0-ACC8ADCBF44D}" type="parTrans" cxnId="{EA4EB782-AB01-4083-84FA-409A205267F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9B4080-6657-4CD8-8808-CD0AF105A220}" type="sibTrans" cxnId="{EA4EB782-AB01-4083-84FA-409A205267F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C2B646-9F38-41C6-817A-69377E6CE69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تزوير بقصد اختلاس الأجور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719C3A-D8A8-470D-8E94-104C37D99E02}" type="parTrans" cxnId="{8F8B1FC8-5899-4CA8-8914-55D6E6607FF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6A4BBD-DE30-4A47-93F3-33194335CFC4}" type="sibTrans" cxnId="{8F8B1FC8-5899-4CA8-8914-55D6E6607FF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27255C-E253-488F-B22C-5DDC0BE99EC8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تعدد حقيقي مع وحدة الغرض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56806E-7081-4EC8-8262-54E6CCDFE83E}" type="parTrans" cxnId="{C4B45085-87CC-4B7C-B710-96AD7ACE426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33F617-4A1F-4830-94F0-8BFAEB3E83E6}" type="sibTrans" cxnId="{C4B45085-87CC-4B7C-B710-96AD7ACE426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81211F-0E9F-48D4-9B2E-12F174895A8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ايجابي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3F068-40AF-49F7-892F-EA78FD5D0C21}" type="parTrans" cxnId="{92FAD972-1886-492E-91BC-288A5C2DA3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59B727-38F1-4154-8EEB-3794A3CC115F}" type="sibTrans" cxnId="{92FAD972-1886-492E-91BC-288A5C2DA3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130F97-4912-4384-9D57-F0477479F93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الاجور للعمال دون  أن يؤدوا أي عمل للدولة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B02DCD-3A1C-4245-BC00-7F1E2CCC83E6}" type="parTrans" cxnId="{24F93F20-FC02-4E6A-A323-CA587683CF3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26F74A-B241-4FE4-BBDB-BA4B40B48685}" type="sibTrans" cxnId="{24F93F20-FC02-4E6A-A323-CA587683CF3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862BE9-5FF9-445A-89EC-0F5150589EC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الأجور أو تسهيل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الأستيلاء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للغير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E83650-405A-40C7-B52A-444A751E0713}" type="parTrans" cxnId="{B4F706E5-BA1C-4F74-B586-C5D257FF73D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D8F3D0-69F7-4327-97AB-A46BC561275A}" type="sibTrans" cxnId="{B4F706E5-BA1C-4F74-B586-C5D257FF73D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90C751-9424-439B-A3E7-690F63AC3AD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إيجابي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AFAA05-2E42-416E-A56F-25EE66D30781}" type="parTrans" cxnId="{008DF144-DA96-4A47-9D20-25373FD403F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00D960-EC3D-4143-9BE7-D41FC7682F21}" type="sibTrans" cxnId="{008DF144-DA96-4A47-9D20-25373FD403F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7F0B4F-45C4-4728-91AF-F36CE62010E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الامتناع عن دفع جميع أو بعض أجور العمال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47B9AD-3FC3-4E09-929B-9935C99C880B}" type="parTrans" cxnId="{FA4CE5E8-819F-4963-8C2F-520BFDE1FB3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10DD8C-DE35-45F1-BEB2-E4D84A0C1113}" type="sibTrans" cxnId="{FA4CE5E8-819F-4963-8C2F-520BFDE1FB3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B993CB-AAAD-4B40-B544-2B026143C6C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الشروع غير متصور في هذه الصورة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CFD5C1-82C5-49D8-9B2A-F3CC7BBBAB27}" type="parTrans" cxnId="{3AFD5D7F-B039-4429-85F8-3FA896ABAA1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C79FCC-0540-4894-BE27-8B2804E544EB}" type="sibTrans" cxnId="{3AFD5D7F-B039-4429-85F8-3FA896ABAA1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38F532-8B1E-48AB-A420-88B8900B384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الأولى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75FDE4-F1C4-4B6D-956D-CB758992E9FA}" type="parTrans" cxnId="{F3EFC74C-BB9D-46A8-80B5-22E251B541C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BFBB73-BF6B-415D-8710-0ADC8943822B}" type="sibTrans" cxnId="{F3EFC74C-BB9D-46A8-80B5-22E251B541C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3B5646-115C-4575-B039-9FA09E0F5EB6}" type="asst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ايجابي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A1591F-B39E-45FF-AAD0-93F38E921F6D}" type="parTrans" cxnId="{56C150C8-3F9F-47B0-8DCB-FEF707F6E17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07BC73-A910-43DA-ADC0-3381BE6A58A9}" type="sibTrans" cxnId="{56C150C8-3F9F-47B0-8DCB-FEF707F6E17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7D2BD3-88F9-4484-B329-B1F1129B2095}" type="asst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سلبي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37432C-DA01-41DB-B51C-99C28433BF04}" type="parTrans" cxnId="{C9E3BE94-AEC1-4BC1-8446-7614BDF4599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E2E8E2-6540-4538-A780-A8B3A10D8F44}" type="sibTrans" cxnId="{C9E3BE94-AEC1-4BC1-8446-7614BDF4599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D756EE-D4AE-4CCC-B9CA-72355249E04F}" type="asst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فهي إما تقع أو لا تقع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3DE74D-2C31-422C-BEC8-2770C4D54FF1}" type="parTrans" cxnId="{1C6F126E-4732-4CAD-8D16-0FAC76C6BC9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20FDD2-1DDA-4883-A049-95A9FCBE12D7}" type="sibTrans" cxnId="{1C6F126E-4732-4CAD-8D16-0FAC76C6BC9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5A7D91-D10E-42EB-BBD7-4BBBE3E05AF6}" type="pres">
      <dgm:prSet presAssocID="{7C9C2CEA-FA77-4450-8F44-4CD4A78EBC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8B816924-40FA-4BBE-AE34-CED7980F0428}" type="pres">
      <dgm:prSet presAssocID="{8B20C0E4-443B-4CCC-8483-302846838866}" presName="hierRoot1" presStyleCnt="0">
        <dgm:presLayoutVars>
          <dgm:hierBranch val="init"/>
        </dgm:presLayoutVars>
      </dgm:prSet>
      <dgm:spPr/>
    </dgm:pt>
    <dgm:pt modelId="{EF6B5BC4-5691-4F66-BDA3-13B073847572}" type="pres">
      <dgm:prSet presAssocID="{8B20C0E4-443B-4CCC-8483-302846838866}" presName="rootComposite1" presStyleCnt="0"/>
      <dgm:spPr/>
    </dgm:pt>
    <dgm:pt modelId="{F6F6AB5D-86E1-4FBE-B29B-67A969ACEE53}" type="pres">
      <dgm:prSet presAssocID="{8B20C0E4-443B-4CCC-8483-302846838866}" presName="rootText1" presStyleLbl="node0" presStyleIdx="0" presStyleCnt="1" custScaleX="499745" custScaleY="157743" custLinFactX="10600" custLinFactNeighborX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22D0FC-ECBC-4798-97A2-B9BE6D8957E7}" type="pres">
      <dgm:prSet presAssocID="{8B20C0E4-443B-4CCC-8483-302846838866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CD6943A2-B599-4AF0-9142-5C9CEBA95920}" type="pres">
      <dgm:prSet presAssocID="{8B20C0E4-443B-4CCC-8483-302846838866}" presName="hierChild2" presStyleCnt="0"/>
      <dgm:spPr/>
    </dgm:pt>
    <dgm:pt modelId="{FF58654D-DCA4-4139-B41F-87ADAE0C6AEA}" type="pres">
      <dgm:prSet presAssocID="{BE6615E0-65C9-426D-BCB4-114A91965304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2251DB45-DB2F-4A18-B641-9060B362072A}" type="pres">
      <dgm:prSet presAssocID="{70328E2C-1CB3-4F3E-BE5C-DDEC50BE3214}" presName="hierRoot2" presStyleCnt="0">
        <dgm:presLayoutVars>
          <dgm:hierBranch/>
        </dgm:presLayoutVars>
      </dgm:prSet>
      <dgm:spPr/>
    </dgm:pt>
    <dgm:pt modelId="{34457D84-BFD1-4F62-84AC-98D955A0DA89}" type="pres">
      <dgm:prSet presAssocID="{70328E2C-1CB3-4F3E-BE5C-DDEC50BE3214}" presName="rootComposite" presStyleCnt="0"/>
      <dgm:spPr/>
    </dgm:pt>
    <dgm:pt modelId="{25023E23-D2CE-4C79-BAE9-2301AE0A9FD0}" type="pres">
      <dgm:prSet presAssocID="{70328E2C-1CB3-4F3E-BE5C-DDEC50BE3214}" presName="rootText" presStyleLbl="node2" presStyleIdx="0" presStyleCnt="3" custLinFactNeighborX="-20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654693E-1188-47A8-8F91-ED8D2139A6B7}" type="pres">
      <dgm:prSet presAssocID="{70328E2C-1CB3-4F3E-BE5C-DDEC50BE3214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1B0FB39E-2A59-4CC2-B911-5E020299CF76}" type="pres">
      <dgm:prSet presAssocID="{70328E2C-1CB3-4F3E-BE5C-DDEC50BE3214}" presName="hierChild4" presStyleCnt="0"/>
      <dgm:spPr/>
    </dgm:pt>
    <dgm:pt modelId="{C9E683A7-951B-4C63-B0FF-77D00BDF4A43}" type="pres">
      <dgm:prSet presAssocID="{ABB6CBD1-1C3D-4CEE-8734-9B841F4511AD}" presName="Name35" presStyleLbl="parChTrans1D3" presStyleIdx="0" presStyleCnt="5"/>
      <dgm:spPr/>
      <dgm:t>
        <a:bodyPr/>
        <a:lstStyle/>
        <a:p>
          <a:pPr rtl="1"/>
          <a:endParaRPr lang="ar-SA"/>
        </a:p>
      </dgm:t>
    </dgm:pt>
    <dgm:pt modelId="{3B2174E7-E320-493F-A613-D04D8AF3DE39}" type="pres">
      <dgm:prSet presAssocID="{D42AC5BC-F6C6-44B8-A3EE-6B6BD2FF260D}" presName="hierRoot2" presStyleCnt="0">
        <dgm:presLayoutVars>
          <dgm:hierBranch val="init"/>
        </dgm:presLayoutVars>
      </dgm:prSet>
      <dgm:spPr/>
    </dgm:pt>
    <dgm:pt modelId="{6D1EB4C1-E15B-4735-A011-85A9784D8935}" type="pres">
      <dgm:prSet presAssocID="{D42AC5BC-F6C6-44B8-A3EE-6B6BD2FF260D}" presName="rootComposite" presStyleCnt="0"/>
      <dgm:spPr/>
    </dgm:pt>
    <dgm:pt modelId="{0F758D42-EFA6-4702-86A6-1AECD81D5B0E}" type="pres">
      <dgm:prSet presAssocID="{D42AC5BC-F6C6-44B8-A3EE-6B6BD2FF260D}" presName="rootText" presStyleLbl="node3" presStyleIdx="0" presStyleCnt="5" custLinFactNeighborX="-20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F93F875-16D5-4A56-ABBE-B7C2B0E19BAD}" type="pres">
      <dgm:prSet presAssocID="{D42AC5BC-F6C6-44B8-A3EE-6B6BD2FF260D}" presName="rootConnector" presStyleLbl="node3" presStyleIdx="0" presStyleCnt="5"/>
      <dgm:spPr/>
      <dgm:t>
        <a:bodyPr/>
        <a:lstStyle/>
        <a:p>
          <a:pPr rtl="1"/>
          <a:endParaRPr lang="ar-SA"/>
        </a:p>
      </dgm:t>
    </dgm:pt>
    <dgm:pt modelId="{B82732AD-0795-4560-9204-8548C06313F7}" type="pres">
      <dgm:prSet presAssocID="{D42AC5BC-F6C6-44B8-A3EE-6B6BD2FF260D}" presName="hierChild4" presStyleCnt="0"/>
      <dgm:spPr/>
    </dgm:pt>
    <dgm:pt modelId="{2AE5C876-2647-43C0-86CD-4E8EDF301783}" type="pres">
      <dgm:prSet presAssocID="{D42AC5BC-F6C6-44B8-A3EE-6B6BD2FF260D}" presName="hierChild5" presStyleCnt="0"/>
      <dgm:spPr/>
    </dgm:pt>
    <dgm:pt modelId="{1C828538-4CBB-4C59-88BF-9C50211BE96F}" type="pres">
      <dgm:prSet presAssocID="{70328E2C-1CB3-4F3E-BE5C-DDEC50BE3214}" presName="hierChild5" presStyleCnt="0"/>
      <dgm:spPr/>
    </dgm:pt>
    <dgm:pt modelId="{A81B75FC-E207-457E-AB88-FA6F34A2B2A2}" type="pres">
      <dgm:prSet presAssocID="{6E68AD9D-51B2-4324-AF62-51C40C6F17BE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666F22AE-4FDD-4414-AF5E-50F76B2E4214}" type="pres">
      <dgm:prSet presAssocID="{CD82B7C1-D511-4EFD-A643-7F4481340E7C}" presName="hierRoot2" presStyleCnt="0">
        <dgm:presLayoutVars>
          <dgm:hierBranch/>
        </dgm:presLayoutVars>
      </dgm:prSet>
      <dgm:spPr/>
    </dgm:pt>
    <dgm:pt modelId="{68364D8D-00CA-4670-A159-6400CDCD79BB}" type="pres">
      <dgm:prSet presAssocID="{CD82B7C1-D511-4EFD-A643-7F4481340E7C}" presName="rootComposite" presStyleCnt="0"/>
      <dgm:spPr/>
    </dgm:pt>
    <dgm:pt modelId="{DE49C2E1-F7B9-4347-A3DB-45510AAAFA64}" type="pres">
      <dgm:prSet presAssocID="{CD82B7C1-D511-4EFD-A643-7F4481340E7C}" presName="rootText" presStyleLbl="node2" presStyleIdx="1" presStyleCnt="3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7AAAA11-8BF6-4EDC-ADDD-4D15C8B220AF}" type="pres">
      <dgm:prSet presAssocID="{CD82B7C1-D511-4EFD-A643-7F4481340E7C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3E09D1D5-AC71-4765-B7BC-3EACC2129800}" type="pres">
      <dgm:prSet presAssocID="{CD82B7C1-D511-4EFD-A643-7F4481340E7C}" presName="hierChild4" presStyleCnt="0"/>
      <dgm:spPr/>
    </dgm:pt>
    <dgm:pt modelId="{E1D690CC-268C-401F-8C3D-C44C2F965316}" type="pres">
      <dgm:prSet presAssocID="{92620ED7-4D16-46CE-AB45-6A85291F35E0}" presName="Name35" presStyleLbl="parChTrans1D3" presStyleIdx="1" presStyleCnt="5"/>
      <dgm:spPr/>
      <dgm:t>
        <a:bodyPr/>
        <a:lstStyle/>
        <a:p>
          <a:pPr rtl="1"/>
          <a:endParaRPr lang="ar-SA"/>
        </a:p>
      </dgm:t>
    </dgm:pt>
    <dgm:pt modelId="{59A2AF90-C8C6-4D2A-8CE1-6166D6DF3628}" type="pres">
      <dgm:prSet presAssocID="{4FD2849C-178D-4D9C-9EEF-4258F27BCA85}" presName="hierRoot2" presStyleCnt="0">
        <dgm:presLayoutVars>
          <dgm:hierBranch/>
        </dgm:presLayoutVars>
      </dgm:prSet>
      <dgm:spPr/>
    </dgm:pt>
    <dgm:pt modelId="{2132E3D7-2CD6-4F67-82F2-6B664C7FABB4}" type="pres">
      <dgm:prSet presAssocID="{4FD2849C-178D-4D9C-9EEF-4258F27BCA85}" presName="rootComposite" presStyleCnt="0"/>
      <dgm:spPr/>
    </dgm:pt>
    <dgm:pt modelId="{DF27E843-EECE-4790-BF8F-19664C2503AD}" type="pres">
      <dgm:prSet presAssocID="{4FD2849C-178D-4D9C-9EEF-4258F27BCA85}" presName="rootText" presStyleLbl="node3" presStyleIdx="1" presStyleCnt="5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C9C6E3B-9A98-4168-A22E-15151D645F8A}" type="pres">
      <dgm:prSet presAssocID="{4FD2849C-178D-4D9C-9EEF-4258F27BCA85}" presName="rootConnector" presStyleLbl="node3" presStyleIdx="1" presStyleCnt="5"/>
      <dgm:spPr/>
      <dgm:t>
        <a:bodyPr/>
        <a:lstStyle/>
        <a:p>
          <a:pPr rtl="1"/>
          <a:endParaRPr lang="ar-SA"/>
        </a:p>
      </dgm:t>
    </dgm:pt>
    <dgm:pt modelId="{09A72A3F-85DC-425E-BE5D-46B46C62DA78}" type="pres">
      <dgm:prSet presAssocID="{4FD2849C-178D-4D9C-9EEF-4258F27BCA85}" presName="hierChild4" presStyleCnt="0"/>
      <dgm:spPr/>
    </dgm:pt>
    <dgm:pt modelId="{BC759A86-C1D3-4D99-B74A-41648D86423F}" type="pres">
      <dgm:prSet presAssocID="{F595175B-DB9B-4974-AD70-D682C5A408F1}" presName="Name35" presStyleLbl="parChTrans1D4" presStyleIdx="0" presStyleCnt="28"/>
      <dgm:spPr/>
      <dgm:t>
        <a:bodyPr/>
        <a:lstStyle/>
        <a:p>
          <a:pPr rtl="1"/>
          <a:endParaRPr lang="ar-SA"/>
        </a:p>
      </dgm:t>
    </dgm:pt>
    <dgm:pt modelId="{003135C2-FEFC-41A6-94CB-FEF1996CCB89}" type="pres">
      <dgm:prSet presAssocID="{0366AE14-9B25-438D-8ECB-788CACE21EF7}" presName="hierRoot2" presStyleCnt="0">
        <dgm:presLayoutVars>
          <dgm:hierBranch/>
        </dgm:presLayoutVars>
      </dgm:prSet>
      <dgm:spPr/>
    </dgm:pt>
    <dgm:pt modelId="{B31977A6-E214-4569-BD6B-8F27A48AF4C2}" type="pres">
      <dgm:prSet presAssocID="{0366AE14-9B25-438D-8ECB-788CACE21EF7}" presName="rootComposite" presStyleCnt="0"/>
      <dgm:spPr/>
    </dgm:pt>
    <dgm:pt modelId="{3CBA2E6A-82B8-4E4A-8B78-AA9CD40D1D09}" type="pres">
      <dgm:prSet presAssocID="{0366AE14-9B25-438D-8ECB-788CACE21EF7}" presName="rootText" presStyleLbl="node4" presStyleIdx="0" presStyleCnt="25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07A4F8A-7D41-4866-8C32-17299C95C64F}" type="pres">
      <dgm:prSet presAssocID="{0366AE14-9B25-438D-8ECB-788CACE21EF7}" presName="rootConnector" presStyleLbl="node4" presStyleIdx="0" presStyleCnt="25"/>
      <dgm:spPr/>
      <dgm:t>
        <a:bodyPr/>
        <a:lstStyle/>
        <a:p>
          <a:pPr rtl="1"/>
          <a:endParaRPr lang="ar-SA"/>
        </a:p>
      </dgm:t>
    </dgm:pt>
    <dgm:pt modelId="{AAA49E59-4AAB-485D-AFA5-AE2881C2DC63}" type="pres">
      <dgm:prSet presAssocID="{0366AE14-9B25-438D-8ECB-788CACE21EF7}" presName="hierChild4" presStyleCnt="0"/>
      <dgm:spPr/>
    </dgm:pt>
    <dgm:pt modelId="{8A617969-8D03-4FEE-BB3A-D8B1E8C65921}" type="pres">
      <dgm:prSet presAssocID="{0F9B9574-A797-4F9E-BB44-08565B2A1703}" presName="Name35" presStyleLbl="parChTrans1D4" presStyleIdx="1" presStyleCnt="28"/>
      <dgm:spPr/>
      <dgm:t>
        <a:bodyPr/>
        <a:lstStyle/>
        <a:p>
          <a:pPr rtl="1"/>
          <a:endParaRPr lang="ar-SA"/>
        </a:p>
      </dgm:t>
    </dgm:pt>
    <dgm:pt modelId="{075213FA-3914-458F-A74E-99BF2F184C04}" type="pres">
      <dgm:prSet presAssocID="{A195D7A8-590A-47B8-B9AD-0EA66EC650D2}" presName="hierRoot2" presStyleCnt="0">
        <dgm:presLayoutVars>
          <dgm:hierBranch/>
        </dgm:presLayoutVars>
      </dgm:prSet>
      <dgm:spPr/>
    </dgm:pt>
    <dgm:pt modelId="{1F9D1FB4-8942-480E-8132-38D48006CDF3}" type="pres">
      <dgm:prSet presAssocID="{A195D7A8-590A-47B8-B9AD-0EA66EC650D2}" presName="rootComposite" presStyleCnt="0"/>
      <dgm:spPr/>
    </dgm:pt>
    <dgm:pt modelId="{7DD5D19A-C119-4E73-8054-5C75AB4BB032}" type="pres">
      <dgm:prSet presAssocID="{A195D7A8-590A-47B8-B9AD-0EA66EC650D2}" presName="rootText" presStyleLbl="node4" presStyleIdx="1" presStyleCnt="25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10E60C2-E96B-4AB9-A6A1-B5B73FFF94DF}" type="pres">
      <dgm:prSet presAssocID="{A195D7A8-590A-47B8-B9AD-0EA66EC650D2}" presName="rootConnector" presStyleLbl="node4" presStyleIdx="1" presStyleCnt="25"/>
      <dgm:spPr/>
      <dgm:t>
        <a:bodyPr/>
        <a:lstStyle/>
        <a:p>
          <a:pPr rtl="1"/>
          <a:endParaRPr lang="ar-SA"/>
        </a:p>
      </dgm:t>
    </dgm:pt>
    <dgm:pt modelId="{89CAD347-6140-4A02-8AA4-96857B17827F}" type="pres">
      <dgm:prSet presAssocID="{A195D7A8-590A-47B8-B9AD-0EA66EC650D2}" presName="hierChild4" presStyleCnt="0"/>
      <dgm:spPr/>
    </dgm:pt>
    <dgm:pt modelId="{E3BBB606-3D2A-4492-8E31-14DB3E34376B}" type="pres">
      <dgm:prSet presAssocID="{1A674B68-CB37-4477-9450-8E5ADCA4386B}" presName="Name35" presStyleLbl="parChTrans1D4" presStyleIdx="2" presStyleCnt="28"/>
      <dgm:spPr/>
      <dgm:t>
        <a:bodyPr/>
        <a:lstStyle/>
        <a:p>
          <a:pPr rtl="1"/>
          <a:endParaRPr lang="ar-SA"/>
        </a:p>
      </dgm:t>
    </dgm:pt>
    <dgm:pt modelId="{BDDC7D42-C6B9-49F9-9F4F-3AA4836BA4BD}" type="pres">
      <dgm:prSet presAssocID="{52F14A68-126B-4545-A616-D3F2B53FB3E5}" presName="hierRoot2" presStyleCnt="0">
        <dgm:presLayoutVars>
          <dgm:hierBranch/>
        </dgm:presLayoutVars>
      </dgm:prSet>
      <dgm:spPr/>
    </dgm:pt>
    <dgm:pt modelId="{5E9E608D-4253-49A1-AF48-2D14491F3A31}" type="pres">
      <dgm:prSet presAssocID="{52F14A68-126B-4545-A616-D3F2B53FB3E5}" presName="rootComposite" presStyleCnt="0"/>
      <dgm:spPr/>
    </dgm:pt>
    <dgm:pt modelId="{C177EE45-DA4F-4963-9088-33549CF0E30F}" type="pres">
      <dgm:prSet presAssocID="{52F14A68-126B-4545-A616-D3F2B53FB3E5}" presName="rootText" presStyleLbl="node4" presStyleIdx="2" presStyleCnt="25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B676DE8-93FB-4E2A-AA5C-DDC267E0624C}" type="pres">
      <dgm:prSet presAssocID="{52F14A68-126B-4545-A616-D3F2B53FB3E5}" presName="rootConnector" presStyleLbl="node4" presStyleIdx="2" presStyleCnt="25"/>
      <dgm:spPr/>
      <dgm:t>
        <a:bodyPr/>
        <a:lstStyle/>
        <a:p>
          <a:pPr rtl="1"/>
          <a:endParaRPr lang="ar-SA"/>
        </a:p>
      </dgm:t>
    </dgm:pt>
    <dgm:pt modelId="{90E83D32-95DB-4702-8F61-B600BD8D4013}" type="pres">
      <dgm:prSet presAssocID="{52F14A68-126B-4545-A616-D3F2B53FB3E5}" presName="hierChild4" presStyleCnt="0"/>
      <dgm:spPr/>
    </dgm:pt>
    <dgm:pt modelId="{D51BF6CE-EDF1-44FB-859F-3130C55D0AA0}" type="pres">
      <dgm:prSet presAssocID="{D0D6AE05-F119-4F2E-B08E-AA4EBA206378}" presName="Name35" presStyleLbl="parChTrans1D4" presStyleIdx="3" presStyleCnt="28"/>
      <dgm:spPr/>
      <dgm:t>
        <a:bodyPr/>
        <a:lstStyle/>
        <a:p>
          <a:pPr rtl="1"/>
          <a:endParaRPr lang="ar-SA"/>
        </a:p>
      </dgm:t>
    </dgm:pt>
    <dgm:pt modelId="{50A627BA-9D70-4BA3-A10A-E5E28301A032}" type="pres">
      <dgm:prSet presAssocID="{A041867B-6F08-41C3-92F9-9A7E004F5E30}" presName="hierRoot2" presStyleCnt="0">
        <dgm:presLayoutVars>
          <dgm:hierBranch/>
        </dgm:presLayoutVars>
      </dgm:prSet>
      <dgm:spPr/>
    </dgm:pt>
    <dgm:pt modelId="{B2457DA8-C937-45EF-898E-8B095030F5AB}" type="pres">
      <dgm:prSet presAssocID="{A041867B-6F08-41C3-92F9-9A7E004F5E30}" presName="rootComposite" presStyleCnt="0"/>
      <dgm:spPr/>
    </dgm:pt>
    <dgm:pt modelId="{613A0E72-B8CB-499D-B01D-CD8CAE1177CF}" type="pres">
      <dgm:prSet presAssocID="{A041867B-6F08-41C3-92F9-9A7E004F5E30}" presName="rootText" presStyleLbl="node4" presStyleIdx="3" presStyleCnt="25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CD679F9-00BA-45C5-8516-9079D0ABE4D9}" type="pres">
      <dgm:prSet presAssocID="{A041867B-6F08-41C3-92F9-9A7E004F5E30}" presName="rootConnector" presStyleLbl="node4" presStyleIdx="3" presStyleCnt="25"/>
      <dgm:spPr/>
      <dgm:t>
        <a:bodyPr/>
        <a:lstStyle/>
        <a:p>
          <a:pPr rtl="1"/>
          <a:endParaRPr lang="ar-SA"/>
        </a:p>
      </dgm:t>
    </dgm:pt>
    <dgm:pt modelId="{95593063-FF99-4783-86A7-598EF43F5F58}" type="pres">
      <dgm:prSet presAssocID="{A041867B-6F08-41C3-92F9-9A7E004F5E30}" presName="hierChild4" presStyleCnt="0"/>
      <dgm:spPr/>
    </dgm:pt>
    <dgm:pt modelId="{F519D379-3800-4AA7-B996-7CA33FCBDC22}" type="pres">
      <dgm:prSet presAssocID="{74A17704-5CFA-4649-B4E7-A11C478C74D9}" presName="Name35" presStyleLbl="parChTrans1D4" presStyleIdx="4" presStyleCnt="28"/>
      <dgm:spPr/>
      <dgm:t>
        <a:bodyPr/>
        <a:lstStyle/>
        <a:p>
          <a:pPr rtl="1"/>
          <a:endParaRPr lang="ar-SA"/>
        </a:p>
      </dgm:t>
    </dgm:pt>
    <dgm:pt modelId="{1871FF8C-4381-4801-ABEB-4DBDAD5C22BE}" type="pres">
      <dgm:prSet presAssocID="{B003A14C-AF86-4D98-BDD2-6344A222B27D}" presName="hierRoot2" presStyleCnt="0">
        <dgm:presLayoutVars>
          <dgm:hierBranch val="init"/>
        </dgm:presLayoutVars>
      </dgm:prSet>
      <dgm:spPr/>
    </dgm:pt>
    <dgm:pt modelId="{329163B8-FCEF-4A88-9657-39EF7D30EDC1}" type="pres">
      <dgm:prSet presAssocID="{B003A14C-AF86-4D98-BDD2-6344A222B27D}" presName="rootComposite" presStyleCnt="0"/>
      <dgm:spPr/>
    </dgm:pt>
    <dgm:pt modelId="{B50F5EEE-BEBB-428F-839C-90FDF803727A}" type="pres">
      <dgm:prSet presAssocID="{B003A14C-AF86-4D98-BDD2-6344A222B27D}" presName="rootText" presStyleLbl="node4" presStyleIdx="4" presStyleCnt="25" custScaleY="150903" custLinFactNeighborX="-2301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B2B66E3-F3BF-4869-9DB7-215AF2F7ABFD}" type="pres">
      <dgm:prSet presAssocID="{B003A14C-AF86-4D98-BDD2-6344A222B27D}" presName="rootConnector" presStyleLbl="node4" presStyleIdx="4" presStyleCnt="25"/>
      <dgm:spPr/>
      <dgm:t>
        <a:bodyPr/>
        <a:lstStyle/>
        <a:p>
          <a:pPr rtl="1"/>
          <a:endParaRPr lang="ar-SA"/>
        </a:p>
      </dgm:t>
    </dgm:pt>
    <dgm:pt modelId="{8B0FE121-570C-4431-9FE4-D62233972AEF}" type="pres">
      <dgm:prSet presAssocID="{B003A14C-AF86-4D98-BDD2-6344A222B27D}" presName="hierChild4" presStyleCnt="0"/>
      <dgm:spPr/>
    </dgm:pt>
    <dgm:pt modelId="{A32BDE41-6D79-43C4-A780-042F3AF46427}" type="pres">
      <dgm:prSet presAssocID="{B003A14C-AF86-4D98-BDD2-6344A222B27D}" presName="hierChild5" presStyleCnt="0"/>
      <dgm:spPr/>
    </dgm:pt>
    <dgm:pt modelId="{0E063A1A-2E0E-46D3-AE46-517F1F8D7550}" type="pres">
      <dgm:prSet presAssocID="{A041867B-6F08-41C3-92F9-9A7E004F5E30}" presName="hierChild5" presStyleCnt="0"/>
      <dgm:spPr/>
    </dgm:pt>
    <dgm:pt modelId="{6DBD6549-77DF-42F0-8F37-8A7005EB6637}" type="pres">
      <dgm:prSet presAssocID="{52F14A68-126B-4545-A616-D3F2B53FB3E5}" presName="hierChild5" presStyleCnt="0"/>
      <dgm:spPr/>
    </dgm:pt>
    <dgm:pt modelId="{790262EE-9B1E-4151-BB03-134464448FD2}" type="pres">
      <dgm:prSet presAssocID="{A195D7A8-590A-47B8-B9AD-0EA66EC650D2}" presName="hierChild5" presStyleCnt="0"/>
      <dgm:spPr/>
    </dgm:pt>
    <dgm:pt modelId="{BDBEDE1D-344C-4E49-9DDE-C36227FBB3A6}" type="pres">
      <dgm:prSet presAssocID="{0366AE14-9B25-438D-8ECB-788CACE21EF7}" presName="hierChild5" presStyleCnt="0"/>
      <dgm:spPr/>
    </dgm:pt>
    <dgm:pt modelId="{96979B86-85DB-4FF4-B2B4-870E4B7CA3CF}" type="pres">
      <dgm:prSet presAssocID="{4FD2849C-178D-4D9C-9EEF-4258F27BCA85}" presName="hierChild5" presStyleCnt="0"/>
      <dgm:spPr/>
    </dgm:pt>
    <dgm:pt modelId="{85ACF749-F2F4-4AE6-A153-935BD08995FD}" type="pres">
      <dgm:prSet presAssocID="{CD82B7C1-D511-4EFD-A643-7F4481340E7C}" presName="hierChild5" presStyleCnt="0"/>
      <dgm:spPr/>
    </dgm:pt>
    <dgm:pt modelId="{0CEA8363-CE21-4CC5-AD1F-33FB0F868195}" type="pres">
      <dgm:prSet presAssocID="{D27E268A-6BC5-4089-8B98-8678337A7D82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234909AA-18AF-439B-AA7F-E3BFE650524E}" type="pres">
      <dgm:prSet presAssocID="{F88359DE-6E21-4D45-8F14-3CC243DAD709}" presName="hierRoot2" presStyleCnt="0">
        <dgm:presLayoutVars>
          <dgm:hierBranch/>
        </dgm:presLayoutVars>
      </dgm:prSet>
      <dgm:spPr/>
    </dgm:pt>
    <dgm:pt modelId="{D9C0328C-AF8B-4098-8757-E414863AB891}" type="pres">
      <dgm:prSet presAssocID="{F88359DE-6E21-4D45-8F14-3CC243DAD709}" presName="rootComposite" presStyleCnt="0"/>
      <dgm:spPr/>
    </dgm:pt>
    <dgm:pt modelId="{58FE9A83-3E8B-4666-8FFE-4840874AFB74}" type="pres">
      <dgm:prSet presAssocID="{F88359DE-6E21-4D45-8F14-3CC243DAD709}" presName="rootText" presStyleLbl="node2" presStyleIdx="2" presStyleCnt="3" custLinFactX="19101" custLinFactNeighborX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190041-646F-4C3F-8CE9-4604A44422E1}" type="pres">
      <dgm:prSet presAssocID="{F88359DE-6E21-4D45-8F14-3CC243DAD709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19E432B3-8AF3-4F14-A020-B6FE3D720CA0}" type="pres">
      <dgm:prSet presAssocID="{F88359DE-6E21-4D45-8F14-3CC243DAD709}" presName="hierChild4" presStyleCnt="0"/>
      <dgm:spPr/>
    </dgm:pt>
    <dgm:pt modelId="{40942D79-EA97-44B8-B5C7-03C30622D25D}" type="pres">
      <dgm:prSet presAssocID="{BE5C36E1-5D57-42B7-A73C-EAA4C59686DC}" presName="Name35" presStyleLbl="parChTrans1D3" presStyleIdx="2" presStyleCnt="5"/>
      <dgm:spPr/>
      <dgm:t>
        <a:bodyPr/>
        <a:lstStyle/>
        <a:p>
          <a:pPr rtl="1"/>
          <a:endParaRPr lang="ar-SA"/>
        </a:p>
      </dgm:t>
    </dgm:pt>
    <dgm:pt modelId="{54848024-840B-422F-9587-F932EAF705B0}" type="pres">
      <dgm:prSet presAssocID="{B8B22498-CCB8-47E0-A879-AC2F7E9FCE61}" presName="hierRoot2" presStyleCnt="0">
        <dgm:presLayoutVars>
          <dgm:hierBranch val="r"/>
        </dgm:presLayoutVars>
      </dgm:prSet>
      <dgm:spPr/>
    </dgm:pt>
    <dgm:pt modelId="{5D05E28B-BCC5-4DFA-89E3-D7737ECD9B90}" type="pres">
      <dgm:prSet presAssocID="{B8B22498-CCB8-47E0-A879-AC2F7E9FCE61}" presName="rootComposite" presStyleCnt="0"/>
      <dgm:spPr/>
    </dgm:pt>
    <dgm:pt modelId="{7B164457-D30D-45AD-A084-9D6ADF016C32}" type="pres">
      <dgm:prSet presAssocID="{B8B22498-CCB8-47E0-A879-AC2F7E9FCE61}" presName="rootText" presStyleLbl="node3" presStyleIdx="2" presStyleCnt="5" custLinFactNeighborX="-171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4925304-96BA-40AE-A9A7-958D4403CDD7}" type="pres">
      <dgm:prSet presAssocID="{B8B22498-CCB8-47E0-A879-AC2F7E9FCE61}" presName="rootConnector" presStyleLbl="node3" presStyleIdx="2" presStyleCnt="5"/>
      <dgm:spPr/>
      <dgm:t>
        <a:bodyPr/>
        <a:lstStyle/>
        <a:p>
          <a:pPr rtl="1"/>
          <a:endParaRPr lang="ar-SA"/>
        </a:p>
      </dgm:t>
    </dgm:pt>
    <dgm:pt modelId="{929F51BC-39DB-4590-8DA7-ED63170EE226}" type="pres">
      <dgm:prSet presAssocID="{B8B22498-CCB8-47E0-A879-AC2F7E9FCE61}" presName="hierChild4" presStyleCnt="0"/>
      <dgm:spPr/>
    </dgm:pt>
    <dgm:pt modelId="{A7C93448-F439-45C6-9B54-B9831493D721}" type="pres">
      <dgm:prSet presAssocID="{5A50C5C9-214F-4DAB-B1CA-101D764958F2}" presName="Name50" presStyleLbl="parChTrans1D4" presStyleIdx="5" presStyleCnt="28"/>
      <dgm:spPr/>
      <dgm:t>
        <a:bodyPr/>
        <a:lstStyle/>
        <a:p>
          <a:pPr rtl="1"/>
          <a:endParaRPr lang="ar-SA"/>
        </a:p>
      </dgm:t>
    </dgm:pt>
    <dgm:pt modelId="{5797BF29-778A-43FB-ACB1-67AC55EF8F9D}" type="pres">
      <dgm:prSet presAssocID="{E3329B3C-841E-45A7-9058-E49BC997A0AD}" presName="hierRoot2" presStyleCnt="0">
        <dgm:presLayoutVars>
          <dgm:hierBranch val="init"/>
        </dgm:presLayoutVars>
      </dgm:prSet>
      <dgm:spPr/>
    </dgm:pt>
    <dgm:pt modelId="{91AFF8C4-E1D1-42D8-99DE-96BFA8A75B69}" type="pres">
      <dgm:prSet presAssocID="{E3329B3C-841E-45A7-9058-E49BC997A0AD}" presName="rootComposite" presStyleCnt="0"/>
      <dgm:spPr/>
    </dgm:pt>
    <dgm:pt modelId="{D14C5FD9-A995-4EC6-882A-2464BD7CD6C5}" type="pres">
      <dgm:prSet presAssocID="{E3329B3C-841E-45A7-9058-E49BC997A0AD}" presName="rootText" presStyleLbl="node4" presStyleIdx="5" presStyleCnt="25" custLinFactNeighborX="-1529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0FAF0AD-7095-4470-95BF-6808B1CD99FD}" type="pres">
      <dgm:prSet presAssocID="{E3329B3C-841E-45A7-9058-E49BC997A0AD}" presName="rootConnector" presStyleLbl="node4" presStyleIdx="5" presStyleCnt="25"/>
      <dgm:spPr/>
      <dgm:t>
        <a:bodyPr/>
        <a:lstStyle/>
        <a:p>
          <a:pPr rtl="1"/>
          <a:endParaRPr lang="ar-SA"/>
        </a:p>
      </dgm:t>
    </dgm:pt>
    <dgm:pt modelId="{F9CE109F-C89B-4E13-9DE2-ADB155982DAE}" type="pres">
      <dgm:prSet presAssocID="{E3329B3C-841E-45A7-9058-E49BC997A0AD}" presName="hierChild4" presStyleCnt="0"/>
      <dgm:spPr/>
    </dgm:pt>
    <dgm:pt modelId="{C56BE303-71C7-4647-84FE-0F0D9D6D708E}" type="pres">
      <dgm:prSet presAssocID="{E3329B3C-841E-45A7-9058-E49BC997A0AD}" presName="hierChild5" presStyleCnt="0"/>
      <dgm:spPr/>
    </dgm:pt>
    <dgm:pt modelId="{81FEF0AD-D528-49A0-96C7-A2260C5F26B1}" type="pres">
      <dgm:prSet presAssocID="{DCA196CA-CAE0-4796-BDB8-A5EC82085CD2}" presName="Name50" presStyleLbl="parChTrans1D4" presStyleIdx="6" presStyleCnt="28"/>
      <dgm:spPr/>
      <dgm:t>
        <a:bodyPr/>
        <a:lstStyle/>
        <a:p>
          <a:pPr rtl="1"/>
          <a:endParaRPr lang="ar-SA"/>
        </a:p>
      </dgm:t>
    </dgm:pt>
    <dgm:pt modelId="{2BD8BCCF-04A6-4BD5-B8F0-FF0919E57E58}" type="pres">
      <dgm:prSet presAssocID="{6377F5A9-F186-4E1E-8E6C-78AD42E5E1C0}" presName="hierRoot2" presStyleCnt="0">
        <dgm:presLayoutVars>
          <dgm:hierBranch val="init"/>
        </dgm:presLayoutVars>
      </dgm:prSet>
      <dgm:spPr/>
    </dgm:pt>
    <dgm:pt modelId="{1FF0D17C-5C3D-4970-A4F5-65E8FC7B9432}" type="pres">
      <dgm:prSet presAssocID="{6377F5A9-F186-4E1E-8E6C-78AD42E5E1C0}" presName="rootComposite" presStyleCnt="0"/>
      <dgm:spPr/>
    </dgm:pt>
    <dgm:pt modelId="{26134F06-055E-4DCA-BDD1-EDB1ABB2EC02}" type="pres">
      <dgm:prSet presAssocID="{6377F5A9-F186-4E1E-8E6C-78AD42E5E1C0}" presName="rootText" presStyleLbl="node4" presStyleIdx="6" presStyleCnt="25" custLinFactNeighborX="-1529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CA96057-E5A3-4D94-9A54-548FEFC5AE52}" type="pres">
      <dgm:prSet presAssocID="{6377F5A9-F186-4E1E-8E6C-78AD42E5E1C0}" presName="rootConnector" presStyleLbl="node4" presStyleIdx="6" presStyleCnt="25"/>
      <dgm:spPr/>
      <dgm:t>
        <a:bodyPr/>
        <a:lstStyle/>
        <a:p>
          <a:pPr rtl="1"/>
          <a:endParaRPr lang="ar-SA"/>
        </a:p>
      </dgm:t>
    </dgm:pt>
    <dgm:pt modelId="{919C0D09-C5BF-459D-8343-0B566A9861EC}" type="pres">
      <dgm:prSet presAssocID="{6377F5A9-F186-4E1E-8E6C-78AD42E5E1C0}" presName="hierChild4" presStyleCnt="0"/>
      <dgm:spPr/>
    </dgm:pt>
    <dgm:pt modelId="{E6313BAC-F0DB-43C8-9C1E-B29512146F72}" type="pres">
      <dgm:prSet presAssocID="{6377F5A9-F186-4E1E-8E6C-78AD42E5E1C0}" presName="hierChild5" presStyleCnt="0"/>
      <dgm:spPr/>
    </dgm:pt>
    <dgm:pt modelId="{39E939DC-4B2B-4192-A21A-A004858FDA72}" type="pres">
      <dgm:prSet presAssocID="{4D75FDE4-F1C4-4B6D-956D-CB758992E9FA}" presName="Name50" presStyleLbl="parChTrans1D4" presStyleIdx="7" presStyleCnt="28"/>
      <dgm:spPr/>
      <dgm:t>
        <a:bodyPr/>
        <a:lstStyle/>
        <a:p>
          <a:pPr rtl="1"/>
          <a:endParaRPr lang="ar-SA"/>
        </a:p>
      </dgm:t>
    </dgm:pt>
    <dgm:pt modelId="{2D184BA0-0343-41AD-9C4B-EDF9EBE25852}" type="pres">
      <dgm:prSet presAssocID="{5938F532-8B1E-48AB-A420-88B8900B3840}" presName="hierRoot2" presStyleCnt="0">
        <dgm:presLayoutVars>
          <dgm:hierBranch val="init"/>
        </dgm:presLayoutVars>
      </dgm:prSet>
      <dgm:spPr/>
    </dgm:pt>
    <dgm:pt modelId="{ECC33515-9DC6-4BF3-B879-2F9D664057FE}" type="pres">
      <dgm:prSet presAssocID="{5938F532-8B1E-48AB-A420-88B8900B3840}" presName="rootComposite" presStyleCnt="0"/>
      <dgm:spPr/>
    </dgm:pt>
    <dgm:pt modelId="{59B077FA-EB0B-4A92-A8DE-FA0D7B1B3578}" type="pres">
      <dgm:prSet presAssocID="{5938F532-8B1E-48AB-A420-88B8900B3840}" presName="rootText" presStyleLbl="node4" presStyleIdx="7" presStyleCnt="25" custLinFactNeighborX="-1529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C8A0E9C-B4FB-4638-A908-A913F0C5410A}" type="pres">
      <dgm:prSet presAssocID="{5938F532-8B1E-48AB-A420-88B8900B3840}" presName="rootConnector" presStyleLbl="node4" presStyleIdx="7" presStyleCnt="25"/>
      <dgm:spPr/>
      <dgm:t>
        <a:bodyPr/>
        <a:lstStyle/>
        <a:p>
          <a:pPr rtl="1"/>
          <a:endParaRPr lang="ar-SA"/>
        </a:p>
      </dgm:t>
    </dgm:pt>
    <dgm:pt modelId="{8574F01A-452E-40A1-A2AA-A39F4E34E3F1}" type="pres">
      <dgm:prSet presAssocID="{5938F532-8B1E-48AB-A420-88B8900B3840}" presName="hierChild4" presStyleCnt="0"/>
      <dgm:spPr/>
    </dgm:pt>
    <dgm:pt modelId="{C0F1F923-37AC-4BF6-8F9B-5DB3057645A8}" type="pres">
      <dgm:prSet presAssocID="{5938F532-8B1E-48AB-A420-88B8900B3840}" presName="hierChild5" presStyleCnt="0"/>
      <dgm:spPr/>
    </dgm:pt>
    <dgm:pt modelId="{B5684928-E9F2-446B-9168-8B0CED09E477}" type="pres">
      <dgm:prSet presAssocID="{B8B22498-CCB8-47E0-A879-AC2F7E9FCE61}" presName="hierChild5" presStyleCnt="0"/>
      <dgm:spPr/>
    </dgm:pt>
    <dgm:pt modelId="{DD8A3985-1BA4-4C57-B61C-6FBAD2263255}" type="pres">
      <dgm:prSet presAssocID="{680E2BE0-41D4-4217-BA1D-6637A1EA272C}" presName="Name35" presStyleLbl="parChTrans1D3" presStyleIdx="3" presStyleCnt="5"/>
      <dgm:spPr/>
      <dgm:t>
        <a:bodyPr/>
        <a:lstStyle/>
        <a:p>
          <a:pPr rtl="1"/>
          <a:endParaRPr lang="ar-SA"/>
        </a:p>
      </dgm:t>
    </dgm:pt>
    <dgm:pt modelId="{7B362C03-8252-4302-88A1-276E0AC3E070}" type="pres">
      <dgm:prSet presAssocID="{57D536C4-BFC6-4054-AC0D-8FF2485A23CD}" presName="hierRoot2" presStyleCnt="0">
        <dgm:presLayoutVars>
          <dgm:hierBranch/>
        </dgm:presLayoutVars>
      </dgm:prSet>
      <dgm:spPr/>
    </dgm:pt>
    <dgm:pt modelId="{E5E14F1E-ED5B-4273-A626-7789B5D64561}" type="pres">
      <dgm:prSet presAssocID="{57D536C4-BFC6-4054-AC0D-8FF2485A23CD}" presName="rootComposite" presStyleCnt="0"/>
      <dgm:spPr/>
    </dgm:pt>
    <dgm:pt modelId="{DF9060DB-B1B0-43AC-A7CA-11C28B399F3C}" type="pres">
      <dgm:prSet presAssocID="{57D536C4-BFC6-4054-AC0D-8FF2485A23CD}" presName="rootText" presStyleLbl="node3" presStyleIdx="3" presStyleCnt="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7EEBF83-B00F-46B8-8DFD-8F1CA25E1C46}" type="pres">
      <dgm:prSet presAssocID="{57D536C4-BFC6-4054-AC0D-8FF2485A23CD}" presName="rootConnector" presStyleLbl="node3" presStyleIdx="3" presStyleCnt="5"/>
      <dgm:spPr/>
      <dgm:t>
        <a:bodyPr/>
        <a:lstStyle/>
        <a:p>
          <a:pPr rtl="1"/>
          <a:endParaRPr lang="ar-SA"/>
        </a:p>
      </dgm:t>
    </dgm:pt>
    <dgm:pt modelId="{AEED051C-8C5E-4BB6-B956-59AB03298432}" type="pres">
      <dgm:prSet presAssocID="{57D536C4-BFC6-4054-AC0D-8FF2485A23CD}" presName="hierChild4" presStyleCnt="0"/>
      <dgm:spPr/>
    </dgm:pt>
    <dgm:pt modelId="{C2FFEC02-5F4A-4C79-A579-FDA227BF7806}" type="pres">
      <dgm:prSet presAssocID="{CB78643C-9915-48C3-ABE1-5BC7B3FF784C}" presName="Name35" presStyleLbl="parChTrans1D4" presStyleIdx="8" presStyleCnt="28"/>
      <dgm:spPr/>
      <dgm:t>
        <a:bodyPr/>
        <a:lstStyle/>
        <a:p>
          <a:pPr rtl="1"/>
          <a:endParaRPr lang="ar-SA"/>
        </a:p>
      </dgm:t>
    </dgm:pt>
    <dgm:pt modelId="{20AF71C5-1FA8-4AA3-8005-2B879C70EE1A}" type="pres">
      <dgm:prSet presAssocID="{ACD5FF1F-E1F6-4D0F-83D1-8CC7863DBDD4}" presName="hierRoot2" presStyleCnt="0">
        <dgm:presLayoutVars>
          <dgm:hierBranch/>
        </dgm:presLayoutVars>
      </dgm:prSet>
      <dgm:spPr/>
    </dgm:pt>
    <dgm:pt modelId="{5C916D56-2037-410F-A622-729D1FABCA01}" type="pres">
      <dgm:prSet presAssocID="{ACD5FF1F-E1F6-4D0F-83D1-8CC7863DBDD4}" presName="rootComposite" presStyleCnt="0"/>
      <dgm:spPr/>
    </dgm:pt>
    <dgm:pt modelId="{FE724B26-4DCC-479A-A335-49E4F97803FA}" type="pres">
      <dgm:prSet presAssocID="{ACD5FF1F-E1F6-4D0F-83D1-8CC7863DBDD4}" presName="rootText" presStyleLbl="node4" presStyleIdx="8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66114E1-6E89-4B0E-AA2B-390C92F8322A}" type="pres">
      <dgm:prSet presAssocID="{ACD5FF1F-E1F6-4D0F-83D1-8CC7863DBDD4}" presName="rootConnector" presStyleLbl="node4" presStyleIdx="8" presStyleCnt="25"/>
      <dgm:spPr/>
      <dgm:t>
        <a:bodyPr/>
        <a:lstStyle/>
        <a:p>
          <a:pPr rtl="1"/>
          <a:endParaRPr lang="ar-SA"/>
        </a:p>
      </dgm:t>
    </dgm:pt>
    <dgm:pt modelId="{E4490529-C798-4AF9-8EF8-8881F55FD97B}" type="pres">
      <dgm:prSet presAssocID="{ACD5FF1F-E1F6-4D0F-83D1-8CC7863DBDD4}" presName="hierChild4" presStyleCnt="0"/>
      <dgm:spPr/>
    </dgm:pt>
    <dgm:pt modelId="{F650E34D-3235-485C-80F9-1F495588DAA0}" type="pres">
      <dgm:prSet presAssocID="{CF3F04A3-CC7E-4AE6-A314-4E87CCC697F0}" presName="Name35" presStyleLbl="parChTrans1D4" presStyleIdx="9" presStyleCnt="28"/>
      <dgm:spPr/>
      <dgm:t>
        <a:bodyPr/>
        <a:lstStyle/>
        <a:p>
          <a:pPr rtl="1"/>
          <a:endParaRPr lang="ar-SA"/>
        </a:p>
      </dgm:t>
    </dgm:pt>
    <dgm:pt modelId="{83B4B9CB-F5B1-44BA-8C78-50EC8AF3D8E2}" type="pres">
      <dgm:prSet presAssocID="{5C56D4A8-EC61-4C45-A2E5-F5E166AB0B8A}" presName="hierRoot2" presStyleCnt="0">
        <dgm:presLayoutVars>
          <dgm:hierBranch/>
        </dgm:presLayoutVars>
      </dgm:prSet>
      <dgm:spPr/>
    </dgm:pt>
    <dgm:pt modelId="{FDB542C8-72FA-445C-AB8B-9E828F3D42C4}" type="pres">
      <dgm:prSet presAssocID="{5C56D4A8-EC61-4C45-A2E5-F5E166AB0B8A}" presName="rootComposite" presStyleCnt="0"/>
      <dgm:spPr/>
    </dgm:pt>
    <dgm:pt modelId="{AC5EBD89-701C-44BC-AFC9-4C8E5547D3DF}" type="pres">
      <dgm:prSet presAssocID="{5C56D4A8-EC61-4C45-A2E5-F5E166AB0B8A}" presName="rootText" presStyleLbl="node4" presStyleIdx="9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828FD24-1B8E-4A65-BF36-08CC21EFD78B}" type="pres">
      <dgm:prSet presAssocID="{5C56D4A8-EC61-4C45-A2E5-F5E166AB0B8A}" presName="rootConnector" presStyleLbl="node4" presStyleIdx="9" presStyleCnt="25"/>
      <dgm:spPr/>
      <dgm:t>
        <a:bodyPr/>
        <a:lstStyle/>
        <a:p>
          <a:pPr rtl="1"/>
          <a:endParaRPr lang="ar-SA"/>
        </a:p>
      </dgm:t>
    </dgm:pt>
    <dgm:pt modelId="{B9C05EF8-0710-413C-B1FB-755C1FFBE0DF}" type="pres">
      <dgm:prSet presAssocID="{5C56D4A8-EC61-4C45-A2E5-F5E166AB0B8A}" presName="hierChild4" presStyleCnt="0"/>
      <dgm:spPr/>
    </dgm:pt>
    <dgm:pt modelId="{26C2C99C-457A-448B-8B88-EBDE67ABF51A}" type="pres">
      <dgm:prSet presAssocID="{CA521C43-32F6-43ED-B17A-9428BCA01D0C}" presName="Name35" presStyleLbl="parChTrans1D4" presStyleIdx="10" presStyleCnt="28"/>
      <dgm:spPr/>
      <dgm:t>
        <a:bodyPr/>
        <a:lstStyle/>
        <a:p>
          <a:pPr rtl="1"/>
          <a:endParaRPr lang="ar-SA"/>
        </a:p>
      </dgm:t>
    </dgm:pt>
    <dgm:pt modelId="{23992453-282C-4C6C-B2EA-4FA94C3B8268}" type="pres">
      <dgm:prSet presAssocID="{F33E75A6-A603-4D85-A43F-81CBFA77C5E1}" presName="hierRoot2" presStyleCnt="0">
        <dgm:presLayoutVars>
          <dgm:hierBranch/>
        </dgm:presLayoutVars>
      </dgm:prSet>
      <dgm:spPr/>
    </dgm:pt>
    <dgm:pt modelId="{48DB2BBA-C062-4821-8CE2-C78AAF661DD7}" type="pres">
      <dgm:prSet presAssocID="{F33E75A6-A603-4D85-A43F-81CBFA77C5E1}" presName="rootComposite" presStyleCnt="0"/>
      <dgm:spPr/>
    </dgm:pt>
    <dgm:pt modelId="{EE3B6377-3E3C-4806-AA78-947820CBA9A4}" type="pres">
      <dgm:prSet presAssocID="{F33E75A6-A603-4D85-A43F-81CBFA77C5E1}" presName="rootText" presStyleLbl="node4" presStyleIdx="10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6570CC4-6B7E-4CA2-9267-84CCC77C0F07}" type="pres">
      <dgm:prSet presAssocID="{F33E75A6-A603-4D85-A43F-81CBFA77C5E1}" presName="rootConnector" presStyleLbl="node4" presStyleIdx="10" presStyleCnt="25"/>
      <dgm:spPr/>
      <dgm:t>
        <a:bodyPr/>
        <a:lstStyle/>
        <a:p>
          <a:pPr rtl="1"/>
          <a:endParaRPr lang="ar-SA"/>
        </a:p>
      </dgm:t>
    </dgm:pt>
    <dgm:pt modelId="{48D86C26-EA57-415C-9862-87D5EB26C9DF}" type="pres">
      <dgm:prSet presAssocID="{F33E75A6-A603-4D85-A43F-81CBFA77C5E1}" presName="hierChild4" presStyleCnt="0"/>
      <dgm:spPr/>
    </dgm:pt>
    <dgm:pt modelId="{F6D7ACD0-04BE-4C24-A211-A4A47226BF33}" type="pres">
      <dgm:prSet presAssocID="{7BB02DCD-3A1C-4245-BC00-7F1E2CCC83E6}" presName="Name35" presStyleLbl="parChTrans1D4" presStyleIdx="11" presStyleCnt="28"/>
      <dgm:spPr/>
      <dgm:t>
        <a:bodyPr/>
        <a:lstStyle/>
        <a:p>
          <a:pPr rtl="1"/>
          <a:endParaRPr lang="ar-SA"/>
        </a:p>
      </dgm:t>
    </dgm:pt>
    <dgm:pt modelId="{53A7DDE7-D094-4410-AE5A-84FCF004DC68}" type="pres">
      <dgm:prSet presAssocID="{78130F97-4912-4384-9D57-F0477479F930}" presName="hierRoot2" presStyleCnt="0">
        <dgm:presLayoutVars>
          <dgm:hierBranch/>
        </dgm:presLayoutVars>
      </dgm:prSet>
      <dgm:spPr/>
    </dgm:pt>
    <dgm:pt modelId="{E307C887-8E40-484A-A2BD-FB7860ECC233}" type="pres">
      <dgm:prSet presAssocID="{78130F97-4912-4384-9D57-F0477479F930}" presName="rootComposite" presStyleCnt="0"/>
      <dgm:spPr/>
    </dgm:pt>
    <dgm:pt modelId="{78B0422D-5CED-4C18-8821-E73CC09C2D5E}" type="pres">
      <dgm:prSet presAssocID="{78130F97-4912-4384-9D57-F0477479F930}" presName="rootText" presStyleLbl="node4" presStyleIdx="11" presStyleCnt="25" custScaleY="154027" custLinFactNeighborX="-19382" custLinFactNeighborY="3655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F67611-E198-474D-8E46-36DDCAB926D1}" type="pres">
      <dgm:prSet presAssocID="{78130F97-4912-4384-9D57-F0477479F930}" presName="rootConnector" presStyleLbl="node4" presStyleIdx="11" presStyleCnt="25"/>
      <dgm:spPr/>
      <dgm:t>
        <a:bodyPr/>
        <a:lstStyle/>
        <a:p>
          <a:pPr rtl="1"/>
          <a:endParaRPr lang="ar-SA"/>
        </a:p>
      </dgm:t>
    </dgm:pt>
    <dgm:pt modelId="{C872AE0B-8EA4-459F-9CE4-F3AE210519B9}" type="pres">
      <dgm:prSet presAssocID="{78130F97-4912-4384-9D57-F0477479F930}" presName="hierChild4" presStyleCnt="0"/>
      <dgm:spPr/>
    </dgm:pt>
    <dgm:pt modelId="{65E6208F-2ABD-47E9-95B9-C3614CC177B9}" type="pres">
      <dgm:prSet presAssocID="{77E83650-405A-40C7-B52A-444A751E0713}" presName="Name35" presStyleLbl="parChTrans1D4" presStyleIdx="12" presStyleCnt="28"/>
      <dgm:spPr/>
      <dgm:t>
        <a:bodyPr/>
        <a:lstStyle/>
        <a:p>
          <a:pPr rtl="1"/>
          <a:endParaRPr lang="ar-SA"/>
        </a:p>
      </dgm:t>
    </dgm:pt>
    <dgm:pt modelId="{186B7068-7A75-4C0D-8035-5058BF297507}" type="pres">
      <dgm:prSet presAssocID="{CB862BE9-5FF9-445A-89EC-0F5150589ECB}" presName="hierRoot2" presStyleCnt="0">
        <dgm:presLayoutVars>
          <dgm:hierBranch val="init"/>
        </dgm:presLayoutVars>
      </dgm:prSet>
      <dgm:spPr/>
    </dgm:pt>
    <dgm:pt modelId="{63D2FC18-B89F-4E73-9F05-225F3640B33F}" type="pres">
      <dgm:prSet presAssocID="{CB862BE9-5FF9-445A-89EC-0F5150589ECB}" presName="rootComposite" presStyleCnt="0"/>
      <dgm:spPr/>
    </dgm:pt>
    <dgm:pt modelId="{8EB3F294-B4C2-4819-BDB5-FA2961374D6B}" type="pres">
      <dgm:prSet presAssocID="{CB862BE9-5FF9-445A-89EC-0F5150589ECB}" presName="rootText" presStyleLbl="node4" presStyleIdx="12" presStyleCnt="25" custLinFactNeighborX="-19382" custLinFactNeighborY="912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D470EB-8870-4F4F-B05C-F8D940CAA029}" type="pres">
      <dgm:prSet presAssocID="{CB862BE9-5FF9-445A-89EC-0F5150589ECB}" presName="rootConnector" presStyleLbl="node4" presStyleIdx="12" presStyleCnt="25"/>
      <dgm:spPr/>
      <dgm:t>
        <a:bodyPr/>
        <a:lstStyle/>
        <a:p>
          <a:pPr rtl="1"/>
          <a:endParaRPr lang="ar-SA"/>
        </a:p>
      </dgm:t>
    </dgm:pt>
    <dgm:pt modelId="{714F3B22-0877-4A1C-9533-FC145D1BF8A2}" type="pres">
      <dgm:prSet presAssocID="{CB862BE9-5FF9-445A-89EC-0F5150589ECB}" presName="hierChild4" presStyleCnt="0"/>
      <dgm:spPr/>
    </dgm:pt>
    <dgm:pt modelId="{437231BB-6635-45A5-8518-5AC742EA62C6}" type="pres">
      <dgm:prSet presAssocID="{CB862BE9-5FF9-445A-89EC-0F5150589ECB}" presName="hierChild5" presStyleCnt="0"/>
      <dgm:spPr/>
    </dgm:pt>
    <dgm:pt modelId="{FD835069-5644-41CC-815C-8972BC425E4D}" type="pres">
      <dgm:prSet presAssocID="{78130F97-4912-4384-9D57-F0477479F930}" presName="hierChild5" presStyleCnt="0"/>
      <dgm:spPr/>
    </dgm:pt>
    <dgm:pt modelId="{834F64BD-078E-4CE9-A07D-B98653B54252}" type="pres">
      <dgm:prSet presAssocID="{F33E75A6-A603-4D85-A43F-81CBFA77C5E1}" presName="hierChild5" presStyleCnt="0"/>
      <dgm:spPr/>
    </dgm:pt>
    <dgm:pt modelId="{5A8B2A93-6731-40F8-8E08-5963D80ED4DD}" type="pres">
      <dgm:prSet presAssocID="{E6E117C3-3678-4436-99B7-A8D17E866E83}" presName="Name35" presStyleLbl="parChTrans1D4" presStyleIdx="13" presStyleCnt="28"/>
      <dgm:spPr/>
      <dgm:t>
        <a:bodyPr/>
        <a:lstStyle/>
        <a:p>
          <a:pPr rtl="1"/>
          <a:endParaRPr lang="ar-SA"/>
        </a:p>
      </dgm:t>
    </dgm:pt>
    <dgm:pt modelId="{791C0133-FFF8-4FA1-AB05-BFD509C3F541}" type="pres">
      <dgm:prSet presAssocID="{629A7C9F-3FA7-4BC5-8626-0F3EC6476114}" presName="hierRoot2" presStyleCnt="0">
        <dgm:presLayoutVars>
          <dgm:hierBranch/>
        </dgm:presLayoutVars>
      </dgm:prSet>
      <dgm:spPr/>
    </dgm:pt>
    <dgm:pt modelId="{1E69C6D4-8D68-4EEB-BFA3-750AB798F512}" type="pres">
      <dgm:prSet presAssocID="{629A7C9F-3FA7-4BC5-8626-0F3EC6476114}" presName="rootComposite" presStyleCnt="0"/>
      <dgm:spPr/>
    </dgm:pt>
    <dgm:pt modelId="{DFE1240F-B8FC-407F-A25C-42D841AFB1C0}" type="pres">
      <dgm:prSet presAssocID="{629A7C9F-3FA7-4BC5-8626-0F3EC6476114}" presName="rootText" presStyleLbl="node4" presStyleIdx="13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91EB8DD-0174-4CC7-A115-E8F87FFC1FC8}" type="pres">
      <dgm:prSet presAssocID="{629A7C9F-3FA7-4BC5-8626-0F3EC6476114}" presName="rootConnector" presStyleLbl="node4" presStyleIdx="13" presStyleCnt="25"/>
      <dgm:spPr/>
      <dgm:t>
        <a:bodyPr/>
        <a:lstStyle/>
        <a:p>
          <a:pPr rtl="1"/>
          <a:endParaRPr lang="ar-SA"/>
        </a:p>
      </dgm:t>
    </dgm:pt>
    <dgm:pt modelId="{A1828410-BC27-427E-9FE4-3A9BD3976BFA}" type="pres">
      <dgm:prSet presAssocID="{629A7C9F-3FA7-4BC5-8626-0F3EC6476114}" presName="hierChild4" presStyleCnt="0"/>
      <dgm:spPr/>
    </dgm:pt>
    <dgm:pt modelId="{9D2B63B5-C456-407E-95C7-16B6CFFBEC34}" type="pres">
      <dgm:prSet presAssocID="{06605A7B-8AAA-475E-84C0-ACC8ADCBF44D}" presName="Name35" presStyleLbl="parChTrans1D4" presStyleIdx="14" presStyleCnt="28"/>
      <dgm:spPr/>
      <dgm:t>
        <a:bodyPr/>
        <a:lstStyle/>
        <a:p>
          <a:pPr rtl="1"/>
          <a:endParaRPr lang="ar-SA"/>
        </a:p>
      </dgm:t>
    </dgm:pt>
    <dgm:pt modelId="{52EAB0D2-9E3E-47A5-B6C2-395EB7CE5649}" type="pres">
      <dgm:prSet presAssocID="{473C3103-3042-446C-800A-BB572B77120F}" presName="hierRoot2" presStyleCnt="0">
        <dgm:presLayoutVars>
          <dgm:hierBranch/>
        </dgm:presLayoutVars>
      </dgm:prSet>
      <dgm:spPr/>
    </dgm:pt>
    <dgm:pt modelId="{8A0D20DD-F612-4335-A054-F60B49D7896C}" type="pres">
      <dgm:prSet presAssocID="{473C3103-3042-446C-800A-BB572B77120F}" presName="rootComposite" presStyleCnt="0"/>
      <dgm:spPr/>
    </dgm:pt>
    <dgm:pt modelId="{BD2B4B0B-4368-4B25-A1C5-B38E88BD48C9}" type="pres">
      <dgm:prSet presAssocID="{473C3103-3042-446C-800A-BB572B77120F}" presName="rootText" presStyleLbl="node4" presStyleIdx="14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E95A3E1-3164-42C2-9C40-9E4236B5DF00}" type="pres">
      <dgm:prSet presAssocID="{473C3103-3042-446C-800A-BB572B77120F}" presName="rootConnector" presStyleLbl="node4" presStyleIdx="14" presStyleCnt="25"/>
      <dgm:spPr/>
      <dgm:t>
        <a:bodyPr/>
        <a:lstStyle/>
        <a:p>
          <a:pPr rtl="1"/>
          <a:endParaRPr lang="ar-SA"/>
        </a:p>
      </dgm:t>
    </dgm:pt>
    <dgm:pt modelId="{436A02DB-93CD-48EA-B3F2-75B438CAC3AE}" type="pres">
      <dgm:prSet presAssocID="{473C3103-3042-446C-800A-BB572B77120F}" presName="hierChild4" presStyleCnt="0"/>
      <dgm:spPr/>
    </dgm:pt>
    <dgm:pt modelId="{5818B5B2-E549-489A-91B4-96C830DCF0A2}" type="pres">
      <dgm:prSet presAssocID="{9E719C3A-D8A8-470D-8E94-104C37D99E02}" presName="Name35" presStyleLbl="parChTrans1D4" presStyleIdx="15" presStyleCnt="28"/>
      <dgm:spPr/>
      <dgm:t>
        <a:bodyPr/>
        <a:lstStyle/>
        <a:p>
          <a:pPr rtl="1"/>
          <a:endParaRPr lang="ar-SA"/>
        </a:p>
      </dgm:t>
    </dgm:pt>
    <dgm:pt modelId="{3061AADC-BC38-4268-8EEE-3931B78FDCD1}" type="pres">
      <dgm:prSet presAssocID="{8BC2B646-9F38-41C6-817A-69377E6CE69C}" presName="hierRoot2" presStyleCnt="0">
        <dgm:presLayoutVars>
          <dgm:hierBranch/>
        </dgm:presLayoutVars>
      </dgm:prSet>
      <dgm:spPr/>
    </dgm:pt>
    <dgm:pt modelId="{608E9D61-9D5A-4338-AED4-9BA32526022D}" type="pres">
      <dgm:prSet presAssocID="{8BC2B646-9F38-41C6-817A-69377E6CE69C}" presName="rootComposite" presStyleCnt="0"/>
      <dgm:spPr/>
    </dgm:pt>
    <dgm:pt modelId="{74BEA9DE-EAC9-4932-BFF9-4A84A0794787}" type="pres">
      <dgm:prSet presAssocID="{8BC2B646-9F38-41C6-817A-69377E6CE69C}" presName="rootText" presStyleLbl="node4" presStyleIdx="15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999532-81F5-4A9D-ADC9-1B11FA1FD505}" type="pres">
      <dgm:prSet presAssocID="{8BC2B646-9F38-41C6-817A-69377E6CE69C}" presName="rootConnector" presStyleLbl="node4" presStyleIdx="15" presStyleCnt="25"/>
      <dgm:spPr/>
      <dgm:t>
        <a:bodyPr/>
        <a:lstStyle/>
        <a:p>
          <a:pPr rtl="1"/>
          <a:endParaRPr lang="ar-SA"/>
        </a:p>
      </dgm:t>
    </dgm:pt>
    <dgm:pt modelId="{B296F8B9-CFFA-4279-ACDB-7B1577448ABA}" type="pres">
      <dgm:prSet presAssocID="{8BC2B646-9F38-41C6-817A-69377E6CE69C}" presName="hierChild4" presStyleCnt="0"/>
      <dgm:spPr/>
    </dgm:pt>
    <dgm:pt modelId="{28EEA19D-E0E0-4AD2-98C8-37D243079655}" type="pres">
      <dgm:prSet presAssocID="{4D56806E-7081-4EC8-8262-54E6CCDFE83E}" presName="Name35" presStyleLbl="parChTrans1D4" presStyleIdx="16" presStyleCnt="28"/>
      <dgm:spPr/>
      <dgm:t>
        <a:bodyPr/>
        <a:lstStyle/>
        <a:p>
          <a:pPr rtl="1"/>
          <a:endParaRPr lang="ar-SA"/>
        </a:p>
      </dgm:t>
    </dgm:pt>
    <dgm:pt modelId="{B8AC5F87-3308-44B5-9A51-CC2B72750B12}" type="pres">
      <dgm:prSet presAssocID="{5627255C-E253-488F-B22C-5DDC0BE99EC8}" presName="hierRoot2" presStyleCnt="0">
        <dgm:presLayoutVars>
          <dgm:hierBranch val="l"/>
        </dgm:presLayoutVars>
      </dgm:prSet>
      <dgm:spPr/>
    </dgm:pt>
    <dgm:pt modelId="{67C8EC48-A150-4557-BB79-08AA8248409B}" type="pres">
      <dgm:prSet presAssocID="{5627255C-E253-488F-B22C-5DDC0BE99EC8}" presName="rootComposite" presStyleCnt="0"/>
      <dgm:spPr/>
    </dgm:pt>
    <dgm:pt modelId="{70029A27-3AE6-4F9F-9095-EAB5B138E3DE}" type="pres">
      <dgm:prSet presAssocID="{5627255C-E253-488F-B22C-5DDC0BE99EC8}" presName="rootText" presStyleLbl="node4" presStyleIdx="16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F37D821-3988-4BE1-B44A-58E5AD428A46}" type="pres">
      <dgm:prSet presAssocID="{5627255C-E253-488F-B22C-5DDC0BE99EC8}" presName="rootConnector" presStyleLbl="node4" presStyleIdx="16" presStyleCnt="25"/>
      <dgm:spPr/>
      <dgm:t>
        <a:bodyPr/>
        <a:lstStyle/>
        <a:p>
          <a:pPr rtl="1"/>
          <a:endParaRPr lang="ar-SA"/>
        </a:p>
      </dgm:t>
    </dgm:pt>
    <dgm:pt modelId="{D3342CDE-6690-480E-9F57-462E421FFE9F}" type="pres">
      <dgm:prSet presAssocID="{5627255C-E253-488F-B22C-5DDC0BE99EC8}" presName="hierChild4" presStyleCnt="0"/>
      <dgm:spPr/>
    </dgm:pt>
    <dgm:pt modelId="{DCBD8125-E375-4EEF-BD21-7FA928386A48}" type="pres">
      <dgm:prSet presAssocID="{C313F068-40AF-49F7-892F-EA78FD5D0C21}" presName="Name50" presStyleLbl="parChTrans1D4" presStyleIdx="17" presStyleCnt="28"/>
      <dgm:spPr/>
      <dgm:t>
        <a:bodyPr/>
        <a:lstStyle/>
        <a:p>
          <a:pPr rtl="1"/>
          <a:endParaRPr lang="ar-SA"/>
        </a:p>
      </dgm:t>
    </dgm:pt>
    <dgm:pt modelId="{92DD058F-C541-488F-ACAD-4029E16FA9F4}" type="pres">
      <dgm:prSet presAssocID="{8481211F-0E9F-48D4-9B2E-12F174895A83}" presName="hierRoot2" presStyleCnt="0">
        <dgm:presLayoutVars>
          <dgm:hierBranch val="init"/>
        </dgm:presLayoutVars>
      </dgm:prSet>
      <dgm:spPr/>
    </dgm:pt>
    <dgm:pt modelId="{064D291B-826B-450D-BC8D-E2EB8891B456}" type="pres">
      <dgm:prSet presAssocID="{8481211F-0E9F-48D4-9B2E-12F174895A83}" presName="rootComposite" presStyleCnt="0"/>
      <dgm:spPr/>
    </dgm:pt>
    <dgm:pt modelId="{25237359-3938-44C6-920F-372B7DACF7EE}" type="pres">
      <dgm:prSet presAssocID="{8481211F-0E9F-48D4-9B2E-12F174895A83}" presName="rootText" presStyleLbl="node4" presStyleIdx="17" presStyleCnt="25" custLinFactNeighborX="-5618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8880571-D9DB-4356-8387-36AE505A9529}" type="pres">
      <dgm:prSet presAssocID="{8481211F-0E9F-48D4-9B2E-12F174895A83}" presName="rootConnector" presStyleLbl="node4" presStyleIdx="17" presStyleCnt="25"/>
      <dgm:spPr/>
      <dgm:t>
        <a:bodyPr/>
        <a:lstStyle/>
        <a:p>
          <a:pPr rtl="1"/>
          <a:endParaRPr lang="ar-SA"/>
        </a:p>
      </dgm:t>
    </dgm:pt>
    <dgm:pt modelId="{196B98C3-39BD-41CD-9364-053BD3630838}" type="pres">
      <dgm:prSet presAssocID="{8481211F-0E9F-48D4-9B2E-12F174895A83}" presName="hierChild4" presStyleCnt="0"/>
      <dgm:spPr/>
    </dgm:pt>
    <dgm:pt modelId="{3A493C69-5028-4341-96B2-ED12F6F69698}" type="pres">
      <dgm:prSet presAssocID="{8481211F-0E9F-48D4-9B2E-12F174895A83}" presName="hierChild5" presStyleCnt="0"/>
      <dgm:spPr/>
    </dgm:pt>
    <dgm:pt modelId="{7884FA01-5BCD-4784-92A9-A00463129B0C}" type="pres">
      <dgm:prSet presAssocID="{5627255C-E253-488F-B22C-5DDC0BE99EC8}" presName="hierChild5" presStyleCnt="0"/>
      <dgm:spPr/>
    </dgm:pt>
    <dgm:pt modelId="{CE721F82-0927-4458-87BE-ECF20C648EC3}" type="pres">
      <dgm:prSet presAssocID="{8BC2B646-9F38-41C6-817A-69377E6CE69C}" presName="hierChild5" presStyleCnt="0"/>
      <dgm:spPr/>
    </dgm:pt>
    <dgm:pt modelId="{4299BA8B-7A83-48D3-9D75-0D2220FCE3D6}" type="pres">
      <dgm:prSet presAssocID="{473C3103-3042-446C-800A-BB572B77120F}" presName="hierChild5" presStyleCnt="0"/>
      <dgm:spPr/>
    </dgm:pt>
    <dgm:pt modelId="{37AAC7EE-1A99-4181-BAF2-533F76026B07}" type="pres">
      <dgm:prSet presAssocID="{629A7C9F-3FA7-4BC5-8626-0F3EC6476114}" presName="hierChild5" presStyleCnt="0"/>
      <dgm:spPr/>
    </dgm:pt>
    <dgm:pt modelId="{198F31CB-EF56-4032-8EA9-1511DB1467BE}" type="pres">
      <dgm:prSet presAssocID="{5C56D4A8-EC61-4C45-A2E5-F5E166AB0B8A}" presName="hierChild5" presStyleCnt="0"/>
      <dgm:spPr/>
    </dgm:pt>
    <dgm:pt modelId="{57648745-376D-4969-9CB8-AD314137021E}" type="pres">
      <dgm:prSet presAssocID="{59B45D4C-514F-4DC6-9832-5E796CE68289}" presName="Name35" presStyleLbl="parChTrans1D4" presStyleIdx="18" presStyleCnt="28"/>
      <dgm:spPr/>
      <dgm:t>
        <a:bodyPr/>
        <a:lstStyle/>
        <a:p>
          <a:pPr rtl="1"/>
          <a:endParaRPr lang="ar-SA"/>
        </a:p>
      </dgm:t>
    </dgm:pt>
    <dgm:pt modelId="{F6A9C2F4-2840-425E-B3D1-1A326C74EAFC}" type="pres">
      <dgm:prSet presAssocID="{5FCA6F71-FC90-46E2-BC12-D9CE2240DB3C}" presName="hierRoot2" presStyleCnt="0">
        <dgm:presLayoutVars>
          <dgm:hierBranch/>
        </dgm:presLayoutVars>
      </dgm:prSet>
      <dgm:spPr/>
    </dgm:pt>
    <dgm:pt modelId="{CE8A88A3-F85C-40FD-83E5-2E84980083E3}" type="pres">
      <dgm:prSet presAssocID="{5FCA6F71-FC90-46E2-BC12-D9CE2240DB3C}" presName="rootComposite" presStyleCnt="0"/>
      <dgm:spPr/>
    </dgm:pt>
    <dgm:pt modelId="{A3C70BD3-5D91-46EB-8D87-704AF17B4EEF}" type="pres">
      <dgm:prSet presAssocID="{5FCA6F71-FC90-46E2-BC12-D9CE2240DB3C}" presName="rootText" presStyleLbl="node4" presStyleIdx="18" presStyleCnt="25" custScaleY="150904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7F5C312-CE8E-4A36-A2FD-EA0C26880680}" type="pres">
      <dgm:prSet presAssocID="{5FCA6F71-FC90-46E2-BC12-D9CE2240DB3C}" presName="rootConnector" presStyleLbl="node4" presStyleIdx="18" presStyleCnt="25"/>
      <dgm:spPr/>
      <dgm:t>
        <a:bodyPr/>
        <a:lstStyle/>
        <a:p>
          <a:pPr rtl="1"/>
          <a:endParaRPr lang="ar-SA"/>
        </a:p>
      </dgm:t>
    </dgm:pt>
    <dgm:pt modelId="{E4DFEC4D-0C5F-4360-81C4-96FB9248B638}" type="pres">
      <dgm:prSet presAssocID="{5FCA6F71-FC90-46E2-BC12-D9CE2240DB3C}" presName="hierChild4" presStyleCnt="0"/>
      <dgm:spPr/>
    </dgm:pt>
    <dgm:pt modelId="{146A7849-28D4-41FD-B58A-8F07C6A60EDF}" type="pres">
      <dgm:prSet presAssocID="{57AFAA05-2E42-416E-A56F-25EE66D30781}" presName="Name35" presStyleLbl="parChTrans1D4" presStyleIdx="19" presStyleCnt="28"/>
      <dgm:spPr/>
      <dgm:t>
        <a:bodyPr/>
        <a:lstStyle/>
        <a:p>
          <a:pPr rtl="1"/>
          <a:endParaRPr lang="ar-SA"/>
        </a:p>
      </dgm:t>
    </dgm:pt>
    <dgm:pt modelId="{BBDDC6E7-221D-4727-99BC-A3F8EEB27380}" type="pres">
      <dgm:prSet presAssocID="{6C90C751-9424-439B-A3E7-690F63AC3ADC}" presName="hierRoot2" presStyleCnt="0">
        <dgm:presLayoutVars>
          <dgm:hierBranch val="init"/>
        </dgm:presLayoutVars>
      </dgm:prSet>
      <dgm:spPr/>
    </dgm:pt>
    <dgm:pt modelId="{D0C6E704-3E0C-47B9-BE60-AA12246A9C9E}" type="pres">
      <dgm:prSet presAssocID="{6C90C751-9424-439B-A3E7-690F63AC3ADC}" presName="rootComposite" presStyleCnt="0"/>
      <dgm:spPr/>
    </dgm:pt>
    <dgm:pt modelId="{7A5E7E35-76EF-4E2E-B24D-7D5E503C6391}" type="pres">
      <dgm:prSet presAssocID="{6C90C751-9424-439B-A3E7-690F63AC3ADC}" presName="rootText" presStyleLbl="node4" presStyleIdx="19" presStyleCnt="25" custLinFactNeighborX="-193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21257C1-4CD8-4A47-8DFF-FBF9EE0D7061}" type="pres">
      <dgm:prSet presAssocID="{6C90C751-9424-439B-A3E7-690F63AC3ADC}" presName="rootConnector" presStyleLbl="node4" presStyleIdx="19" presStyleCnt="25"/>
      <dgm:spPr/>
      <dgm:t>
        <a:bodyPr/>
        <a:lstStyle/>
        <a:p>
          <a:pPr rtl="1"/>
          <a:endParaRPr lang="ar-SA"/>
        </a:p>
      </dgm:t>
    </dgm:pt>
    <dgm:pt modelId="{8288264B-1ED0-4459-9944-DF4D5D19EAF1}" type="pres">
      <dgm:prSet presAssocID="{6C90C751-9424-439B-A3E7-690F63AC3ADC}" presName="hierChild4" presStyleCnt="0"/>
      <dgm:spPr/>
    </dgm:pt>
    <dgm:pt modelId="{D40EACE5-8473-4153-A783-E40533205626}" type="pres">
      <dgm:prSet presAssocID="{6C90C751-9424-439B-A3E7-690F63AC3ADC}" presName="hierChild5" presStyleCnt="0"/>
      <dgm:spPr/>
    </dgm:pt>
    <dgm:pt modelId="{0A6EE567-E1E1-4505-8079-3C4BA4BA4633}" type="pres">
      <dgm:prSet presAssocID="{5FCA6F71-FC90-46E2-BC12-D9CE2240DB3C}" presName="hierChild5" presStyleCnt="0"/>
      <dgm:spPr/>
    </dgm:pt>
    <dgm:pt modelId="{2FE54FFD-7A4B-407B-93E2-6CACA9697D9C}" type="pres">
      <dgm:prSet presAssocID="{2E621AA4-643F-446A-8512-2520ED5666D4}" presName="Name35" presStyleLbl="parChTrans1D4" presStyleIdx="20" presStyleCnt="28"/>
      <dgm:spPr/>
      <dgm:t>
        <a:bodyPr/>
        <a:lstStyle/>
        <a:p>
          <a:pPr rtl="1"/>
          <a:endParaRPr lang="ar-SA"/>
        </a:p>
      </dgm:t>
    </dgm:pt>
    <dgm:pt modelId="{2A08B25E-02A1-4141-A9F7-C30B7A88AFD5}" type="pres">
      <dgm:prSet presAssocID="{58CD23DF-B3AB-4E31-AEE1-8CC287116BAD}" presName="hierRoot2" presStyleCnt="0">
        <dgm:presLayoutVars>
          <dgm:hierBranch/>
        </dgm:presLayoutVars>
      </dgm:prSet>
      <dgm:spPr/>
    </dgm:pt>
    <dgm:pt modelId="{FA082AF2-64DA-45E5-8363-1ED14D32A57D}" type="pres">
      <dgm:prSet presAssocID="{58CD23DF-B3AB-4E31-AEE1-8CC287116BAD}" presName="rootComposite" presStyleCnt="0"/>
      <dgm:spPr/>
    </dgm:pt>
    <dgm:pt modelId="{829AFF38-AF72-4E9A-AC24-D54F75263DCF}" type="pres">
      <dgm:prSet presAssocID="{58CD23DF-B3AB-4E31-AEE1-8CC287116BAD}" presName="rootText" presStyleLbl="node4" presStyleIdx="20" presStyleCnt="25" custLinFactNeighborX="2505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D5FF400-B2AE-4B10-9EEC-0328FFE456C2}" type="pres">
      <dgm:prSet presAssocID="{58CD23DF-B3AB-4E31-AEE1-8CC287116BAD}" presName="rootConnector" presStyleLbl="node4" presStyleIdx="20" presStyleCnt="25"/>
      <dgm:spPr/>
      <dgm:t>
        <a:bodyPr/>
        <a:lstStyle/>
        <a:p>
          <a:pPr rtl="1"/>
          <a:endParaRPr lang="ar-SA"/>
        </a:p>
      </dgm:t>
    </dgm:pt>
    <dgm:pt modelId="{990B6FC3-892B-4A5A-BCBB-4D530150A9CD}" type="pres">
      <dgm:prSet presAssocID="{58CD23DF-B3AB-4E31-AEE1-8CC287116BAD}" presName="hierChild4" presStyleCnt="0"/>
      <dgm:spPr/>
    </dgm:pt>
    <dgm:pt modelId="{AE0955F3-2843-443A-A41C-7C53310F12C0}" type="pres">
      <dgm:prSet presAssocID="{6E47B9AD-3FC3-4E09-929B-9935C99C880B}" presName="Name35" presStyleLbl="parChTrans1D4" presStyleIdx="21" presStyleCnt="28"/>
      <dgm:spPr/>
      <dgm:t>
        <a:bodyPr/>
        <a:lstStyle/>
        <a:p>
          <a:pPr rtl="1"/>
          <a:endParaRPr lang="ar-SA"/>
        </a:p>
      </dgm:t>
    </dgm:pt>
    <dgm:pt modelId="{87E43F81-2C1C-4682-8263-AA863EB12B1B}" type="pres">
      <dgm:prSet presAssocID="{907F0B4F-45C4-4728-91AF-F36CE62010E5}" presName="hierRoot2" presStyleCnt="0">
        <dgm:presLayoutVars>
          <dgm:hierBranch/>
        </dgm:presLayoutVars>
      </dgm:prSet>
      <dgm:spPr/>
    </dgm:pt>
    <dgm:pt modelId="{EC80C1E2-0E80-46FE-8C62-6A1CFE798A7E}" type="pres">
      <dgm:prSet presAssocID="{907F0B4F-45C4-4728-91AF-F36CE62010E5}" presName="rootComposite" presStyleCnt="0"/>
      <dgm:spPr/>
    </dgm:pt>
    <dgm:pt modelId="{31F5159F-6A11-4575-81A6-B6BFDC5921D8}" type="pres">
      <dgm:prSet presAssocID="{907F0B4F-45C4-4728-91AF-F36CE62010E5}" presName="rootText" presStyleLbl="node4" presStyleIdx="21" presStyleCnt="25" custLinFactY="-48019" custLinFactNeighborX="2505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349BB9D-910D-4B17-A0AA-150A3CEA6D57}" type="pres">
      <dgm:prSet presAssocID="{907F0B4F-45C4-4728-91AF-F36CE62010E5}" presName="rootConnector" presStyleLbl="node4" presStyleIdx="21" presStyleCnt="25"/>
      <dgm:spPr/>
      <dgm:t>
        <a:bodyPr/>
        <a:lstStyle/>
        <a:p>
          <a:pPr rtl="1"/>
          <a:endParaRPr lang="ar-SA"/>
        </a:p>
      </dgm:t>
    </dgm:pt>
    <dgm:pt modelId="{ED17786D-D2A4-43F7-99BC-18053DD3F143}" type="pres">
      <dgm:prSet presAssocID="{907F0B4F-45C4-4728-91AF-F36CE62010E5}" presName="hierChild4" presStyleCnt="0"/>
      <dgm:spPr/>
    </dgm:pt>
    <dgm:pt modelId="{F2DB91FE-19D1-40CD-A3BB-BD7DD894C2BE}" type="pres">
      <dgm:prSet presAssocID="{A4CFD5C1-82C5-49D8-9B2A-F3CC7BBBAB27}" presName="Name35" presStyleLbl="parChTrans1D4" presStyleIdx="22" presStyleCnt="28"/>
      <dgm:spPr/>
      <dgm:t>
        <a:bodyPr/>
        <a:lstStyle/>
        <a:p>
          <a:pPr rtl="1"/>
          <a:endParaRPr lang="ar-SA"/>
        </a:p>
      </dgm:t>
    </dgm:pt>
    <dgm:pt modelId="{46F0304D-FF9A-4F6C-89D7-E5FD5F24EEEE}" type="pres">
      <dgm:prSet presAssocID="{0BB993CB-AAAD-4B40-B544-2B026143C6C3}" presName="hierRoot2" presStyleCnt="0">
        <dgm:presLayoutVars>
          <dgm:hierBranch val="init"/>
        </dgm:presLayoutVars>
      </dgm:prSet>
      <dgm:spPr/>
    </dgm:pt>
    <dgm:pt modelId="{BB7D2CA4-952E-48BA-8075-8537BFBE5214}" type="pres">
      <dgm:prSet presAssocID="{0BB993CB-AAAD-4B40-B544-2B026143C6C3}" presName="rootComposite" presStyleCnt="0"/>
      <dgm:spPr/>
    </dgm:pt>
    <dgm:pt modelId="{49926349-2ABB-4D3F-9810-65C0270D64D0}" type="pres">
      <dgm:prSet presAssocID="{0BB993CB-AAAD-4B40-B544-2B026143C6C3}" presName="rootText" presStyleLbl="node4" presStyleIdx="22" presStyleCnt="25" custLinFactY="-100000" custLinFactNeighborX="25051" custLinFactNeighborY="-1812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F5215BF-97C6-4DFF-A62F-A2038EB69C6B}" type="pres">
      <dgm:prSet presAssocID="{0BB993CB-AAAD-4B40-B544-2B026143C6C3}" presName="rootConnector" presStyleLbl="node4" presStyleIdx="22" presStyleCnt="25"/>
      <dgm:spPr/>
      <dgm:t>
        <a:bodyPr/>
        <a:lstStyle/>
        <a:p>
          <a:pPr rtl="1"/>
          <a:endParaRPr lang="ar-SA"/>
        </a:p>
      </dgm:t>
    </dgm:pt>
    <dgm:pt modelId="{F8BA1BFA-EBE9-4C30-A336-30F230E0F412}" type="pres">
      <dgm:prSet presAssocID="{0BB993CB-AAAD-4B40-B544-2B026143C6C3}" presName="hierChild4" presStyleCnt="0"/>
      <dgm:spPr/>
    </dgm:pt>
    <dgm:pt modelId="{DBBF6C97-F8CE-4D66-A7C8-EDE00DD285E9}" type="pres">
      <dgm:prSet presAssocID="{0BB993CB-AAAD-4B40-B544-2B026143C6C3}" presName="hierChild5" presStyleCnt="0"/>
      <dgm:spPr/>
    </dgm:pt>
    <dgm:pt modelId="{68AEC48F-08E4-46E1-AF90-4CF2F40D98D3}" type="pres">
      <dgm:prSet presAssocID="{393DE74D-2C31-422C-BEC8-2770C4D54FF1}" presName="Name111" presStyleLbl="parChTrans1D4" presStyleIdx="23" presStyleCnt="28"/>
      <dgm:spPr/>
      <dgm:t>
        <a:bodyPr/>
        <a:lstStyle/>
        <a:p>
          <a:pPr rtl="1"/>
          <a:endParaRPr lang="ar-SA"/>
        </a:p>
      </dgm:t>
    </dgm:pt>
    <dgm:pt modelId="{422AA174-4537-4510-BDC4-5DCFAAF17353}" type="pres">
      <dgm:prSet presAssocID="{86D756EE-D4AE-4CCC-B9CA-72355249E04F}" presName="hierRoot3" presStyleCnt="0">
        <dgm:presLayoutVars>
          <dgm:hierBranch val="init"/>
        </dgm:presLayoutVars>
      </dgm:prSet>
      <dgm:spPr/>
    </dgm:pt>
    <dgm:pt modelId="{FDD2A5B3-D35B-410A-8B20-D4605E087E42}" type="pres">
      <dgm:prSet presAssocID="{86D756EE-D4AE-4CCC-B9CA-72355249E04F}" presName="rootComposite3" presStyleCnt="0"/>
      <dgm:spPr/>
    </dgm:pt>
    <dgm:pt modelId="{8BF5AAA6-A1D1-4901-89CF-DAF502D0328D}" type="pres">
      <dgm:prSet presAssocID="{86D756EE-D4AE-4CCC-B9CA-72355249E04F}" presName="rootText3" presStyleLbl="asst4" presStyleIdx="0" presStyleCnt="3" custScaleX="84563" custLinFactY="-200000" custLinFactNeighborX="-24401" custLinFactNeighborY="-2071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EEFAD10-821A-4AD7-BA23-838512A26AA0}" type="pres">
      <dgm:prSet presAssocID="{86D756EE-D4AE-4CCC-B9CA-72355249E04F}" presName="rootConnector3" presStyleLbl="asst4" presStyleIdx="0" presStyleCnt="3"/>
      <dgm:spPr/>
      <dgm:t>
        <a:bodyPr/>
        <a:lstStyle/>
        <a:p>
          <a:pPr rtl="1"/>
          <a:endParaRPr lang="ar-SA"/>
        </a:p>
      </dgm:t>
    </dgm:pt>
    <dgm:pt modelId="{E9E8DA3D-5030-40AA-9BD5-00EB5C44C992}" type="pres">
      <dgm:prSet presAssocID="{86D756EE-D4AE-4CCC-B9CA-72355249E04F}" presName="hierChild6" presStyleCnt="0"/>
      <dgm:spPr/>
    </dgm:pt>
    <dgm:pt modelId="{14BF2C36-94E3-4412-83A8-9CBDCD341BEF}" type="pres">
      <dgm:prSet presAssocID="{86D756EE-D4AE-4CCC-B9CA-72355249E04F}" presName="hierChild7" presStyleCnt="0"/>
      <dgm:spPr/>
    </dgm:pt>
    <dgm:pt modelId="{C47461EE-6D09-4532-8788-AAC53DE736BF}" type="pres">
      <dgm:prSet presAssocID="{907F0B4F-45C4-4728-91AF-F36CE62010E5}" presName="hierChild5" presStyleCnt="0"/>
      <dgm:spPr/>
    </dgm:pt>
    <dgm:pt modelId="{AB7A9751-9FF2-459A-B512-84400B2C94E2}" type="pres">
      <dgm:prSet presAssocID="{5437432C-DA01-41DB-B51C-99C28433BF04}" presName="Name111" presStyleLbl="parChTrans1D4" presStyleIdx="24" presStyleCnt="28"/>
      <dgm:spPr/>
      <dgm:t>
        <a:bodyPr/>
        <a:lstStyle/>
        <a:p>
          <a:pPr rtl="1"/>
          <a:endParaRPr lang="ar-SA"/>
        </a:p>
      </dgm:t>
    </dgm:pt>
    <dgm:pt modelId="{938638C9-14DF-4A9F-B4E4-F45587C74CD5}" type="pres">
      <dgm:prSet presAssocID="{197D2BD3-88F9-4484-B329-B1F1129B2095}" presName="hierRoot3" presStyleCnt="0">
        <dgm:presLayoutVars>
          <dgm:hierBranch val="init"/>
        </dgm:presLayoutVars>
      </dgm:prSet>
      <dgm:spPr/>
    </dgm:pt>
    <dgm:pt modelId="{52D37011-9D2A-4032-9BD8-A7C928456931}" type="pres">
      <dgm:prSet presAssocID="{197D2BD3-88F9-4484-B329-B1F1129B2095}" presName="rootComposite3" presStyleCnt="0"/>
      <dgm:spPr/>
    </dgm:pt>
    <dgm:pt modelId="{263E6370-0F86-4FA4-BAC9-633D8BBEAD69}" type="pres">
      <dgm:prSet presAssocID="{197D2BD3-88F9-4484-B329-B1F1129B2095}" presName="rootText3" presStyleLbl="asst4" presStyleIdx="1" presStyleCnt="3" custScaleX="84563" custLinFactY="-100000" custLinFactNeighborX="-24383" custLinFactNeighborY="-1576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A7FBC07-023C-48BC-8358-43B14B111744}" type="pres">
      <dgm:prSet presAssocID="{197D2BD3-88F9-4484-B329-B1F1129B2095}" presName="rootConnector3" presStyleLbl="asst4" presStyleIdx="1" presStyleCnt="3"/>
      <dgm:spPr/>
      <dgm:t>
        <a:bodyPr/>
        <a:lstStyle/>
        <a:p>
          <a:pPr rtl="1"/>
          <a:endParaRPr lang="ar-SA"/>
        </a:p>
      </dgm:t>
    </dgm:pt>
    <dgm:pt modelId="{A328A64D-4FC1-496E-A4D5-FC3E128DDAF2}" type="pres">
      <dgm:prSet presAssocID="{197D2BD3-88F9-4484-B329-B1F1129B2095}" presName="hierChild6" presStyleCnt="0"/>
      <dgm:spPr/>
    </dgm:pt>
    <dgm:pt modelId="{139FC217-E868-4489-8135-4508F5705085}" type="pres">
      <dgm:prSet presAssocID="{197D2BD3-88F9-4484-B329-B1F1129B2095}" presName="hierChild7" presStyleCnt="0"/>
      <dgm:spPr/>
    </dgm:pt>
    <dgm:pt modelId="{1ADC782F-CF31-48F3-87AB-55AEFF2D1427}" type="pres">
      <dgm:prSet presAssocID="{58CD23DF-B3AB-4E31-AEE1-8CC287116BAD}" presName="hierChild5" presStyleCnt="0"/>
      <dgm:spPr/>
    </dgm:pt>
    <dgm:pt modelId="{5019D846-8E2F-4007-B95D-B559DB31E272}" type="pres">
      <dgm:prSet presAssocID="{B3A1591F-B39E-45FF-AAD0-93F38E921F6D}" presName="Name111" presStyleLbl="parChTrans1D4" presStyleIdx="25" presStyleCnt="28"/>
      <dgm:spPr/>
      <dgm:t>
        <a:bodyPr/>
        <a:lstStyle/>
        <a:p>
          <a:pPr rtl="1"/>
          <a:endParaRPr lang="ar-SA"/>
        </a:p>
      </dgm:t>
    </dgm:pt>
    <dgm:pt modelId="{0BAC91AA-450C-46E6-9151-153DF1549F80}" type="pres">
      <dgm:prSet presAssocID="{C13B5646-115C-4575-B039-9FA09E0F5EB6}" presName="hierRoot3" presStyleCnt="0">
        <dgm:presLayoutVars>
          <dgm:hierBranch val="init"/>
        </dgm:presLayoutVars>
      </dgm:prSet>
      <dgm:spPr/>
    </dgm:pt>
    <dgm:pt modelId="{ED30FA59-9B83-44E1-9224-EB81F2F5F365}" type="pres">
      <dgm:prSet presAssocID="{C13B5646-115C-4575-B039-9FA09E0F5EB6}" presName="rootComposite3" presStyleCnt="0"/>
      <dgm:spPr/>
    </dgm:pt>
    <dgm:pt modelId="{885EC03B-000F-4923-B342-83331B19EF59}" type="pres">
      <dgm:prSet presAssocID="{C13B5646-115C-4575-B039-9FA09E0F5EB6}" presName="rootText3" presStyleLbl="asst4" presStyleIdx="2" presStyleCnt="3" custScaleX="84563" custLinFactY="-25906" custLinFactNeighborX="-2440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4986620-01A5-4C20-A148-87CDFFE64572}" type="pres">
      <dgm:prSet presAssocID="{C13B5646-115C-4575-B039-9FA09E0F5EB6}" presName="rootConnector3" presStyleLbl="asst4" presStyleIdx="2" presStyleCnt="3"/>
      <dgm:spPr/>
      <dgm:t>
        <a:bodyPr/>
        <a:lstStyle/>
        <a:p>
          <a:pPr rtl="1"/>
          <a:endParaRPr lang="ar-SA"/>
        </a:p>
      </dgm:t>
    </dgm:pt>
    <dgm:pt modelId="{B46BD720-F2A4-4317-AE48-047C9DD61678}" type="pres">
      <dgm:prSet presAssocID="{C13B5646-115C-4575-B039-9FA09E0F5EB6}" presName="hierChild6" presStyleCnt="0"/>
      <dgm:spPr/>
    </dgm:pt>
    <dgm:pt modelId="{B57B7DDC-BDA5-4554-9597-D1659934B80C}" type="pres">
      <dgm:prSet presAssocID="{C13B5646-115C-4575-B039-9FA09E0F5EB6}" presName="hierChild7" presStyleCnt="0"/>
      <dgm:spPr/>
    </dgm:pt>
    <dgm:pt modelId="{995A83A7-6A23-4B82-B50D-86E266DF54C7}" type="pres">
      <dgm:prSet presAssocID="{ACD5FF1F-E1F6-4D0F-83D1-8CC7863DBDD4}" presName="hierChild5" presStyleCnt="0"/>
      <dgm:spPr/>
    </dgm:pt>
    <dgm:pt modelId="{5CF54C0A-E68B-49DF-81C4-CF78A8AF30E9}" type="pres">
      <dgm:prSet presAssocID="{57D536C4-BFC6-4054-AC0D-8FF2485A23CD}" presName="hierChild5" presStyleCnt="0"/>
      <dgm:spPr/>
    </dgm:pt>
    <dgm:pt modelId="{25B8ED1E-29BD-413F-A883-F146FAD24FE9}" type="pres">
      <dgm:prSet presAssocID="{859EA521-3EB4-4D04-84BB-2A534180CC5A}" presName="Name35" presStyleLbl="parChTrans1D3" presStyleIdx="4" presStyleCnt="5"/>
      <dgm:spPr/>
      <dgm:t>
        <a:bodyPr/>
        <a:lstStyle/>
        <a:p>
          <a:pPr rtl="1"/>
          <a:endParaRPr lang="ar-SA"/>
        </a:p>
      </dgm:t>
    </dgm:pt>
    <dgm:pt modelId="{67BAB7E1-665B-4D3D-9CF2-9D64211F327F}" type="pres">
      <dgm:prSet presAssocID="{B709DEAC-CE6E-4D0B-B246-0F92D45C5A80}" presName="hierRoot2" presStyleCnt="0">
        <dgm:presLayoutVars>
          <dgm:hierBranch/>
        </dgm:presLayoutVars>
      </dgm:prSet>
      <dgm:spPr/>
    </dgm:pt>
    <dgm:pt modelId="{CC84F229-AAD9-4ED3-A5B3-A2D5B68E3CA8}" type="pres">
      <dgm:prSet presAssocID="{B709DEAC-CE6E-4D0B-B246-0F92D45C5A80}" presName="rootComposite" presStyleCnt="0"/>
      <dgm:spPr/>
    </dgm:pt>
    <dgm:pt modelId="{478A10F1-FA56-481C-8904-A8FE836875B2}" type="pres">
      <dgm:prSet presAssocID="{B709DEAC-CE6E-4D0B-B246-0F92D45C5A80}" presName="rootText" presStyleLbl="node3" presStyleIdx="4" presStyleCnt="5" custLinFactNeighborX="20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43B051F-D7DA-458C-AE1C-52B7EC94B437}" type="pres">
      <dgm:prSet presAssocID="{B709DEAC-CE6E-4D0B-B246-0F92D45C5A80}" presName="rootConnector" presStyleLbl="node3" presStyleIdx="4" presStyleCnt="5"/>
      <dgm:spPr/>
      <dgm:t>
        <a:bodyPr/>
        <a:lstStyle/>
        <a:p>
          <a:pPr rtl="1"/>
          <a:endParaRPr lang="ar-SA"/>
        </a:p>
      </dgm:t>
    </dgm:pt>
    <dgm:pt modelId="{0E3F8868-7802-4078-9A4C-341C069D3344}" type="pres">
      <dgm:prSet presAssocID="{B709DEAC-CE6E-4D0B-B246-0F92D45C5A80}" presName="hierChild4" presStyleCnt="0"/>
      <dgm:spPr/>
    </dgm:pt>
    <dgm:pt modelId="{1B826B35-6348-4021-A755-51395420AF53}" type="pres">
      <dgm:prSet presAssocID="{8926BE75-990F-4316-AAAE-7280BBB2F89E}" presName="Name35" presStyleLbl="parChTrans1D4" presStyleIdx="26" presStyleCnt="28"/>
      <dgm:spPr/>
      <dgm:t>
        <a:bodyPr/>
        <a:lstStyle/>
        <a:p>
          <a:pPr rtl="1"/>
          <a:endParaRPr lang="ar-SA"/>
        </a:p>
      </dgm:t>
    </dgm:pt>
    <dgm:pt modelId="{E303643D-8C0C-4C05-80F5-A5C2FD1BB7DC}" type="pres">
      <dgm:prSet presAssocID="{EFCA7314-45CD-45C8-B0C8-72FF38B0F7FF}" presName="hierRoot2" presStyleCnt="0">
        <dgm:presLayoutVars>
          <dgm:hierBranch/>
        </dgm:presLayoutVars>
      </dgm:prSet>
      <dgm:spPr/>
    </dgm:pt>
    <dgm:pt modelId="{38603027-0EAA-4864-BD53-B1D7FC9A0058}" type="pres">
      <dgm:prSet presAssocID="{EFCA7314-45CD-45C8-B0C8-72FF38B0F7FF}" presName="rootComposite" presStyleCnt="0"/>
      <dgm:spPr/>
    </dgm:pt>
    <dgm:pt modelId="{73216DB6-CBEF-4B7E-A723-104FF0150872}" type="pres">
      <dgm:prSet presAssocID="{EFCA7314-45CD-45C8-B0C8-72FF38B0F7FF}" presName="rootText" presStyleLbl="node4" presStyleIdx="23" presStyleCnt="25" custLinFactNeighborX="20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3901EA-8D04-4F91-BF8A-004936FEBCC4}" type="pres">
      <dgm:prSet presAssocID="{EFCA7314-45CD-45C8-B0C8-72FF38B0F7FF}" presName="rootConnector" presStyleLbl="node4" presStyleIdx="23" presStyleCnt="25"/>
      <dgm:spPr/>
      <dgm:t>
        <a:bodyPr/>
        <a:lstStyle/>
        <a:p>
          <a:pPr rtl="1"/>
          <a:endParaRPr lang="ar-SA"/>
        </a:p>
      </dgm:t>
    </dgm:pt>
    <dgm:pt modelId="{C7949563-1183-4F19-892F-354C782055DE}" type="pres">
      <dgm:prSet presAssocID="{EFCA7314-45CD-45C8-B0C8-72FF38B0F7FF}" presName="hierChild4" presStyleCnt="0"/>
      <dgm:spPr/>
    </dgm:pt>
    <dgm:pt modelId="{61C61443-073A-4B63-A30E-350AECD03E91}" type="pres">
      <dgm:prSet presAssocID="{82879862-C946-4A68-BA02-D13EB4308AC3}" presName="Name35" presStyleLbl="parChTrans1D4" presStyleIdx="27" presStyleCnt="28"/>
      <dgm:spPr/>
      <dgm:t>
        <a:bodyPr/>
        <a:lstStyle/>
        <a:p>
          <a:pPr rtl="1"/>
          <a:endParaRPr lang="ar-SA"/>
        </a:p>
      </dgm:t>
    </dgm:pt>
    <dgm:pt modelId="{4F9F6EB8-351C-428B-BE0B-D18D10A77077}" type="pres">
      <dgm:prSet presAssocID="{A51F7D54-F4E4-462C-8D4E-D067E4FC8743}" presName="hierRoot2" presStyleCnt="0">
        <dgm:presLayoutVars>
          <dgm:hierBranch val="init"/>
        </dgm:presLayoutVars>
      </dgm:prSet>
      <dgm:spPr/>
    </dgm:pt>
    <dgm:pt modelId="{7AAFFCF2-B999-4F1E-A5DC-A59E56637930}" type="pres">
      <dgm:prSet presAssocID="{A51F7D54-F4E4-462C-8D4E-D067E4FC8743}" presName="rootComposite" presStyleCnt="0"/>
      <dgm:spPr/>
    </dgm:pt>
    <dgm:pt modelId="{EF9EA239-ED45-4A66-9458-CBB13D6EDB02}" type="pres">
      <dgm:prSet presAssocID="{A51F7D54-F4E4-462C-8D4E-D067E4FC8743}" presName="rootText" presStyleLbl="node4" presStyleIdx="24" presStyleCnt="25" custLinFactNeighborX="20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397B863-2AB6-44E5-9C1C-6841E639B62C}" type="pres">
      <dgm:prSet presAssocID="{A51F7D54-F4E4-462C-8D4E-D067E4FC8743}" presName="rootConnector" presStyleLbl="node4" presStyleIdx="24" presStyleCnt="25"/>
      <dgm:spPr/>
      <dgm:t>
        <a:bodyPr/>
        <a:lstStyle/>
        <a:p>
          <a:pPr rtl="1"/>
          <a:endParaRPr lang="ar-SA"/>
        </a:p>
      </dgm:t>
    </dgm:pt>
    <dgm:pt modelId="{FC595823-9891-4DC5-B4BB-1F116D788FFF}" type="pres">
      <dgm:prSet presAssocID="{A51F7D54-F4E4-462C-8D4E-D067E4FC8743}" presName="hierChild4" presStyleCnt="0"/>
      <dgm:spPr/>
    </dgm:pt>
    <dgm:pt modelId="{86F722C3-6C5D-48E0-8011-21C3DD423DEC}" type="pres">
      <dgm:prSet presAssocID="{A51F7D54-F4E4-462C-8D4E-D067E4FC8743}" presName="hierChild5" presStyleCnt="0"/>
      <dgm:spPr/>
    </dgm:pt>
    <dgm:pt modelId="{8C9EAE9B-D60A-46D3-B029-8A2315674696}" type="pres">
      <dgm:prSet presAssocID="{EFCA7314-45CD-45C8-B0C8-72FF38B0F7FF}" presName="hierChild5" presStyleCnt="0"/>
      <dgm:spPr/>
    </dgm:pt>
    <dgm:pt modelId="{73EEEAC7-768A-45C1-B67D-C88C894EE8B0}" type="pres">
      <dgm:prSet presAssocID="{B709DEAC-CE6E-4D0B-B246-0F92D45C5A80}" presName="hierChild5" presStyleCnt="0"/>
      <dgm:spPr/>
    </dgm:pt>
    <dgm:pt modelId="{5FEA6819-F331-4FB3-ADEB-11FC5606BDC7}" type="pres">
      <dgm:prSet presAssocID="{F88359DE-6E21-4D45-8F14-3CC243DAD709}" presName="hierChild5" presStyleCnt="0"/>
      <dgm:spPr/>
    </dgm:pt>
    <dgm:pt modelId="{A3B4CC07-3446-4E49-ACDA-39AED4BEFAE8}" type="pres">
      <dgm:prSet presAssocID="{8B20C0E4-443B-4CCC-8483-302846838866}" presName="hierChild3" presStyleCnt="0"/>
      <dgm:spPr/>
    </dgm:pt>
  </dgm:ptLst>
  <dgm:cxnLst>
    <dgm:cxn modelId="{215C50C6-0C55-4090-A29F-37B890E56EFA}" type="presOf" srcId="{B3A1591F-B39E-45FF-AAD0-93F38E921F6D}" destId="{5019D846-8E2F-4007-B95D-B559DB31E272}" srcOrd="0" destOrd="0" presId="urn:microsoft.com/office/officeart/2005/8/layout/orgChart1"/>
    <dgm:cxn modelId="{0BBD714D-8EFF-4CC2-A3DF-3C8A78301F25}" type="presOf" srcId="{57D536C4-BFC6-4054-AC0D-8FF2485A23CD}" destId="{DF9060DB-B1B0-43AC-A7CA-11C28B399F3C}" srcOrd="0" destOrd="0" presId="urn:microsoft.com/office/officeart/2005/8/layout/orgChart1"/>
    <dgm:cxn modelId="{4A8081FA-BDFB-49D6-AD32-3ACF2C3AF128}" type="presOf" srcId="{78130F97-4912-4384-9D57-F0477479F930}" destId="{1CF67611-E198-474D-8E46-36DDCAB926D1}" srcOrd="1" destOrd="0" presId="urn:microsoft.com/office/officeart/2005/8/layout/orgChart1"/>
    <dgm:cxn modelId="{9C1082F5-4FE9-4003-8074-A644A9FF05F3}" srcId="{5C56D4A8-EC61-4C45-A2E5-F5E166AB0B8A}" destId="{F33E75A6-A603-4D85-A43F-81CBFA77C5E1}" srcOrd="0" destOrd="0" parTransId="{CA521C43-32F6-43ED-B17A-9428BCA01D0C}" sibTransId="{2BE42689-C9D9-4B56-8627-ACA351E691FA}"/>
    <dgm:cxn modelId="{AC83E7FE-6125-46EE-930B-137DAF04C66C}" srcId="{ACD5FF1F-E1F6-4D0F-83D1-8CC7863DBDD4}" destId="{58CD23DF-B3AB-4E31-AEE1-8CC287116BAD}" srcOrd="2" destOrd="0" parTransId="{2E621AA4-643F-446A-8512-2520ED5666D4}" sibTransId="{0955F60D-1CC7-42A3-9A3E-B6E7512A9D2C}"/>
    <dgm:cxn modelId="{40A91066-F623-4F90-8032-85F1BC4C66B0}" type="presOf" srcId="{F33E75A6-A603-4D85-A43F-81CBFA77C5E1}" destId="{16570CC4-6B7E-4CA2-9267-84CCC77C0F07}" srcOrd="1" destOrd="0" presId="urn:microsoft.com/office/officeart/2005/8/layout/orgChart1"/>
    <dgm:cxn modelId="{372E1B8A-CE93-4760-AE6F-4D885B5F486B}" srcId="{B8B22498-CCB8-47E0-A879-AC2F7E9FCE61}" destId="{6377F5A9-F186-4E1E-8E6C-78AD42E5E1C0}" srcOrd="1" destOrd="0" parTransId="{DCA196CA-CAE0-4796-BDB8-A5EC82085CD2}" sibTransId="{3B84740D-F374-48EB-8C1F-AF3E418E5415}"/>
    <dgm:cxn modelId="{F3EFC74C-BB9D-46A8-80B5-22E251B541C9}" srcId="{B8B22498-CCB8-47E0-A879-AC2F7E9FCE61}" destId="{5938F532-8B1E-48AB-A420-88B8900B3840}" srcOrd="2" destOrd="0" parTransId="{4D75FDE4-F1C4-4B6D-956D-CB758992E9FA}" sibTransId="{21BFBB73-BF6B-415D-8710-0ADC8943822B}"/>
    <dgm:cxn modelId="{18EDA4E1-15B5-4856-8BA3-4D35C581F0B1}" type="presOf" srcId="{D42AC5BC-F6C6-44B8-A3EE-6B6BD2FF260D}" destId="{7F93F875-16D5-4A56-ABBE-B7C2B0E19BAD}" srcOrd="1" destOrd="0" presId="urn:microsoft.com/office/officeart/2005/8/layout/orgChart1"/>
    <dgm:cxn modelId="{562A218B-6AAC-4F74-8686-D04402366533}" srcId="{F88359DE-6E21-4D45-8F14-3CC243DAD709}" destId="{B709DEAC-CE6E-4D0B-B246-0F92D45C5A80}" srcOrd="2" destOrd="0" parTransId="{859EA521-3EB4-4D04-84BB-2A534180CC5A}" sibTransId="{60C666CC-2587-432C-9F42-24A19949607E}"/>
    <dgm:cxn modelId="{D081EEC8-FFB8-4A05-ADE2-B4F47A3A11E0}" srcId="{A041867B-6F08-41C3-92F9-9A7E004F5E30}" destId="{B003A14C-AF86-4D98-BDD2-6344A222B27D}" srcOrd="0" destOrd="0" parTransId="{74A17704-5CFA-4649-B4E7-A11C478C74D9}" sibTransId="{7A4DC8CB-848A-4569-9041-9A02D356B6CC}"/>
    <dgm:cxn modelId="{90B50C66-8908-4C2C-8DFC-373312083F26}" type="presOf" srcId="{6E47B9AD-3FC3-4E09-929B-9935C99C880B}" destId="{AE0955F3-2843-443A-A41C-7C53310F12C0}" srcOrd="0" destOrd="0" presId="urn:microsoft.com/office/officeart/2005/8/layout/orgChart1"/>
    <dgm:cxn modelId="{FC3ABF1E-7DCA-41DE-A295-6028A06BA020}" type="presOf" srcId="{A041867B-6F08-41C3-92F9-9A7E004F5E30}" destId="{7CD679F9-00BA-45C5-8516-9079D0ABE4D9}" srcOrd="1" destOrd="0" presId="urn:microsoft.com/office/officeart/2005/8/layout/orgChart1"/>
    <dgm:cxn modelId="{43B7FD3B-CC49-4D50-A2D4-359059C8BD23}" type="presOf" srcId="{393DE74D-2C31-422C-BEC8-2770C4D54FF1}" destId="{68AEC48F-08E4-46E1-AF90-4CF2F40D98D3}" srcOrd="0" destOrd="0" presId="urn:microsoft.com/office/officeart/2005/8/layout/orgChart1"/>
    <dgm:cxn modelId="{C7894B48-5B4A-4018-B4E4-167DD93BF857}" type="presOf" srcId="{197D2BD3-88F9-4484-B329-B1F1129B2095}" destId="{263E6370-0F86-4FA4-BAC9-633D8BBEAD69}" srcOrd="0" destOrd="0" presId="urn:microsoft.com/office/officeart/2005/8/layout/orgChart1"/>
    <dgm:cxn modelId="{0C4D0DE0-D40C-4B70-85BC-3E2D64C550F8}" type="presOf" srcId="{77E83650-405A-40C7-B52A-444A751E0713}" destId="{65E6208F-2ABD-47E9-95B9-C3614CC177B9}" srcOrd="0" destOrd="0" presId="urn:microsoft.com/office/officeart/2005/8/layout/orgChart1"/>
    <dgm:cxn modelId="{92FAD972-1886-492E-91BC-288A5C2DA333}" srcId="{5627255C-E253-488F-B22C-5DDC0BE99EC8}" destId="{8481211F-0E9F-48D4-9B2E-12F174895A83}" srcOrd="0" destOrd="0" parTransId="{C313F068-40AF-49F7-892F-EA78FD5D0C21}" sibTransId="{E859B727-38F1-4154-8EEB-3794A3CC115F}"/>
    <dgm:cxn modelId="{73E7E0F4-F31F-44C2-ADB1-DA8D3D9FE216}" type="presOf" srcId="{58CD23DF-B3AB-4E31-AEE1-8CC287116BAD}" destId="{2D5FF400-B2AE-4B10-9EEC-0328FFE456C2}" srcOrd="1" destOrd="0" presId="urn:microsoft.com/office/officeart/2005/8/layout/orgChart1"/>
    <dgm:cxn modelId="{0125303C-F5E9-45E3-B892-CEEC9EB7B82D}" type="presOf" srcId="{CB862BE9-5FF9-445A-89EC-0F5150589ECB}" destId="{8EB3F294-B4C2-4819-BDB5-FA2961374D6B}" srcOrd="0" destOrd="0" presId="urn:microsoft.com/office/officeart/2005/8/layout/orgChart1"/>
    <dgm:cxn modelId="{F7B69533-4BEC-45A6-9081-7E0FFE8A5EFA}" type="presOf" srcId="{629A7C9F-3FA7-4BC5-8626-0F3EC6476114}" destId="{DFE1240F-B8FC-407F-A25C-42D841AFB1C0}" srcOrd="0" destOrd="0" presId="urn:microsoft.com/office/officeart/2005/8/layout/orgChart1"/>
    <dgm:cxn modelId="{218C4B86-9867-407B-B1DF-74C50184B87C}" type="presOf" srcId="{6E68AD9D-51B2-4324-AF62-51C40C6F17BE}" destId="{A81B75FC-E207-457E-AB88-FA6F34A2B2A2}" srcOrd="0" destOrd="0" presId="urn:microsoft.com/office/officeart/2005/8/layout/orgChart1"/>
    <dgm:cxn modelId="{884CDA58-FBAE-4758-AC0D-D3ED8C36BE9D}" type="presOf" srcId="{2E621AA4-643F-446A-8512-2520ED5666D4}" destId="{2FE54FFD-7A4B-407B-93E2-6CACA9697D9C}" srcOrd="0" destOrd="0" presId="urn:microsoft.com/office/officeart/2005/8/layout/orgChart1"/>
    <dgm:cxn modelId="{F8B70946-775E-4951-A12B-A4A72E598623}" type="presOf" srcId="{5627255C-E253-488F-B22C-5DDC0BE99EC8}" destId="{7F37D821-3988-4BE1-B44A-58E5AD428A46}" srcOrd="1" destOrd="0" presId="urn:microsoft.com/office/officeart/2005/8/layout/orgChart1"/>
    <dgm:cxn modelId="{62B6D371-E57E-4E16-B320-FAF3EC5A324B}" type="presOf" srcId="{1A674B68-CB37-4477-9450-8E5ADCA4386B}" destId="{E3BBB606-3D2A-4492-8E31-14DB3E34376B}" srcOrd="0" destOrd="0" presId="urn:microsoft.com/office/officeart/2005/8/layout/orgChart1"/>
    <dgm:cxn modelId="{441FA98D-012E-44CF-A933-33E19193957B}" type="presOf" srcId="{58CD23DF-B3AB-4E31-AEE1-8CC287116BAD}" destId="{829AFF38-AF72-4E9A-AC24-D54F75263DCF}" srcOrd="0" destOrd="0" presId="urn:microsoft.com/office/officeart/2005/8/layout/orgChart1"/>
    <dgm:cxn modelId="{F4B0930B-B0B7-4EE9-97AE-798F55EAD763}" type="presOf" srcId="{BE6615E0-65C9-426D-BCB4-114A91965304}" destId="{FF58654D-DCA4-4139-B41F-87ADAE0C6AEA}" srcOrd="0" destOrd="0" presId="urn:microsoft.com/office/officeart/2005/8/layout/orgChart1"/>
    <dgm:cxn modelId="{1B76761B-7328-4755-81AB-A586D9F3CE39}" srcId="{ACD5FF1F-E1F6-4D0F-83D1-8CC7863DBDD4}" destId="{5FCA6F71-FC90-46E2-BC12-D9CE2240DB3C}" srcOrd="1" destOrd="0" parTransId="{59B45D4C-514F-4DC6-9832-5E796CE68289}" sibTransId="{84883AE1-E82A-4B8A-AAF4-831DFAB8EBF4}"/>
    <dgm:cxn modelId="{790894A0-A852-41BA-9F99-D99710222053}" type="presOf" srcId="{DCA196CA-CAE0-4796-BDB8-A5EC82085CD2}" destId="{81FEF0AD-D528-49A0-96C7-A2260C5F26B1}" srcOrd="0" destOrd="0" presId="urn:microsoft.com/office/officeart/2005/8/layout/orgChart1"/>
    <dgm:cxn modelId="{7CE0506E-1C29-4B6B-BE82-73ECA419DB30}" type="presOf" srcId="{C13B5646-115C-4575-B039-9FA09E0F5EB6}" destId="{885EC03B-000F-4923-B342-83331B19EF59}" srcOrd="0" destOrd="0" presId="urn:microsoft.com/office/officeart/2005/8/layout/orgChart1"/>
    <dgm:cxn modelId="{27AB6058-E65E-4A9E-8541-B96F10017E13}" type="presOf" srcId="{78130F97-4912-4384-9D57-F0477479F930}" destId="{78B0422D-5CED-4C18-8821-E73CC09C2D5E}" srcOrd="0" destOrd="0" presId="urn:microsoft.com/office/officeart/2005/8/layout/orgChart1"/>
    <dgm:cxn modelId="{774F26F1-F6A3-4D18-803D-94EFA4E73C0C}" type="presOf" srcId="{859EA521-3EB4-4D04-84BB-2A534180CC5A}" destId="{25B8ED1E-29BD-413F-A883-F146FAD24FE9}" srcOrd="0" destOrd="0" presId="urn:microsoft.com/office/officeart/2005/8/layout/orgChart1"/>
    <dgm:cxn modelId="{C331DA61-138B-497E-93A9-F2BBDE867C78}" type="presOf" srcId="{B8B22498-CCB8-47E0-A879-AC2F7E9FCE61}" destId="{14925304-96BA-40AE-A9A7-958D4403CDD7}" srcOrd="1" destOrd="0" presId="urn:microsoft.com/office/officeart/2005/8/layout/orgChart1"/>
    <dgm:cxn modelId="{0341446A-109B-4471-8264-F4C5AD3D971F}" type="presOf" srcId="{629A7C9F-3FA7-4BC5-8626-0F3EC6476114}" destId="{091EB8DD-0174-4CC7-A115-E8F87FFC1FC8}" srcOrd="1" destOrd="0" presId="urn:microsoft.com/office/officeart/2005/8/layout/orgChart1"/>
    <dgm:cxn modelId="{208C9FD8-804D-47D2-8BC2-6D96AF533A5F}" type="presOf" srcId="{EFCA7314-45CD-45C8-B0C8-72FF38B0F7FF}" destId="{73216DB6-CBEF-4B7E-A723-104FF0150872}" srcOrd="0" destOrd="0" presId="urn:microsoft.com/office/officeart/2005/8/layout/orgChart1"/>
    <dgm:cxn modelId="{597B2BEF-D15B-444F-9045-ECB013510348}" type="presOf" srcId="{D42AC5BC-F6C6-44B8-A3EE-6B6BD2FF260D}" destId="{0F758D42-EFA6-4702-86A6-1AECD81D5B0E}" srcOrd="0" destOrd="0" presId="urn:microsoft.com/office/officeart/2005/8/layout/orgChart1"/>
    <dgm:cxn modelId="{B36D635D-0EA9-40BF-A7A8-E6C1FD46F7E3}" type="presOf" srcId="{6377F5A9-F186-4E1E-8E6C-78AD42E5E1C0}" destId="{FCA96057-E5A3-4D94-9A54-548FEFC5AE52}" srcOrd="1" destOrd="0" presId="urn:microsoft.com/office/officeart/2005/8/layout/orgChart1"/>
    <dgm:cxn modelId="{7BFC604B-5F17-4C7B-9A36-520AB4A0FE71}" type="presOf" srcId="{82879862-C946-4A68-BA02-D13EB4308AC3}" destId="{61C61443-073A-4B63-A30E-350AECD03E91}" srcOrd="0" destOrd="0" presId="urn:microsoft.com/office/officeart/2005/8/layout/orgChart1"/>
    <dgm:cxn modelId="{F9C4003D-4216-4F43-9857-D69832F0BC24}" type="presOf" srcId="{B003A14C-AF86-4D98-BDD2-6344A222B27D}" destId="{FB2B66E3-F3BF-4869-9DB7-215AF2F7ABFD}" srcOrd="1" destOrd="0" presId="urn:microsoft.com/office/officeart/2005/8/layout/orgChart1"/>
    <dgm:cxn modelId="{594E1579-3690-4440-A8D5-C818954902A0}" type="presOf" srcId="{F595175B-DB9B-4974-AD70-D682C5A408F1}" destId="{BC759A86-C1D3-4D99-B74A-41648D86423F}" srcOrd="0" destOrd="0" presId="urn:microsoft.com/office/officeart/2005/8/layout/orgChart1"/>
    <dgm:cxn modelId="{C6C5CC46-A956-4110-A16E-9F61DC84FEA5}" type="presOf" srcId="{0BB993CB-AAAD-4B40-B544-2B026143C6C3}" destId="{9F5215BF-97C6-4DFF-A62F-A2038EB69C6B}" srcOrd="1" destOrd="0" presId="urn:microsoft.com/office/officeart/2005/8/layout/orgChart1"/>
    <dgm:cxn modelId="{56C150C8-3F9F-47B0-8DCB-FEF707F6E179}" srcId="{58CD23DF-B3AB-4E31-AEE1-8CC287116BAD}" destId="{C13B5646-115C-4575-B039-9FA09E0F5EB6}" srcOrd="1" destOrd="0" parTransId="{B3A1591F-B39E-45FF-AAD0-93F38E921F6D}" sibTransId="{6E07BC73-A910-43DA-ADC0-3381BE6A58A9}"/>
    <dgm:cxn modelId="{1EB54BD1-C41C-4B4F-AB51-4E0FF3960ADA}" type="presOf" srcId="{70328E2C-1CB3-4F3E-BE5C-DDEC50BE3214}" destId="{0654693E-1188-47A8-8F91-ED8D2139A6B7}" srcOrd="1" destOrd="0" presId="urn:microsoft.com/office/officeart/2005/8/layout/orgChart1"/>
    <dgm:cxn modelId="{65B91206-18C3-4DF9-BE5F-98F2B4E96D5C}" type="presOf" srcId="{5C56D4A8-EC61-4C45-A2E5-F5E166AB0B8A}" destId="{AC5EBD89-701C-44BC-AFC9-4C8E5547D3DF}" srcOrd="0" destOrd="0" presId="urn:microsoft.com/office/officeart/2005/8/layout/orgChart1"/>
    <dgm:cxn modelId="{68F5D4AB-3DAD-45E1-BAEC-48F8D50067F5}" type="presOf" srcId="{5FCA6F71-FC90-46E2-BC12-D9CE2240DB3C}" destId="{97F5C312-CE8E-4A36-A2FD-EA0C26880680}" srcOrd="1" destOrd="0" presId="urn:microsoft.com/office/officeart/2005/8/layout/orgChart1"/>
    <dgm:cxn modelId="{24F93F20-FC02-4E6A-A323-CA587683CF3A}" srcId="{F33E75A6-A603-4D85-A43F-81CBFA77C5E1}" destId="{78130F97-4912-4384-9D57-F0477479F930}" srcOrd="0" destOrd="0" parTransId="{7BB02DCD-3A1C-4245-BC00-7F1E2CCC83E6}" sibTransId="{3526F74A-B241-4FE4-BBDB-BA4B40B48685}"/>
    <dgm:cxn modelId="{A7979677-4C6E-40EA-8538-6CF2E7D9B4DE}" type="presOf" srcId="{CA521C43-32F6-43ED-B17A-9428BCA01D0C}" destId="{26C2C99C-457A-448B-8B88-EBDE67ABF51A}" srcOrd="0" destOrd="0" presId="urn:microsoft.com/office/officeart/2005/8/layout/orgChart1"/>
    <dgm:cxn modelId="{8388CD44-9D19-4AED-B3C5-FC3B7F8C9E7F}" type="presOf" srcId="{8926BE75-990F-4316-AAAE-7280BBB2F89E}" destId="{1B826B35-6348-4021-A755-51395420AF53}" srcOrd="0" destOrd="0" presId="urn:microsoft.com/office/officeart/2005/8/layout/orgChart1"/>
    <dgm:cxn modelId="{77C8BBB9-7F09-4F57-840E-54642C42B2C2}" type="presOf" srcId="{57D536C4-BFC6-4054-AC0D-8FF2485A23CD}" destId="{07EEBF83-B00F-46B8-8DFD-8F1CA25E1C46}" srcOrd="1" destOrd="0" presId="urn:microsoft.com/office/officeart/2005/8/layout/orgChart1"/>
    <dgm:cxn modelId="{6AC767D2-B6F4-4B23-A608-E371A5759BDC}" type="presOf" srcId="{A041867B-6F08-41C3-92F9-9A7E004F5E30}" destId="{613A0E72-B8CB-499D-B01D-CD8CAE1177CF}" srcOrd="0" destOrd="0" presId="urn:microsoft.com/office/officeart/2005/8/layout/orgChart1"/>
    <dgm:cxn modelId="{406F20BF-01FC-401F-A272-E051591CEB20}" type="presOf" srcId="{9E719C3A-D8A8-470D-8E94-104C37D99E02}" destId="{5818B5B2-E549-489A-91B4-96C830DCF0A2}" srcOrd="0" destOrd="0" presId="urn:microsoft.com/office/officeart/2005/8/layout/orgChart1"/>
    <dgm:cxn modelId="{86E96DB4-1178-4D16-A267-A52124D65579}" srcId="{EFCA7314-45CD-45C8-B0C8-72FF38B0F7FF}" destId="{A51F7D54-F4E4-462C-8D4E-D067E4FC8743}" srcOrd="0" destOrd="0" parTransId="{82879862-C946-4A68-BA02-D13EB4308AC3}" sibTransId="{D1AAE5D3-602B-4FF3-A288-58A3DF75198D}"/>
    <dgm:cxn modelId="{B84D16C0-5D60-484F-9FB6-7A906A84EC70}" type="presOf" srcId="{4FD2849C-178D-4D9C-9EEF-4258F27BCA85}" destId="{DF27E843-EECE-4790-BF8F-19664C2503AD}" srcOrd="0" destOrd="0" presId="urn:microsoft.com/office/officeart/2005/8/layout/orgChart1"/>
    <dgm:cxn modelId="{3982DA29-DB5F-4B24-ABC5-0FA47B7EF7D2}" type="presOf" srcId="{0366AE14-9B25-438D-8ECB-788CACE21EF7}" destId="{607A4F8A-7D41-4866-8C32-17299C95C64F}" srcOrd="1" destOrd="0" presId="urn:microsoft.com/office/officeart/2005/8/layout/orgChart1"/>
    <dgm:cxn modelId="{AEC6E9E0-8B7D-49E7-B4D1-1FE29DB86EB6}" type="presOf" srcId="{86D756EE-D4AE-4CCC-B9CA-72355249E04F}" destId="{8BF5AAA6-A1D1-4901-89CF-DAF502D0328D}" srcOrd="0" destOrd="0" presId="urn:microsoft.com/office/officeart/2005/8/layout/orgChart1"/>
    <dgm:cxn modelId="{DAD55279-CBC6-4604-BC31-B7B908624ADF}" type="presOf" srcId="{92620ED7-4D16-46CE-AB45-6A85291F35E0}" destId="{E1D690CC-268C-401F-8C3D-C44C2F965316}" srcOrd="0" destOrd="0" presId="urn:microsoft.com/office/officeart/2005/8/layout/orgChart1"/>
    <dgm:cxn modelId="{230D66BF-41F0-45E7-A23E-B9060DE08B4A}" type="presOf" srcId="{5938F532-8B1E-48AB-A420-88B8900B3840}" destId="{3C8A0E9C-B4FB-4638-A908-A913F0C5410A}" srcOrd="1" destOrd="0" presId="urn:microsoft.com/office/officeart/2005/8/layout/orgChart1"/>
    <dgm:cxn modelId="{B4F706E5-BA1C-4F74-B586-C5D257FF73DF}" srcId="{78130F97-4912-4384-9D57-F0477479F930}" destId="{CB862BE9-5FF9-445A-89EC-0F5150589ECB}" srcOrd="0" destOrd="0" parTransId="{77E83650-405A-40C7-B52A-444A751E0713}" sibTransId="{23D8F3D0-69F7-4327-97AB-A46BC561275A}"/>
    <dgm:cxn modelId="{AD889409-EDCF-4A59-9FEC-A48C1C90109C}" type="presOf" srcId="{E6E117C3-3678-4436-99B7-A8D17E866E83}" destId="{5A8B2A93-6731-40F8-8E08-5963D80ED4DD}" srcOrd="0" destOrd="0" presId="urn:microsoft.com/office/officeart/2005/8/layout/orgChart1"/>
    <dgm:cxn modelId="{44CDAAB6-4191-4969-9416-7A71F4C002F0}" srcId="{5C56D4A8-EC61-4C45-A2E5-F5E166AB0B8A}" destId="{629A7C9F-3FA7-4BC5-8626-0F3EC6476114}" srcOrd="1" destOrd="0" parTransId="{E6E117C3-3678-4436-99B7-A8D17E866E83}" sibTransId="{54362774-C13F-4E2B-A3B9-C43307D7A0CB}"/>
    <dgm:cxn modelId="{DAFC73E1-6E29-4438-B083-7CD1D07C4373}" type="presOf" srcId="{0F9B9574-A797-4F9E-BB44-08565B2A1703}" destId="{8A617969-8D03-4FEE-BB3A-D8B1E8C65921}" srcOrd="0" destOrd="0" presId="urn:microsoft.com/office/officeart/2005/8/layout/orgChart1"/>
    <dgm:cxn modelId="{758CE72A-C7C2-4C83-8D87-B19023E9C181}" type="presOf" srcId="{B709DEAC-CE6E-4D0B-B246-0F92D45C5A80}" destId="{478A10F1-FA56-481C-8904-A8FE836875B2}" srcOrd="0" destOrd="0" presId="urn:microsoft.com/office/officeart/2005/8/layout/orgChart1"/>
    <dgm:cxn modelId="{D65D473A-9D94-4754-9993-9515510E71C2}" type="presOf" srcId="{0BB993CB-AAAD-4B40-B544-2B026143C6C3}" destId="{49926349-2ABB-4D3F-9810-65C0270D64D0}" srcOrd="0" destOrd="0" presId="urn:microsoft.com/office/officeart/2005/8/layout/orgChart1"/>
    <dgm:cxn modelId="{20154E68-6017-48EC-B2AC-C6B76BDD09B2}" type="presOf" srcId="{F88359DE-6E21-4D45-8F14-3CC243DAD709}" destId="{58FE9A83-3E8B-4666-8FFE-4840874AFB74}" srcOrd="0" destOrd="0" presId="urn:microsoft.com/office/officeart/2005/8/layout/orgChart1"/>
    <dgm:cxn modelId="{58218E23-5899-4798-BCC8-185083F0C5B2}" type="presOf" srcId="{8B20C0E4-443B-4CCC-8483-302846838866}" destId="{2422D0FC-ECBC-4798-97A2-B9BE6D8957E7}" srcOrd="1" destOrd="0" presId="urn:microsoft.com/office/officeart/2005/8/layout/orgChart1"/>
    <dgm:cxn modelId="{FA4CE5E8-819F-4963-8C2F-520BFDE1FB32}" srcId="{58CD23DF-B3AB-4E31-AEE1-8CC287116BAD}" destId="{907F0B4F-45C4-4728-91AF-F36CE62010E5}" srcOrd="0" destOrd="0" parTransId="{6E47B9AD-3FC3-4E09-929B-9935C99C880B}" sibTransId="{1010DD8C-DE35-45F1-BEB2-E4D84A0C1113}"/>
    <dgm:cxn modelId="{ECA73492-63B9-4A20-93A9-968B13E9F2EF}" type="presOf" srcId="{8B20C0E4-443B-4CCC-8483-302846838866}" destId="{F6F6AB5D-86E1-4FBE-B29B-67A969ACEE53}" srcOrd="0" destOrd="0" presId="urn:microsoft.com/office/officeart/2005/8/layout/orgChart1"/>
    <dgm:cxn modelId="{1C6F126E-4732-4CAD-8D16-0FAC76C6BC95}" srcId="{0BB993CB-AAAD-4B40-B544-2B026143C6C3}" destId="{86D756EE-D4AE-4CCC-B9CA-72355249E04F}" srcOrd="0" destOrd="0" parTransId="{393DE74D-2C31-422C-BEC8-2770C4D54FF1}" sibTransId="{D620FDD2-1DDA-4883-A049-95A9FCBE12D7}"/>
    <dgm:cxn modelId="{54FB352E-B866-40AB-8A83-701D42CD5A6E}" type="presOf" srcId="{680E2BE0-41D4-4217-BA1D-6637A1EA272C}" destId="{DD8A3985-1BA4-4C57-B61C-6FBAD2263255}" srcOrd="0" destOrd="0" presId="urn:microsoft.com/office/officeart/2005/8/layout/orgChart1"/>
    <dgm:cxn modelId="{45F00A7D-1E59-4842-8778-E87F4C5FA882}" srcId="{52F14A68-126B-4545-A616-D3F2B53FB3E5}" destId="{A041867B-6F08-41C3-92F9-9A7E004F5E30}" srcOrd="0" destOrd="0" parTransId="{D0D6AE05-F119-4F2E-B08E-AA4EBA206378}" sibTransId="{3E448A51-1E75-468D-AD25-0FE39278817E}"/>
    <dgm:cxn modelId="{B4CF5410-1ADD-4C25-910A-5A07FD52A0BA}" type="presOf" srcId="{907F0B4F-45C4-4728-91AF-F36CE62010E5}" destId="{31F5159F-6A11-4575-81A6-B6BFDC5921D8}" srcOrd="0" destOrd="0" presId="urn:microsoft.com/office/officeart/2005/8/layout/orgChart1"/>
    <dgm:cxn modelId="{FE1A24DF-2FC7-4933-8A78-0E0C65A3A392}" type="presOf" srcId="{86D756EE-D4AE-4CCC-B9CA-72355249E04F}" destId="{FEEFAD10-821A-4AD7-BA23-838512A26AA0}" srcOrd="1" destOrd="0" presId="urn:microsoft.com/office/officeart/2005/8/layout/orgChart1"/>
    <dgm:cxn modelId="{D2E3A5D2-9231-4E09-AD48-EBD6848A42B7}" srcId="{8B20C0E4-443B-4CCC-8483-302846838866}" destId="{F88359DE-6E21-4D45-8F14-3CC243DAD709}" srcOrd="2" destOrd="0" parTransId="{D27E268A-6BC5-4089-8B98-8678337A7D82}" sibTransId="{F0D70904-8638-445F-B710-E0AFFDB5F74D}"/>
    <dgm:cxn modelId="{9B7B58EA-DDC4-4840-8ABF-11885BBAA55D}" srcId="{A195D7A8-590A-47B8-B9AD-0EA66EC650D2}" destId="{52F14A68-126B-4545-A616-D3F2B53FB3E5}" srcOrd="0" destOrd="0" parTransId="{1A674B68-CB37-4477-9450-8E5ADCA4386B}" sibTransId="{D4F87DAB-81F0-47A3-B103-C846CDB8BC7C}"/>
    <dgm:cxn modelId="{09E6F157-C952-43FA-9F74-8E0ECEA975E3}" type="presOf" srcId="{E3329B3C-841E-45A7-9058-E49BC997A0AD}" destId="{50FAF0AD-7095-4470-95BF-6808B1CD99FD}" srcOrd="1" destOrd="0" presId="urn:microsoft.com/office/officeart/2005/8/layout/orgChart1"/>
    <dgm:cxn modelId="{50FF4B23-C84F-4B29-A2C9-305EB1ECF15B}" type="presOf" srcId="{6C90C751-9424-439B-A3E7-690F63AC3ADC}" destId="{B21257C1-4CD8-4A47-8DFF-FBF9EE0D7061}" srcOrd="1" destOrd="0" presId="urn:microsoft.com/office/officeart/2005/8/layout/orgChart1"/>
    <dgm:cxn modelId="{5A835C72-3F26-458C-8847-69FAF494F04A}" type="presOf" srcId="{F33E75A6-A603-4D85-A43F-81CBFA77C5E1}" destId="{EE3B6377-3E3C-4806-AA78-947820CBA9A4}" srcOrd="0" destOrd="0" presId="urn:microsoft.com/office/officeart/2005/8/layout/orgChart1"/>
    <dgm:cxn modelId="{47C0CEF9-C56B-4117-B6A3-0B76CFF22680}" srcId="{70328E2C-1CB3-4F3E-BE5C-DDEC50BE3214}" destId="{D42AC5BC-F6C6-44B8-A3EE-6B6BD2FF260D}" srcOrd="0" destOrd="0" parTransId="{ABB6CBD1-1C3D-4CEE-8734-9B841F4511AD}" sibTransId="{79C632EE-2E53-458E-B0F2-209A92539FCC}"/>
    <dgm:cxn modelId="{2895373D-B5A6-43E0-95FE-861015C1C2A7}" type="presOf" srcId="{CB78643C-9915-48C3-ABE1-5BC7B3FF784C}" destId="{C2FFEC02-5F4A-4C79-A579-FDA227BF7806}" srcOrd="0" destOrd="0" presId="urn:microsoft.com/office/officeart/2005/8/layout/orgChart1"/>
    <dgm:cxn modelId="{7A75E4B9-662E-4184-9D53-B84861B59EB4}" type="presOf" srcId="{A4CFD5C1-82C5-49D8-9B2A-F3CC7BBBAB27}" destId="{F2DB91FE-19D1-40CD-A3BB-BD7DD894C2BE}" srcOrd="0" destOrd="0" presId="urn:microsoft.com/office/officeart/2005/8/layout/orgChart1"/>
    <dgm:cxn modelId="{0AD9A2D5-DD93-4A28-9E07-4AE797593D85}" type="presOf" srcId="{CF3F04A3-CC7E-4AE6-A314-4E87CCC697F0}" destId="{F650E34D-3235-485C-80F9-1F495588DAA0}" srcOrd="0" destOrd="0" presId="urn:microsoft.com/office/officeart/2005/8/layout/orgChart1"/>
    <dgm:cxn modelId="{5DD115F0-44EA-46B9-B431-BC5D2655EF37}" type="presOf" srcId="{BE5C36E1-5D57-42B7-A73C-EAA4C59686DC}" destId="{40942D79-EA97-44B8-B5C7-03C30622D25D}" srcOrd="0" destOrd="0" presId="urn:microsoft.com/office/officeart/2005/8/layout/orgChart1"/>
    <dgm:cxn modelId="{76697094-23FA-496E-B0E0-0B1843E95D84}" type="presOf" srcId="{06605A7B-8AAA-475E-84C0-ACC8ADCBF44D}" destId="{9D2B63B5-C456-407E-95C7-16B6CFFBEC34}" srcOrd="0" destOrd="0" presId="urn:microsoft.com/office/officeart/2005/8/layout/orgChart1"/>
    <dgm:cxn modelId="{A8C9567D-6800-4F9D-9BE3-4BFCC146BFAB}" type="presOf" srcId="{CD82B7C1-D511-4EFD-A643-7F4481340E7C}" destId="{DE49C2E1-F7B9-4347-A3DB-45510AAAFA64}" srcOrd="0" destOrd="0" presId="urn:microsoft.com/office/officeart/2005/8/layout/orgChart1"/>
    <dgm:cxn modelId="{6CF4A0D7-710C-429F-8CB7-D3CC76017F63}" type="presOf" srcId="{CD82B7C1-D511-4EFD-A643-7F4481340E7C}" destId="{17AAAA11-8BF6-4EDC-ADDD-4D15C8B220AF}" srcOrd="1" destOrd="0" presId="urn:microsoft.com/office/officeart/2005/8/layout/orgChart1"/>
    <dgm:cxn modelId="{CDFE26DF-EF82-4CC1-9BA7-A6F0F4047C3A}" srcId="{57D536C4-BFC6-4054-AC0D-8FF2485A23CD}" destId="{ACD5FF1F-E1F6-4D0F-83D1-8CC7863DBDD4}" srcOrd="0" destOrd="0" parTransId="{CB78643C-9915-48C3-ABE1-5BC7B3FF784C}" sibTransId="{2A287293-FD8B-4DF0-B874-B163B4510CF5}"/>
    <dgm:cxn modelId="{8CD840CF-CC5F-48EE-8245-C78309F62049}" type="presOf" srcId="{4D75FDE4-F1C4-4B6D-956D-CB758992E9FA}" destId="{39E939DC-4B2B-4192-A21A-A004858FDA72}" srcOrd="0" destOrd="0" presId="urn:microsoft.com/office/officeart/2005/8/layout/orgChart1"/>
    <dgm:cxn modelId="{FA62B762-A1E0-4D2E-87C8-1E90AA0F4B20}" type="presOf" srcId="{E3329B3C-841E-45A7-9058-E49BC997A0AD}" destId="{D14C5FD9-A995-4EC6-882A-2464BD7CD6C5}" srcOrd="0" destOrd="0" presId="urn:microsoft.com/office/officeart/2005/8/layout/orgChart1"/>
    <dgm:cxn modelId="{22427C6A-5FD2-44FA-8138-D9C6225B2C8F}" type="presOf" srcId="{ACD5FF1F-E1F6-4D0F-83D1-8CC7863DBDD4}" destId="{C66114E1-6E89-4B0E-AA2B-390C92F8322A}" srcOrd="1" destOrd="0" presId="urn:microsoft.com/office/officeart/2005/8/layout/orgChart1"/>
    <dgm:cxn modelId="{E637E4C3-64E8-466B-9AC5-C3DB4DB10B00}" type="presOf" srcId="{52F14A68-126B-4545-A616-D3F2B53FB3E5}" destId="{C177EE45-DA4F-4963-9088-33549CF0E30F}" srcOrd="0" destOrd="0" presId="urn:microsoft.com/office/officeart/2005/8/layout/orgChart1"/>
    <dgm:cxn modelId="{EA54A3EA-D953-4747-B165-B4ADFAB96467}" type="presOf" srcId="{5437432C-DA01-41DB-B51C-99C28433BF04}" destId="{AB7A9751-9FF2-459A-B512-84400B2C94E2}" srcOrd="0" destOrd="0" presId="urn:microsoft.com/office/officeart/2005/8/layout/orgChart1"/>
    <dgm:cxn modelId="{B06ED832-1010-4C99-9041-CCF007879980}" srcId="{8B20C0E4-443B-4CCC-8483-302846838866}" destId="{70328E2C-1CB3-4F3E-BE5C-DDEC50BE3214}" srcOrd="0" destOrd="0" parTransId="{BE6615E0-65C9-426D-BCB4-114A91965304}" sibTransId="{7CF0983F-CF37-48E9-8F5C-102664135C75}"/>
    <dgm:cxn modelId="{A012F33F-0CCE-4CBA-B262-D1A610D2B9E8}" type="presOf" srcId="{B003A14C-AF86-4D98-BDD2-6344A222B27D}" destId="{B50F5EEE-BEBB-428F-839C-90FDF803727A}" srcOrd="0" destOrd="0" presId="urn:microsoft.com/office/officeart/2005/8/layout/orgChart1"/>
    <dgm:cxn modelId="{7E7CFE5F-F750-4E97-8B70-EC20C5DD6C65}" type="presOf" srcId="{5A50C5C9-214F-4DAB-B1CA-101D764958F2}" destId="{A7C93448-F439-45C6-9B54-B9831493D721}" srcOrd="0" destOrd="0" presId="urn:microsoft.com/office/officeart/2005/8/layout/orgChart1"/>
    <dgm:cxn modelId="{A52FAEC1-4636-4CAD-A0D0-718D82E1A287}" type="presOf" srcId="{8481211F-0E9F-48D4-9B2E-12F174895A83}" destId="{25237359-3938-44C6-920F-372B7DACF7EE}" srcOrd="0" destOrd="0" presId="urn:microsoft.com/office/officeart/2005/8/layout/orgChart1"/>
    <dgm:cxn modelId="{1E1F5D8B-7A9B-4D2C-87DE-8F23D86C49DC}" type="presOf" srcId="{5938F532-8B1E-48AB-A420-88B8900B3840}" destId="{59B077FA-EB0B-4A92-A8DE-FA0D7B1B3578}" srcOrd="0" destOrd="0" presId="urn:microsoft.com/office/officeart/2005/8/layout/orgChart1"/>
    <dgm:cxn modelId="{EA4EB782-AB01-4083-84FA-409A205267F8}" srcId="{629A7C9F-3FA7-4BC5-8626-0F3EC6476114}" destId="{473C3103-3042-446C-800A-BB572B77120F}" srcOrd="0" destOrd="0" parTransId="{06605A7B-8AAA-475E-84C0-ACC8ADCBF44D}" sibTransId="{FC9B4080-6657-4CD8-8808-CD0AF105A220}"/>
    <dgm:cxn modelId="{9010D521-2170-40BC-ABF6-93D5A5C72A5B}" srcId="{B8B22498-CCB8-47E0-A879-AC2F7E9FCE61}" destId="{E3329B3C-841E-45A7-9058-E49BC997A0AD}" srcOrd="0" destOrd="0" parTransId="{5A50C5C9-214F-4DAB-B1CA-101D764958F2}" sibTransId="{F2AFBC0A-95AC-4306-82D3-235618D5E2DD}"/>
    <dgm:cxn modelId="{3AC65DC3-027D-44E6-8848-B3D96829F38E}" type="presOf" srcId="{4D56806E-7081-4EC8-8262-54E6CCDFE83E}" destId="{28EEA19D-E0E0-4AD2-98C8-37D243079655}" srcOrd="0" destOrd="0" presId="urn:microsoft.com/office/officeart/2005/8/layout/orgChart1"/>
    <dgm:cxn modelId="{355BE00E-9795-48F5-809F-6BD1DBACD8AF}" srcId="{4FD2849C-178D-4D9C-9EEF-4258F27BCA85}" destId="{0366AE14-9B25-438D-8ECB-788CACE21EF7}" srcOrd="0" destOrd="0" parTransId="{F595175B-DB9B-4974-AD70-D682C5A408F1}" sibTransId="{F68E9931-40C6-41E9-8F79-B5CFC57E44D4}"/>
    <dgm:cxn modelId="{39323FBB-F6E8-4505-B539-D95591E727DE}" type="presOf" srcId="{473C3103-3042-446C-800A-BB572B77120F}" destId="{EE95A3E1-3164-42C2-9C40-9E4236B5DF00}" srcOrd="1" destOrd="0" presId="urn:microsoft.com/office/officeart/2005/8/layout/orgChart1"/>
    <dgm:cxn modelId="{8F8B1FC8-5899-4CA8-8914-55D6E6607FF2}" srcId="{473C3103-3042-446C-800A-BB572B77120F}" destId="{8BC2B646-9F38-41C6-817A-69377E6CE69C}" srcOrd="0" destOrd="0" parTransId="{9E719C3A-D8A8-470D-8E94-104C37D99E02}" sibTransId="{F76A4BBD-DE30-4A47-93F3-33194335CFC4}"/>
    <dgm:cxn modelId="{DF1E18DA-0328-47C8-93AB-76E91FBAB9AA}" type="presOf" srcId="{8481211F-0E9F-48D4-9B2E-12F174895A83}" destId="{B8880571-D9DB-4356-8387-36AE505A9529}" srcOrd="1" destOrd="0" presId="urn:microsoft.com/office/officeart/2005/8/layout/orgChart1"/>
    <dgm:cxn modelId="{24FB0AFB-75D8-4624-96E6-08679EC9B276}" type="presOf" srcId="{B8B22498-CCB8-47E0-A879-AC2F7E9FCE61}" destId="{7B164457-D30D-45AD-A084-9D6ADF016C32}" srcOrd="0" destOrd="0" presId="urn:microsoft.com/office/officeart/2005/8/layout/orgChart1"/>
    <dgm:cxn modelId="{ADA076A3-EC4F-4E8B-8C6F-EF759804B15D}" type="presOf" srcId="{ABB6CBD1-1C3D-4CEE-8734-9B841F4511AD}" destId="{C9E683A7-951B-4C63-B0FF-77D00BDF4A43}" srcOrd="0" destOrd="0" presId="urn:microsoft.com/office/officeart/2005/8/layout/orgChart1"/>
    <dgm:cxn modelId="{CB96361B-D763-4AD7-9F6F-CCC26FCDE10A}" type="presOf" srcId="{F88359DE-6E21-4D45-8F14-3CC243DAD709}" destId="{FD190041-646F-4C3F-8CE9-4604A44422E1}" srcOrd="1" destOrd="0" presId="urn:microsoft.com/office/officeart/2005/8/layout/orgChart1"/>
    <dgm:cxn modelId="{5ADA8E2D-7EB5-4329-9CFE-9B900F9A97C1}" srcId="{CD82B7C1-D511-4EFD-A643-7F4481340E7C}" destId="{4FD2849C-178D-4D9C-9EEF-4258F27BCA85}" srcOrd="0" destOrd="0" parTransId="{92620ED7-4D16-46CE-AB45-6A85291F35E0}" sibTransId="{ECA46BD8-D8A3-4A9F-B6FD-ADD7A04608B6}"/>
    <dgm:cxn modelId="{4A1634D8-EC16-4214-B392-E904440388E8}" type="presOf" srcId="{8BC2B646-9F38-41C6-817A-69377E6CE69C}" destId="{0C999532-81F5-4A9D-ADC9-1B11FA1FD505}" srcOrd="1" destOrd="0" presId="urn:microsoft.com/office/officeart/2005/8/layout/orgChart1"/>
    <dgm:cxn modelId="{418C81B6-505C-46EA-B7A6-8734B402DBD9}" type="presOf" srcId="{D0D6AE05-F119-4F2E-B08E-AA4EBA206378}" destId="{D51BF6CE-EDF1-44FB-859F-3130C55D0AA0}" srcOrd="0" destOrd="0" presId="urn:microsoft.com/office/officeart/2005/8/layout/orgChart1"/>
    <dgm:cxn modelId="{6ADBA2F3-42BB-42CF-BB43-55679ED26773}" type="presOf" srcId="{B709DEAC-CE6E-4D0B-B246-0F92D45C5A80}" destId="{743B051F-D7DA-458C-AE1C-52B7EC94B437}" srcOrd="1" destOrd="0" presId="urn:microsoft.com/office/officeart/2005/8/layout/orgChart1"/>
    <dgm:cxn modelId="{D990B56C-14C2-4471-A764-10B445992014}" type="presOf" srcId="{74A17704-5CFA-4649-B4E7-A11C478C74D9}" destId="{F519D379-3800-4AA7-B996-7CA33FCBDC22}" srcOrd="0" destOrd="0" presId="urn:microsoft.com/office/officeart/2005/8/layout/orgChart1"/>
    <dgm:cxn modelId="{26E0A448-EEC6-4322-A48E-09DA5760431B}" type="presOf" srcId="{8BC2B646-9F38-41C6-817A-69377E6CE69C}" destId="{74BEA9DE-EAC9-4932-BFF9-4A84A0794787}" srcOrd="0" destOrd="0" presId="urn:microsoft.com/office/officeart/2005/8/layout/orgChart1"/>
    <dgm:cxn modelId="{6EF181E7-4C1E-4D52-8A04-D50D9ED7A48A}" srcId="{8B20C0E4-443B-4CCC-8483-302846838866}" destId="{CD82B7C1-D511-4EFD-A643-7F4481340E7C}" srcOrd="1" destOrd="0" parTransId="{6E68AD9D-51B2-4324-AF62-51C40C6F17BE}" sibTransId="{64ED7EB6-746F-4715-AE82-BC29D8E89AB2}"/>
    <dgm:cxn modelId="{2C4379A5-B448-422E-980E-51754BC48BB7}" type="presOf" srcId="{907F0B4F-45C4-4728-91AF-F36CE62010E5}" destId="{1349BB9D-910D-4B17-A0AA-150A3CEA6D57}" srcOrd="1" destOrd="0" presId="urn:microsoft.com/office/officeart/2005/8/layout/orgChart1"/>
    <dgm:cxn modelId="{E963EB83-4E18-4511-AD75-43511A1C493D}" type="presOf" srcId="{7C9C2CEA-FA77-4450-8F44-4CD4A78EBC2A}" destId="{225A7D91-D10E-42EB-BBD7-4BBBE3E05AF6}" srcOrd="0" destOrd="0" presId="urn:microsoft.com/office/officeart/2005/8/layout/orgChart1"/>
    <dgm:cxn modelId="{EB5A226E-AB60-4FDA-93E4-68C28406B693}" type="presOf" srcId="{4FD2849C-178D-4D9C-9EEF-4258F27BCA85}" destId="{CC9C6E3B-9A98-4168-A22E-15151D645F8A}" srcOrd="1" destOrd="0" presId="urn:microsoft.com/office/officeart/2005/8/layout/orgChart1"/>
    <dgm:cxn modelId="{4D6A0F20-D874-4CFD-8AD2-111AFCCF9B61}" type="presOf" srcId="{5627255C-E253-488F-B22C-5DDC0BE99EC8}" destId="{70029A27-3AE6-4F9F-9095-EAB5B138E3DE}" srcOrd="0" destOrd="0" presId="urn:microsoft.com/office/officeart/2005/8/layout/orgChart1"/>
    <dgm:cxn modelId="{E01DF288-2BE2-43D3-9ACC-42C374DA5A8C}" type="presOf" srcId="{5FCA6F71-FC90-46E2-BC12-D9CE2240DB3C}" destId="{A3C70BD3-5D91-46EB-8D87-704AF17B4EEF}" srcOrd="0" destOrd="0" presId="urn:microsoft.com/office/officeart/2005/8/layout/orgChart1"/>
    <dgm:cxn modelId="{008DF144-DA96-4A47-9D20-25373FD403FD}" srcId="{5FCA6F71-FC90-46E2-BC12-D9CE2240DB3C}" destId="{6C90C751-9424-439B-A3E7-690F63AC3ADC}" srcOrd="0" destOrd="0" parTransId="{57AFAA05-2E42-416E-A56F-25EE66D30781}" sibTransId="{3B00D960-EC3D-4143-9BE7-D41FC7682F21}"/>
    <dgm:cxn modelId="{3EE45896-689C-4F05-9B67-5BF13E7210E7}" type="presOf" srcId="{EFCA7314-45CD-45C8-B0C8-72FF38B0F7FF}" destId="{0B3901EA-8D04-4F91-BF8A-004936FEBCC4}" srcOrd="1" destOrd="0" presId="urn:microsoft.com/office/officeart/2005/8/layout/orgChart1"/>
    <dgm:cxn modelId="{3AFD5D7F-B039-4429-85F8-3FA896ABAA1C}" srcId="{907F0B4F-45C4-4728-91AF-F36CE62010E5}" destId="{0BB993CB-AAAD-4B40-B544-2B026143C6C3}" srcOrd="0" destOrd="0" parTransId="{A4CFD5C1-82C5-49D8-9B2A-F3CC7BBBAB27}" sibTransId="{CDC79FCC-0540-4894-BE27-8B2804E544EB}"/>
    <dgm:cxn modelId="{DE9604A3-0E0F-48C1-9D57-51702E26A3BF}" type="presOf" srcId="{ACD5FF1F-E1F6-4D0F-83D1-8CC7863DBDD4}" destId="{FE724B26-4DCC-479A-A335-49E4F97803FA}" srcOrd="0" destOrd="0" presId="urn:microsoft.com/office/officeart/2005/8/layout/orgChart1"/>
    <dgm:cxn modelId="{28FC3C74-535D-4985-9B50-FD9DE13B2D51}" srcId="{7C9C2CEA-FA77-4450-8F44-4CD4A78EBC2A}" destId="{8B20C0E4-443B-4CCC-8483-302846838866}" srcOrd="0" destOrd="0" parTransId="{429EA2EF-63E8-4087-AFFE-31FEA99E4C3C}" sibTransId="{541BAB8C-FED8-494F-BA48-71889DEC7853}"/>
    <dgm:cxn modelId="{C782360C-558B-4A98-A2E1-9C917E8CE46C}" type="presOf" srcId="{7BB02DCD-3A1C-4245-BC00-7F1E2CCC83E6}" destId="{F6D7ACD0-04BE-4C24-A211-A4A47226BF33}" srcOrd="0" destOrd="0" presId="urn:microsoft.com/office/officeart/2005/8/layout/orgChart1"/>
    <dgm:cxn modelId="{565BC13F-0010-4B4C-8301-22E9AA9C3620}" srcId="{F88359DE-6E21-4D45-8F14-3CC243DAD709}" destId="{B8B22498-CCB8-47E0-A879-AC2F7E9FCE61}" srcOrd="0" destOrd="0" parTransId="{BE5C36E1-5D57-42B7-A73C-EAA4C59686DC}" sibTransId="{38CBB0A0-2473-4A58-AFBD-14DA023D39E7}"/>
    <dgm:cxn modelId="{A70FEDA4-CAB5-4ED4-BD2B-4BFE8D9D81D6}" srcId="{B709DEAC-CE6E-4D0B-B246-0F92D45C5A80}" destId="{EFCA7314-45CD-45C8-B0C8-72FF38B0F7FF}" srcOrd="0" destOrd="0" parTransId="{8926BE75-990F-4316-AAAE-7280BBB2F89E}" sibTransId="{41666AF9-A088-4DFE-A550-2AA621AED677}"/>
    <dgm:cxn modelId="{C9E3BE94-AEC1-4BC1-8446-7614BDF45993}" srcId="{907F0B4F-45C4-4728-91AF-F36CE62010E5}" destId="{197D2BD3-88F9-4484-B329-B1F1129B2095}" srcOrd="1" destOrd="0" parTransId="{5437432C-DA01-41DB-B51C-99C28433BF04}" sibTransId="{65E2E8E2-6540-4538-A780-A8B3A10D8F44}"/>
    <dgm:cxn modelId="{FA482F18-0FD8-4A19-9495-D7927B74BE56}" type="presOf" srcId="{D27E268A-6BC5-4089-8B98-8678337A7D82}" destId="{0CEA8363-CE21-4CC5-AD1F-33FB0F868195}" srcOrd="0" destOrd="0" presId="urn:microsoft.com/office/officeart/2005/8/layout/orgChart1"/>
    <dgm:cxn modelId="{71FA1E22-0B9B-4037-A2B1-2B0ABC6347BE}" type="presOf" srcId="{5C56D4A8-EC61-4C45-A2E5-F5E166AB0B8A}" destId="{F828FD24-1B8E-4A65-BF36-08CC21EFD78B}" srcOrd="1" destOrd="0" presId="urn:microsoft.com/office/officeart/2005/8/layout/orgChart1"/>
    <dgm:cxn modelId="{C475E11D-8C3D-49F2-A1F7-A1358C8390D7}" type="presOf" srcId="{6C90C751-9424-439B-A3E7-690F63AC3ADC}" destId="{7A5E7E35-76EF-4E2E-B24D-7D5E503C6391}" srcOrd="0" destOrd="0" presId="urn:microsoft.com/office/officeart/2005/8/layout/orgChart1"/>
    <dgm:cxn modelId="{33D8A7D3-1F95-45CB-A169-F8FC1FFF90B6}" type="presOf" srcId="{197D2BD3-88F9-4484-B329-B1F1129B2095}" destId="{AA7FBC07-023C-48BC-8358-43B14B111744}" srcOrd="1" destOrd="0" presId="urn:microsoft.com/office/officeart/2005/8/layout/orgChart1"/>
    <dgm:cxn modelId="{CC39B3C1-FA0D-4CBC-B5B1-07458FCE88E6}" type="presOf" srcId="{52F14A68-126B-4545-A616-D3F2B53FB3E5}" destId="{CB676DE8-93FB-4E2A-AA5C-DDC267E0624C}" srcOrd="1" destOrd="0" presId="urn:microsoft.com/office/officeart/2005/8/layout/orgChart1"/>
    <dgm:cxn modelId="{8AF60C46-0258-4ECC-A0DC-34486A005187}" type="presOf" srcId="{CB862BE9-5FF9-445A-89EC-0F5150589ECB}" destId="{1CD470EB-8870-4F4F-B05C-F8D940CAA029}" srcOrd="1" destOrd="0" presId="urn:microsoft.com/office/officeart/2005/8/layout/orgChart1"/>
    <dgm:cxn modelId="{41C543EA-62D6-4C60-A30E-1E95AF37611D}" type="presOf" srcId="{A51F7D54-F4E4-462C-8D4E-D067E4FC8743}" destId="{EF9EA239-ED45-4A66-9458-CBB13D6EDB02}" srcOrd="0" destOrd="0" presId="urn:microsoft.com/office/officeart/2005/8/layout/orgChart1"/>
    <dgm:cxn modelId="{D268EC4F-D6A0-48F4-8D17-57ED0FAA01F9}" type="presOf" srcId="{6377F5A9-F186-4E1E-8E6C-78AD42E5E1C0}" destId="{26134F06-055E-4DCA-BDD1-EDB1ABB2EC02}" srcOrd="0" destOrd="0" presId="urn:microsoft.com/office/officeart/2005/8/layout/orgChart1"/>
    <dgm:cxn modelId="{34CF64F8-9261-4A2A-92E8-DE7BEAF3186A}" type="presOf" srcId="{473C3103-3042-446C-800A-BB572B77120F}" destId="{BD2B4B0B-4368-4B25-A1C5-B38E88BD48C9}" srcOrd="0" destOrd="0" presId="urn:microsoft.com/office/officeart/2005/8/layout/orgChart1"/>
    <dgm:cxn modelId="{265C6BFC-BB44-4C6E-B24C-9B77A8EC00D0}" srcId="{F88359DE-6E21-4D45-8F14-3CC243DAD709}" destId="{57D536C4-BFC6-4054-AC0D-8FF2485A23CD}" srcOrd="1" destOrd="0" parTransId="{680E2BE0-41D4-4217-BA1D-6637A1EA272C}" sibTransId="{1194E3E6-CA4C-48A4-9356-3816E5F959C5}"/>
    <dgm:cxn modelId="{89E23BE2-6692-4A9E-9D19-01D5E287AE98}" type="presOf" srcId="{C13B5646-115C-4575-B039-9FA09E0F5EB6}" destId="{F4986620-01A5-4C20-A148-87CDFFE64572}" srcOrd="1" destOrd="0" presId="urn:microsoft.com/office/officeart/2005/8/layout/orgChart1"/>
    <dgm:cxn modelId="{E663E106-3C17-4142-898B-5E1829118712}" srcId="{0366AE14-9B25-438D-8ECB-788CACE21EF7}" destId="{A195D7A8-590A-47B8-B9AD-0EA66EC650D2}" srcOrd="0" destOrd="0" parTransId="{0F9B9574-A797-4F9E-BB44-08565B2A1703}" sibTransId="{22D55BC9-E417-473A-9E72-17A87055369E}"/>
    <dgm:cxn modelId="{C4B45085-87CC-4B7C-B710-96AD7ACE426E}" srcId="{8BC2B646-9F38-41C6-817A-69377E6CE69C}" destId="{5627255C-E253-488F-B22C-5DDC0BE99EC8}" srcOrd="0" destOrd="0" parTransId="{4D56806E-7081-4EC8-8262-54E6CCDFE83E}" sibTransId="{ED33F617-4A1F-4830-94F0-8BFAEB3E83E6}"/>
    <dgm:cxn modelId="{57C3C105-88A6-4A52-B88E-BA67E9F24311}" type="presOf" srcId="{57AFAA05-2E42-416E-A56F-25EE66D30781}" destId="{146A7849-28D4-41FD-B58A-8F07C6A60EDF}" srcOrd="0" destOrd="0" presId="urn:microsoft.com/office/officeart/2005/8/layout/orgChart1"/>
    <dgm:cxn modelId="{1F609366-60CC-4B39-B5E5-6CF04297BAFF}" type="presOf" srcId="{70328E2C-1CB3-4F3E-BE5C-DDEC50BE3214}" destId="{25023E23-D2CE-4C79-BAE9-2301AE0A9FD0}" srcOrd="0" destOrd="0" presId="urn:microsoft.com/office/officeart/2005/8/layout/orgChart1"/>
    <dgm:cxn modelId="{4F19B4DF-036D-411B-9247-05FD3B17CCE7}" srcId="{ACD5FF1F-E1F6-4D0F-83D1-8CC7863DBDD4}" destId="{5C56D4A8-EC61-4C45-A2E5-F5E166AB0B8A}" srcOrd="0" destOrd="0" parTransId="{CF3F04A3-CC7E-4AE6-A314-4E87CCC697F0}" sibTransId="{33A6076F-6B43-4713-B56C-4DCE2AC32B9D}"/>
    <dgm:cxn modelId="{9A2C459B-9C21-4CC7-B0F6-42A652DB24AF}" type="presOf" srcId="{59B45D4C-514F-4DC6-9832-5E796CE68289}" destId="{57648745-376D-4969-9CB8-AD314137021E}" srcOrd="0" destOrd="0" presId="urn:microsoft.com/office/officeart/2005/8/layout/orgChart1"/>
    <dgm:cxn modelId="{8A99115F-2398-45F3-812B-0B5AFD3F8EF7}" type="presOf" srcId="{A195D7A8-590A-47B8-B9AD-0EA66EC650D2}" destId="{7DD5D19A-C119-4E73-8054-5C75AB4BB032}" srcOrd="0" destOrd="0" presId="urn:microsoft.com/office/officeart/2005/8/layout/orgChart1"/>
    <dgm:cxn modelId="{290BD549-0EE8-4EAE-B81E-ED60957D9D9D}" type="presOf" srcId="{A195D7A8-590A-47B8-B9AD-0EA66EC650D2}" destId="{910E60C2-E96B-4AB9-A6A1-B5B73FFF94DF}" srcOrd="1" destOrd="0" presId="urn:microsoft.com/office/officeart/2005/8/layout/orgChart1"/>
    <dgm:cxn modelId="{4C071A36-D207-4A39-8BD3-E64661D81136}" type="presOf" srcId="{0366AE14-9B25-438D-8ECB-788CACE21EF7}" destId="{3CBA2E6A-82B8-4E4A-8B78-AA9CD40D1D09}" srcOrd="0" destOrd="0" presId="urn:microsoft.com/office/officeart/2005/8/layout/orgChart1"/>
    <dgm:cxn modelId="{E1E1A501-7CD3-48DE-93C6-6CE4A92ECFA2}" type="presOf" srcId="{A51F7D54-F4E4-462C-8D4E-D067E4FC8743}" destId="{C397B863-2AB6-44E5-9C1C-6841E639B62C}" srcOrd="1" destOrd="0" presId="urn:microsoft.com/office/officeart/2005/8/layout/orgChart1"/>
    <dgm:cxn modelId="{C6114A3E-FBC0-4236-A604-CBDBD1D72CEE}" type="presOf" srcId="{C313F068-40AF-49F7-892F-EA78FD5D0C21}" destId="{DCBD8125-E375-4EEF-BD21-7FA928386A48}" srcOrd="0" destOrd="0" presId="urn:microsoft.com/office/officeart/2005/8/layout/orgChart1"/>
    <dgm:cxn modelId="{C0BC4E63-BAB1-40BA-B527-163203DF32FA}" type="presParOf" srcId="{225A7D91-D10E-42EB-BBD7-4BBBE3E05AF6}" destId="{8B816924-40FA-4BBE-AE34-CED7980F0428}" srcOrd="0" destOrd="0" presId="urn:microsoft.com/office/officeart/2005/8/layout/orgChart1"/>
    <dgm:cxn modelId="{2884BE2E-E41A-42A8-B4FD-C997C3F234B2}" type="presParOf" srcId="{8B816924-40FA-4BBE-AE34-CED7980F0428}" destId="{EF6B5BC4-5691-4F66-BDA3-13B073847572}" srcOrd="0" destOrd="0" presId="urn:microsoft.com/office/officeart/2005/8/layout/orgChart1"/>
    <dgm:cxn modelId="{BC911B95-74BF-4391-81BD-843143F6346F}" type="presParOf" srcId="{EF6B5BC4-5691-4F66-BDA3-13B073847572}" destId="{F6F6AB5D-86E1-4FBE-B29B-67A969ACEE53}" srcOrd="0" destOrd="0" presId="urn:microsoft.com/office/officeart/2005/8/layout/orgChart1"/>
    <dgm:cxn modelId="{CEA37E26-E748-4A00-B30C-B51BCF991A3A}" type="presParOf" srcId="{EF6B5BC4-5691-4F66-BDA3-13B073847572}" destId="{2422D0FC-ECBC-4798-97A2-B9BE6D8957E7}" srcOrd="1" destOrd="0" presId="urn:microsoft.com/office/officeart/2005/8/layout/orgChart1"/>
    <dgm:cxn modelId="{7110378C-77C1-4EE6-9989-DCFF2DA87744}" type="presParOf" srcId="{8B816924-40FA-4BBE-AE34-CED7980F0428}" destId="{CD6943A2-B599-4AF0-9142-5C9CEBA95920}" srcOrd="1" destOrd="0" presId="urn:microsoft.com/office/officeart/2005/8/layout/orgChart1"/>
    <dgm:cxn modelId="{34830515-2CC2-4364-96F1-8E1B87B95B1D}" type="presParOf" srcId="{CD6943A2-B599-4AF0-9142-5C9CEBA95920}" destId="{FF58654D-DCA4-4139-B41F-87ADAE0C6AEA}" srcOrd="0" destOrd="0" presId="urn:microsoft.com/office/officeart/2005/8/layout/orgChart1"/>
    <dgm:cxn modelId="{9BA409BF-9507-4DC0-AF86-FD6B1EDAF79F}" type="presParOf" srcId="{CD6943A2-B599-4AF0-9142-5C9CEBA95920}" destId="{2251DB45-DB2F-4A18-B641-9060B362072A}" srcOrd="1" destOrd="0" presId="urn:microsoft.com/office/officeart/2005/8/layout/orgChart1"/>
    <dgm:cxn modelId="{545CADDF-D741-4935-8CE2-6EB16723FFC0}" type="presParOf" srcId="{2251DB45-DB2F-4A18-B641-9060B362072A}" destId="{34457D84-BFD1-4F62-84AC-98D955A0DA89}" srcOrd="0" destOrd="0" presId="urn:microsoft.com/office/officeart/2005/8/layout/orgChart1"/>
    <dgm:cxn modelId="{6B105D0B-7EF6-4C56-BCB5-E3C7B394F5AE}" type="presParOf" srcId="{34457D84-BFD1-4F62-84AC-98D955A0DA89}" destId="{25023E23-D2CE-4C79-BAE9-2301AE0A9FD0}" srcOrd="0" destOrd="0" presId="urn:microsoft.com/office/officeart/2005/8/layout/orgChart1"/>
    <dgm:cxn modelId="{23553A65-D556-48D7-AD30-AAC4F8D6541D}" type="presParOf" srcId="{34457D84-BFD1-4F62-84AC-98D955A0DA89}" destId="{0654693E-1188-47A8-8F91-ED8D2139A6B7}" srcOrd="1" destOrd="0" presId="urn:microsoft.com/office/officeart/2005/8/layout/orgChart1"/>
    <dgm:cxn modelId="{AD665AF7-1778-45B3-B48E-5FCF06C2C00F}" type="presParOf" srcId="{2251DB45-DB2F-4A18-B641-9060B362072A}" destId="{1B0FB39E-2A59-4CC2-B911-5E020299CF76}" srcOrd="1" destOrd="0" presId="urn:microsoft.com/office/officeart/2005/8/layout/orgChart1"/>
    <dgm:cxn modelId="{B6F38341-0809-4310-833A-2F74DEB0714D}" type="presParOf" srcId="{1B0FB39E-2A59-4CC2-B911-5E020299CF76}" destId="{C9E683A7-951B-4C63-B0FF-77D00BDF4A43}" srcOrd="0" destOrd="0" presId="urn:microsoft.com/office/officeart/2005/8/layout/orgChart1"/>
    <dgm:cxn modelId="{521FF1BD-A235-4BA6-8F67-1F698B9D65C3}" type="presParOf" srcId="{1B0FB39E-2A59-4CC2-B911-5E020299CF76}" destId="{3B2174E7-E320-493F-A613-D04D8AF3DE39}" srcOrd="1" destOrd="0" presId="urn:microsoft.com/office/officeart/2005/8/layout/orgChart1"/>
    <dgm:cxn modelId="{134F5BE9-A82B-4C85-B592-341738A8C012}" type="presParOf" srcId="{3B2174E7-E320-493F-A613-D04D8AF3DE39}" destId="{6D1EB4C1-E15B-4735-A011-85A9784D8935}" srcOrd="0" destOrd="0" presId="urn:microsoft.com/office/officeart/2005/8/layout/orgChart1"/>
    <dgm:cxn modelId="{4085DE65-0590-4B48-B550-32048AA6FBE3}" type="presParOf" srcId="{6D1EB4C1-E15B-4735-A011-85A9784D8935}" destId="{0F758D42-EFA6-4702-86A6-1AECD81D5B0E}" srcOrd="0" destOrd="0" presId="urn:microsoft.com/office/officeart/2005/8/layout/orgChart1"/>
    <dgm:cxn modelId="{10A4DD9A-8C46-4831-A540-46421F97E362}" type="presParOf" srcId="{6D1EB4C1-E15B-4735-A011-85A9784D8935}" destId="{7F93F875-16D5-4A56-ABBE-B7C2B0E19BAD}" srcOrd="1" destOrd="0" presId="urn:microsoft.com/office/officeart/2005/8/layout/orgChart1"/>
    <dgm:cxn modelId="{9BEC4A8D-BD77-43A4-B99E-76B854B854FC}" type="presParOf" srcId="{3B2174E7-E320-493F-A613-D04D8AF3DE39}" destId="{B82732AD-0795-4560-9204-8548C06313F7}" srcOrd="1" destOrd="0" presId="urn:microsoft.com/office/officeart/2005/8/layout/orgChart1"/>
    <dgm:cxn modelId="{00EF5B66-8CBB-4E3C-AB31-7B9F872CE770}" type="presParOf" srcId="{3B2174E7-E320-493F-A613-D04D8AF3DE39}" destId="{2AE5C876-2647-43C0-86CD-4E8EDF301783}" srcOrd="2" destOrd="0" presId="urn:microsoft.com/office/officeart/2005/8/layout/orgChart1"/>
    <dgm:cxn modelId="{E35A02B4-7554-431D-8CEC-9196401B3B7D}" type="presParOf" srcId="{2251DB45-DB2F-4A18-B641-9060B362072A}" destId="{1C828538-4CBB-4C59-88BF-9C50211BE96F}" srcOrd="2" destOrd="0" presId="urn:microsoft.com/office/officeart/2005/8/layout/orgChart1"/>
    <dgm:cxn modelId="{8D5F9812-D34D-4043-9F2A-6EC9355491F1}" type="presParOf" srcId="{CD6943A2-B599-4AF0-9142-5C9CEBA95920}" destId="{A81B75FC-E207-457E-AB88-FA6F34A2B2A2}" srcOrd="2" destOrd="0" presId="urn:microsoft.com/office/officeart/2005/8/layout/orgChart1"/>
    <dgm:cxn modelId="{2581646A-B63C-4E32-8DA8-4241A1F0BA5A}" type="presParOf" srcId="{CD6943A2-B599-4AF0-9142-5C9CEBA95920}" destId="{666F22AE-4FDD-4414-AF5E-50F76B2E4214}" srcOrd="3" destOrd="0" presId="urn:microsoft.com/office/officeart/2005/8/layout/orgChart1"/>
    <dgm:cxn modelId="{D1BCB6A9-41B6-44B0-AF87-7157E0735CA4}" type="presParOf" srcId="{666F22AE-4FDD-4414-AF5E-50F76B2E4214}" destId="{68364D8D-00CA-4670-A159-6400CDCD79BB}" srcOrd="0" destOrd="0" presId="urn:microsoft.com/office/officeart/2005/8/layout/orgChart1"/>
    <dgm:cxn modelId="{B28685E0-A983-42F8-AA54-B4BBE51F336E}" type="presParOf" srcId="{68364D8D-00CA-4670-A159-6400CDCD79BB}" destId="{DE49C2E1-F7B9-4347-A3DB-45510AAAFA64}" srcOrd="0" destOrd="0" presId="urn:microsoft.com/office/officeart/2005/8/layout/orgChart1"/>
    <dgm:cxn modelId="{62F87D84-04A1-4220-8827-0BCB5F268AEF}" type="presParOf" srcId="{68364D8D-00CA-4670-A159-6400CDCD79BB}" destId="{17AAAA11-8BF6-4EDC-ADDD-4D15C8B220AF}" srcOrd="1" destOrd="0" presId="urn:microsoft.com/office/officeart/2005/8/layout/orgChart1"/>
    <dgm:cxn modelId="{2267A858-09D3-4BEE-9208-7B13E5DAD6C3}" type="presParOf" srcId="{666F22AE-4FDD-4414-AF5E-50F76B2E4214}" destId="{3E09D1D5-AC71-4765-B7BC-3EACC2129800}" srcOrd="1" destOrd="0" presId="urn:microsoft.com/office/officeart/2005/8/layout/orgChart1"/>
    <dgm:cxn modelId="{2CC46AF6-0CC6-4973-841C-DABD314C6E89}" type="presParOf" srcId="{3E09D1D5-AC71-4765-B7BC-3EACC2129800}" destId="{E1D690CC-268C-401F-8C3D-C44C2F965316}" srcOrd="0" destOrd="0" presId="urn:microsoft.com/office/officeart/2005/8/layout/orgChart1"/>
    <dgm:cxn modelId="{32463FC7-1737-4E46-9B76-8CB013EDD1BF}" type="presParOf" srcId="{3E09D1D5-AC71-4765-B7BC-3EACC2129800}" destId="{59A2AF90-C8C6-4D2A-8CE1-6166D6DF3628}" srcOrd="1" destOrd="0" presId="urn:microsoft.com/office/officeart/2005/8/layout/orgChart1"/>
    <dgm:cxn modelId="{2ECE9EE9-A232-460C-91AB-53981ADFC958}" type="presParOf" srcId="{59A2AF90-C8C6-4D2A-8CE1-6166D6DF3628}" destId="{2132E3D7-2CD6-4F67-82F2-6B664C7FABB4}" srcOrd="0" destOrd="0" presId="urn:microsoft.com/office/officeart/2005/8/layout/orgChart1"/>
    <dgm:cxn modelId="{8B78759F-240C-48B6-8139-FA0B613FFB5F}" type="presParOf" srcId="{2132E3D7-2CD6-4F67-82F2-6B664C7FABB4}" destId="{DF27E843-EECE-4790-BF8F-19664C2503AD}" srcOrd="0" destOrd="0" presId="urn:microsoft.com/office/officeart/2005/8/layout/orgChart1"/>
    <dgm:cxn modelId="{B09B0581-0811-44E9-ACA8-8329D9356C5B}" type="presParOf" srcId="{2132E3D7-2CD6-4F67-82F2-6B664C7FABB4}" destId="{CC9C6E3B-9A98-4168-A22E-15151D645F8A}" srcOrd="1" destOrd="0" presId="urn:microsoft.com/office/officeart/2005/8/layout/orgChart1"/>
    <dgm:cxn modelId="{8355D82F-88D0-463F-9CD8-76BF83FFE072}" type="presParOf" srcId="{59A2AF90-C8C6-4D2A-8CE1-6166D6DF3628}" destId="{09A72A3F-85DC-425E-BE5D-46B46C62DA78}" srcOrd="1" destOrd="0" presId="urn:microsoft.com/office/officeart/2005/8/layout/orgChart1"/>
    <dgm:cxn modelId="{9862A3F7-75B5-45CA-A0EC-C8B8145D0C3F}" type="presParOf" srcId="{09A72A3F-85DC-425E-BE5D-46B46C62DA78}" destId="{BC759A86-C1D3-4D99-B74A-41648D86423F}" srcOrd="0" destOrd="0" presId="urn:microsoft.com/office/officeart/2005/8/layout/orgChart1"/>
    <dgm:cxn modelId="{741F8F8F-7F97-48E2-88CC-25EE1AEAE0B0}" type="presParOf" srcId="{09A72A3F-85DC-425E-BE5D-46B46C62DA78}" destId="{003135C2-FEFC-41A6-94CB-FEF1996CCB89}" srcOrd="1" destOrd="0" presId="urn:microsoft.com/office/officeart/2005/8/layout/orgChart1"/>
    <dgm:cxn modelId="{882B93E0-FF65-4653-9DFA-8E415AB94665}" type="presParOf" srcId="{003135C2-FEFC-41A6-94CB-FEF1996CCB89}" destId="{B31977A6-E214-4569-BD6B-8F27A48AF4C2}" srcOrd="0" destOrd="0" presId="urn:microsoft.com/office/officeart/2005/8/layout/orgChart1"/>
    <dgm:cxn modelId="{51FE03E3-77CA-438C-96A1-E477CAC796B9}" type="presParOf" srcId="{B31977A6-E214-4569-BD6B-8F27A48AF4C2}" destId="{3CBA2E6A-82B8-4E4A-8B78-AA9CD40D1D09}" srcOrd="0" destOrd="0" presId="urn:microsoft.com/office/officeart/2005/8/layout/orgChart1"/>
    <dgm:cxn modelId="{EA59F500-516F-4490-9E97-28C83B48F69C}" type="presParOf" srcId="{B31977A6-E214-4569-BD6B-8F27A48AF4C2}" destId="{607A4F8A-7D41-4866-8C32-17299C95C64F}" srcOrd="1" destOrd="0" presId="urn:microsoft.com/office/officeart/2005/8/layout/orgChart1"/>
    <dgm:cxn modelId="{4369063C-1500-4CCA-A78C-6F46A03836CE}" type="presParOf" srcId="{003135C2-FEFC-41A6-94CB-FEF1996CCB89}" destId="{AAA49E59-4AAB-485D-AFA5-AE2881C2DC63}" srcOrd="1" destOrd="0" presId="urn:microsoft.com/office/officeart/2005/8/layout/orgChart1"/>
    <dgm:cxn modelId="{3C2F307E-333E-4A10-A2BB-DA45D4AC9B49}" type="presParOf" srcId="{AAA49E59-4AAB-485D-AFA5-AE2881C2DC63}" destId="{8A617969-8D03-4FEE-BB3A-D8B1E8C65921}" srcOrd="0" destOrd="0" presId="urn:microsoft.com/office/officeart/2005/8/layout/orgChart1"/>
    <dgm:cxn modelId="{44D3D0C4-20A1-4241-AA6B-96FFB435EA5E}" type="presParOf" srcId="{AAA49E59-4AAB-485D-AFA5-AE2881C2DC63}" destId="{075213FA-3914-458F-A74E-99BF2F184C04}" srcOrd="1" destOrd="0" presId="urn:microsoft.com/office/officeart/2005/8/layout/orgChart1"/>
    <dgm:cxn modelId="{A5363B23-5A84-41A3-89B7-075BA2C47051}" type="presParOf" srcId="{075213FA-3914-458F-A74E-99BF2F184C04}" destId="{1F9D1FB4-8942-480E-8132-38D48006CDF3}" srcOrd="0" destOrd="0" presId="urn:microsoft.com/office/officeart/2005/8/layout/orgChart1"/>
    <dgm:cxn modelId="{638CAF97-AE26-4F23-8657-7733FE9AD3BC}" type="presParOf" srcId="{1F9D1FB4-8942-480E-8132-38D48006CDF3}" destId="{7DD5D19A-C119-4E73-8054-5C75AB4BB032}" srcOrd="0" destOrd="0" presId="urn:microsoft.com/office/officeart/2005/8/layout/orgChart1"/>
    <dgm:cxn modelId="{6E69B967-EFFC-49E6-B36D-961B08E025DE}" type="presParOf" srcId="{1F9D1FB4-8942-480E-8132-38D48006CDF3}" destId="{910E60C2-E96B-4AB9-A6A1-B5B73FFF94DF}" srcOrd="1" destOrd="0" presId="urn:microsoft.com/office/officeart/2005/8/layout/orgChart1"/>
    <dgm:cxn modelId="{CB2A2BBD-E1A8-42B4-A0D5-655A0CD945BE}" type="presParOf" srcId="{075213FA-3914-458F-A74E-99BF2F184C04}" destId="{89CAD347-6140-4A02-8AA4-96857B17827F}" srcOrd="1" destOrd="0" presId="urn:microsoft.com/office/officeart/2005/8/layout/orgChart1"/>
    <dgm:cxn modelId="{FA6812C4-F5C1-40BE-A85F-F8F106D795E2}" type="presParOf" srcId="{89CAD347-6140-4A02-8AA4-96857B17827F}" destId="{E3BBB606-3D2A-4492-8E31-14DB3E34376B}" srcOrd="0" destOrd="0" presId="urn:microsoft.com/office/officeart/2005/8/layout/orgChart1"/>
    <dgm:cxn modelId="{7E96506B-3712-459A-B6D0-5569433A6265}" type="presParOf" srcId="{89CAD347-6140-4A02-8AA4-96857B17827F}" destId="{BDDC7D42-C6B9-49F9-9F4F-3AA4836BA4BD}" srcOrd="1" destOrd="0" presId="urn:microsoft.com/office/officeart/2005/8/layout/orgChart1"/>
    <dgm:cxn modelId="{1939D892-2559-46AD-9777-1248C52B4CDA}" type="presParOf" srcId="{BDDC7D42-C6B9-49F9-9F4F-3AA4836BA4BD}" destId="{5E9E608D-4253-49A1-AF48-2D14491F3A31}" srcOrd="0" destOrd="0" presId="urn:microsoft.com/office/officeart/2005/8/layout/orgChart1"/>
    <dgm:cxn modelId="{EAE610AC-1A92-42FA-98B9-C7F9DDC499BE}" type="presParOf" srcId="{5E9E608D-4253-49A1-AF48-2D14491F3A31}" destId="{C177EE45-DA4F-4963-9088-33549CF0E30F}" srcOrd="0" destOrd="0" presId="urn:microsoft.com/office/officeart/2005/8/layout/orgChart1"/>
    <dgm:cxn modelId="{681C0408-6A14-4D8A-9DBF-E31D7CDBFD8E}" type="presParOf" srcId="{5E9E608D-4253-49A1-AF48-2D14491F3A31}" destId="{CB676DE8-93FB-4E2A-AA5C-DDC267E0624C}" srcOrd="1" destOrd="0" presId="urn:microsoft.com/office/officeart/2005/8/layout/orgChart1"/>
    <dgm:cxn modelId="{7D024E1C-6F38-4308-BB72-BB9E5802E0E6}" type="presParOf" srcId="{BDDC7D42-C6B9-49F9-9F4F-3AA4836BA4BD}" destId="{90E83D32-95DB-4702-8F61-B600BD8D4013}" srcOrd="1" destOrd="0" presId="urn:microsoft.com/office/officeart/2005/8/layout/orgChart1"/>
    <dgm:cxn modelId="{CD87F30C-1EAB-4B73-8459-7925069EF662}" type="presParOf" srcId="{90E83D32-95DB-4702-8F61-B600BD8D4013}" destId="{D51BF6CE-EDF1-44FB-859F-3130C55D0AA0}" srcOrd="0" destOrd="0" presId="urn:microsoft.com/office/officeart/2005/8/layout/orgChart1"/>
    <dgm:cxn modelId="{693300F1-4C20-4C49-A743-CCC9D55C2FC6}" type="presParOf" srcId="{90E83D32-95DB-4702-8F61-B600BD8D4013}" destId="{50A627BA-9D70-4BA3-A10A-E5E28301A032}" srcOrd="1" destOrd="0" presId="urn:microsoft.com/office/officeart/2005/8/layout/orgChart1"/>
    <dgm:cxn modelId="{81450F5B-B24C-4098-97D4-BC320FAE7FA1}" type="presParOf" srcId="{50A627BA-9D70-4BA3-A10A-E5E28301A032}" destId="{B2457DA8-C937-45EF-898E-8B095030F5AB}" srcOrd="0" destOrd="0" presId="urn:microsoft.com/office/officeart/2005/8/layout/orgChart1"/>
    <dgm:cxn modelId="{6A70171E-43D6-4D64-8AC3-F4BD25F367C1}" type="presParOf" srcId="{B2457DA8-C937-45EF-898E-8B095030F5AB}" destId="{613A0E72-B8CB-499D-B01D-CD8CAE1177CF}" srcOrd="0" destOrd="0" presId="urn:microsoft.com/office/officeart/2005/8/layout/orgChart1"/>
    <dgm:cxn modelId="{2244CB33-1817-46AE-AC37-CA6C11B23071}" type="presParOf" srcId="{B2457DA8-C937-45EF-898E-8B095030F5AB}" destId="{7CD679F9-00BA-45C5-8516-9079D0ABE4D9}" srcOrd="1" destOrd="0" presId="urn:microsoft.com/office/officeart/2005/8/layout/orgChart1"/>
    <dgm:cxn modelId="{606F80FC-5A21-44AE-95EB-822040760F4B}" type="presParOf" srcId="{50A627BA-9D70-4BA3-A10A-E5E28301A032}" destId="{95593063-FF99-4783-86A7-598EF43F5F58}" srcOrd="1" destOrd="0" presId="urn:microsoft.com/office/officeart/2005/8/layout/orgChart1"/>
    <dgm:cxn modelId="{7BF98DE3-D140-49B6-9E7F-81EE39BE43E8}" type="presParOf" srcId="{95593063-FF99-4783-86A7-598EF43F5F58}" destId="{F519D379-3800-4AA7-B996-7CA33FCBDC22}" srcOrd="0" destOrd="0" presId="urn:microsoft.com/office/officeart/2005/8/layout/orgChart1"/>
    <dgm:cxn modelId="{FF5A331C-D10A-491D-85D5-927926263130}" type="presParOf" srcId="{95593063-FF99-4783-86A7-598EF43F5F58}" destId="{1871FF8C-4381-4801-ABEB-4DBDAD5C22BE}" srcOrd="1" destOrd="0" presId="urn:microsoft.com/office/officeart/2005/8/layout/orgChart1"/>
    <dgm:cxn modelId="{21D76033-0F3A-4E2A-8E0A-581111CD4CF3}" type="presParOf" srcId="{1871FF8C-4381-4801-ABEB-4DBDAD5C22BE}" destId="{329163B8-FCEF-4A88-9657-39EF7D30EDC1}" srcOrd="0" destOrd="0" presId="urn:microsoft.com/office/officeart/2005/8/layout/orgChart1"/>
    <dgm:cxn modelId="{78102072-BEC2-4AC7-92FE-801AD90C6B44}" type="presParOf" srcId="{329163B8-FCEF-4A88-9657-39EF7D30EDC1}" destId="{B50F5EEE-BEBB-428F-839C-90FDF803727A}" srcOrd="0" destOrd="0" presId="urn:microsoft.com/office/officeart/2005/8/layout/orgChart1"/>
    <dgm:cxn modelId="{8480053C-713E-4BE5-B2FB-E55263C8DA15}" type="presParOf" srcId="{329163B8-FCEF-4A88-9657-39EF7D30EDC1}" destId="{FB2B66E3-F3BF-4869-9DB7-215AF2F7ABFD}" srcOrd="1" destOrd="0" presId="urn:microsoft.com/office/officeart/2005/8/layout/orgChart1"/>
    <dgm:cxn modelId="{BEA9B433-673D-40B7-86A6-F72600840FB2}" type="presParOf" srcId="{1871FF8C-4381-4801-ABEB-4DBDAD5C22BE}" destId="{8B0FE121-570C-4431-9FE4-D62233972AEF}" srcOrd="1" destOrd="0" presId="urn:microsoft.com/office/officeart/2005/8/layout/orgChart1"/>
    <dgm:cxn modelId="{76FBAB4A-7A43-49E8-858E-78CEA3D33CB5}" type="presParOf" srcId="{1871FF8C-4381-4801-ABEB-4DBDAD5C22BE}" destId="{A32BDE41-6D79-43C4-A780-042F3AF46427}" srcOrd="2" destOrd="0" presId="urn:microsoft.com/office/officeart/2005/8/layout/orgChart1"/>
    <dgm:cxn modelId="{980C533A-8BAA-48A5-9B6D-0E6CAE1A73E9}" type="presParOf" srcId="{50A627BA-9D70-4BA3-A10A-E5E28301A032}" destId="{0E063A1A-2E0E-46D3-AE46-517F1F8D7550}" srcOrd="2" destOrd="0" presId="urn:microsoft.com/office/officeart/2005/8/layout/orgChart1"/>
    <dgm:cxn modelId="{AE82392D-AC2E-4BFB-B1B9-558D4B60985E}" type="presParOf" srcId="{BDDC7D42-C6B9-49F9-9F4F-3AA4836BA4BD}" destId="{6DBD6549-77DF-42F0-8F37-8A7005EB6637}" srcOrd="2" destOrd="0" presId="urn:microsoft.com/office/officeart/2005/8/layout/orgChart1"/>
    <dgm:cxn modelId="{EE5744D6-E9AF-4404-9F48-BE59C53A182B}" type="presParOf" srcId="{075213FA-3914-458F-A74E-99BF2F184C04}" destId="{790262EE-9B1E-4151-BB03-134464448FD2}" srcOrd="2" destOrd="0" presId="urn:microsoft.com/office/officeart/2005/8/layout/orgChart1"/>
    <dgm:cxn modelId="{B0035764-41E1-4370-AF7F-AD4D0D09049D}" type="presParOf" srcId="{003135C2-FEFC-41A6-94CB-FEF1996CCB89}" destId="{BDBEDE1D-344C-4E49-9DDE-C36227FBB3A6}" srcOrd="2" destOrd="0" presId="urn:microsoft.com/office/officeart/2005/8/layout/orgChart1"/>
    <dgm:cxn modelId="{8CE58202-3619-41F9-883E-18D50C050FE1}" type="presParOf" srcId="{59A2AF90-C8C6-4D2A-8CE1-6166D6DF3628}" destId="{96979B86-85DB-4FF4-B2B4-870E4B7CA3CF}" srcOrd="2" destOrd="0" presId="urn:microsoft.com/office/officeart/2005/8/layout/orgChart1"/>
    <dgm:cxn modelId="{CEA22491-8EC9-4DA0-85A5-09F9D5D0B56A}" type="presParOf" srcId="{666F22AE-4FDD-4414-AF5E-50F76B2E4214}" destId="{85ACF749-F2F4-4AE6-A153-935BD08995FD}" srcOrd="2" destOrd="0" presId="urn:microsoft.com/office/officeart/2005/8/layout/orgChart1"/>
    <dgm:cxn modelId="{6C23BB0F-3798-45B6-88CE-D453C0591E46}" type="presParOf" srcId="{CD6943A2-B599-4AF0-9142-5C9CEBA95920}" destId="{0CEA8363-CE21-4CC5-AD1F-33FB0F868195}" srcOrd="4" destOrd="0" presId="urn:microsoft.com/office/officeart/2005/8/layout/orgChart1"/>
    <dgm:cxn modelId="{B1D7CA59-C5D3-41AE-BF08-93AEFCD042D5}" type="presParOf" srcId="{CD6943A2-B599-4AF0-9142-5C9CEBA95920}" destId="{234909AA-18AF-439B-AA7F-E3BFE650524E}" srcOrd="5" destOrd="0" presId="urn:microsoft.com/office/officeart/2005/8/layout/orgChart1"/>
    <dgm:cxn modelId="{0BE80A60-C477-4E46-BD80-1A7496599ECE}" type="presParOf" srcId="{234909AA-18AF-439B-AA7F-E3BFE650524E}" destId="{D9C0328C-AF8B-4098-8757-E414863AB891}" srcOrd="0" destOrd="0" presId="urn:microsoft.com/office/officeart/2005/8/layout/orgChart1"/>
    <dgm:cxn modelId="{0EBDDB53-9E48-48F2-8A5A-52778C8A3674}" type="presParOf" srcId="{D9C0328C-AF8B-4098-8757-E414863AB891}" destId="{58FE9A83-3E8B-4666-8FFE-4840874AFB74}" srcOrd="0" destOrd="0" presId="urn:microsoft.com/office/officeart/2005/8/layout/orgChart1"/>
    <dgm:cxn modelId="{5EFCD333-AEBE-46E1-B6DC-930E12AE68BB}" type="presParOf" srcId="{D9C0328C-AF8B-4098-8757-E414863AB891}" destId="{FD190041-646F-4C3F-8CE9-4604A44422E1}" srcOrd="1" destOrd="0" presId="urn:microsoft.com/office/officeart/2005/8/layout/orgChart1"/>
    <dgm:cxn modelId="{B242CAEE-2801-4948-B9A4-7CC5B649AB1C}" type="presParOf" srcId="{234909AA-18AF-439B-AA7F-E3BFE650524E}" destId="{19E432B3-8AF3-4F14-A020-B6FE3D720CA0}" srcOrd="1" destOrd="0" presId="urn:microsoft.com/office/officeart/2005/8/layout/orgChart1"/>
    <dgm:cxn modelId="{984C7B94-0D28-4C67-AF9F-678946EDCA38}" type="presParOf" srcId="{19E432B3-8AF3-4F14-A020-B6FE3D720CA0}" destId="{40942D79-EA97-44B8-B5C7-03C30622D25D}" srcOrd="0" destOrd="0" presId="urn:microsoft.com/office/officeart/2005/8/layout/orgChart1"/>
    <dgm:cxn modelId="{EBEB0091-7D8E-4C3F-93A0-C2A658B00B99}" type="presParOf" srcId="{19E432B3-8AF3-4F14-A020-B6FE3D720CA0}" destId="{54848024-840B-422F-9587-F932EAF705B0}" srcOrd="1" destOrd="0" presId="urn:microsoft.com/office/officeart/2005/8/layout/orgChart1"/>
    <dgm:cxn modelId="{D47FBD0F-6658-41DF-A9FB-AB0DF8B04C8B}" type="presParOf" srcId="{54848024-840B-422F-9587-F932EAF705B0}" destId="{5D05E28B-BCC5-4DFA-89E3-D7737ECD9B90}" srcOrd="0" destOrd="0" presId="urn:microsoft.com/office/officeart/2005/8/layout/orgChart1"/>
    <dgm:cxn modelId="{571E0730-6FB0-4BD7-B8EC-25242BAAD49B}" type="presParOf" srcId="{5D05E28B-BCC5-4DFA-89E3-D7737ECD9B90}" destId="{7B164457-D30D-45AD-A084-9D6ADF016C32}" srcOrd="0" destOrd="0" presId="urn:microsoft.com/office/officeart/2005/8/layout/orgChart1"/>
    <dgm:cxn modelId="{FCC8B3CC-0FEE-424F-A742-1D57456C01F4}" type="presParOf" srcId="{5D05E28B-BCC5-4DFA-89E3-D7737ECD9B90}" destId="{14925304-96BA-40AE-A9A7-958D4403CDD7}" srcOrd="1" destOrd="0" presId="urn:microsoft.com/office/officeart/2005/8/layout/orgChart1"/>
    <dgm:cxn modelId="{266645E2-F3BE-44B0-BB1B-B5C170CD6FD7}" type="presParOf" srcId="{54848024-840B-422F-9587-F932EAF705B0}" destId="{929F51BC-39DB-4590-8DA7-ED63170EE226}" srcOrd="1" destOrd="0" presId="urn:microsoft.com/office/officeart/2005/8/layout/orgChart1"/>
    <dgm:cxn modelId="{E778650F-5480-4EF7-A359-09338E1913D2}" type="presParOf" srcId="{929F51BC-39DB-4590-8DA7-ED63170EE226}" destId="{A7C93448-F439-45C6-9B54-B9831493D721}" srcOrd="0" destOrd="0" presId="urn:microsoft.com/office/officeart/2005/8/layout/orgChart1"/>
    <dgm:cxn modelId="{0BD5501A-F483-44E3-A812-67B5092D01FC}" type="presParOf" srcId="{929F51BC-39DB-4590-8DA7-ED63170EE226}" destId="{5797BF29-778A-43FB-ACB1-67AC55EF8F9D}" srcOrd="1" destOrd="0" presId="urn:microsoft.com/office/officeart/2005/8/layout/orgChart1"/>
    <dgm:cxn modelId="{E4AA4477-02C1-46C3-93A6-059A6024F1E8}" type="presParOf" srcId="{5797BF29-778A-43FB-ACB1-67AC55EF8F9D}" destId="{91AFF8C4-E1D1-42D8-99DE-96BFA8A75B69}" srcOrd="0" destOrd="0" presId="urn:microsoft.com/office/officeart/2005/8/layout/orgChart1"/>
    <dgm:cxn modelId="{830FFBE0-E34C-4595-B3A1-E5FF93AAF647}" type="presParOf" srcId="{91AFF8C4-E1D1-42D8-99DE-96BFA8A75B69}" destId="{D14C5FD9-A995-4EC6-882A-2464BD7CD6C5}" srcOrd="0" destOrd="0" presId="urn:microsoft.com/office/officeart/2005/8/layout/orgChart1"/>
    <dgm:cxn modelId="{E8EC8523-247F-4554-802D-A36022E38DAB}" type="presParOf" srcId="{91AFF8C4-E1D1-42D8-99DE-96BFA8A75B69}" destId="{50FAF0AD-7095-4470-95BF-6808B1CD99FD}" srcOrd="1" destOrd="0" presId="urn:microsoft.com/office/officeart/2005/8/layout/orgChart1"/>
    <dgm:cxn modelId="{8FD7CB4F-E724-426D-AB76-681E1A03E76E}" type="presParOf" srcId="{5797BF29-778A-43FB-ACB1-67AC55EF8F9D}" destId="{F9CE109F-C89B-4E13-9DE2-ADB155982DAE}" srcOrd="1" destOrd="0" presId="urn:microsoft.com/office/officeart/2005/8/layout/orgChart1"/>
    <dgm:cxn modelId="{4CC4985E-71A9-4F0F-8732-2FD3F244F2D0}" type="presParOf" srcId="{5797BF29-778A-43FB-ACB1-67AC55EF8F9D}" destId="{C56BE303-71C7-4647-84FE-0F0D9D6D708E}" srcOrd="2" destOrd="0" presId="urn:microsoft.com/office/officeart/2005/8/layout/orgChart1"/>
    <dgm:cxn modelId="{BE777F33-E197-4587-9AE2-0D8DE371F1B1}" type="presParOf" srcId="{929F51BC-39DB-4590-8DA7-ED63170EE226}" destId="{81FEF0AD-D528-49A0-96C7-A2260C5F26B1}" srcOrd="2" destOrd="0" presId="urn:microsoft.com/office/officeart/2005/8/layout/orgChart1"/>
    <dgm:cxn modelId="{B977A130-3B53-40F9-899A-1BD209145B1F}" type="presParOf" srcId="{929F51BC-39DB-4590-8DA7-ED63170EE226}" destId="{2BD8BCCF-04A6-4BD5-B8F0-FF0919E57E58}" srcOrd="3" destOrd="0" presId="urn:microsoft.com/office/officeart/2005/8/layout/orgChart1"/>
    <dgm:cxn modelId="{1E764FEC-5220-48A3-A7FB-16B3D1DEB937}" type="presParOf" srcId="{2BD8BCCF-04A6-4BD5-B8F0-FF0919E57E58}" destId="{1FF0D17C-5C3D-4970-A4F5-65E8FC7B9432}" srcOrd="0" destOrd="0" presId="urn:microsoft.com/office/officeart/2005/8/layout/orgChart1"/>
    <dgm:cxn modelId="{FD141245-5183-4670-A6F0-C2D7BF06CC04}" type="presParOf" srcId="{1FF0D17C-5C3D-4970-A4F5-65E8FC7B9432}" destId="{26134F06-055E-4DCA-BDD1-EDB1ABB2EC02}" srcOrd="0" destOrd="0" presId="urn:microsoft.com/office/officeart/2005/8/layout/orgChart1"/>
    <dgm:cxn modelId="{49171639-7939-495F-B9AC-9168B7826A0A}" type="presParOf" srcId="{1FF0D17C-5C3D-4970-A4F5-65E8FC7B9432}" destId="{FCA96057-E5A3-4D94-9A54-548FEFC5AE52}" srcOrd="1" destOrd="0" presId="urn:microsoft.com/office/officeart/2005/8/layout/orgChart1"/>
    <dgm:cxn modelId="{3CCBEE82-D6E8-4E46-A6DF-831560E48121}" type="presParOf" srcId="{2BD8BCCF-04A6-4BD5-B8F0-FF0919E57E58}" destId="{919C0D09-C5BF-459D-8343-0B566A9861EC}" srcOrd="1" destOrd="0" presId="urn:microsoft.com/office/officeart/2005/8/layout/orgChart1"/>
    <dgm:cxn modelId="{B2A1DAB5-2603-4E4C-AE30-0B3475984E05}" type="presParOf" srcId="{2BD8BCCF-04A6-4BD5-B8F0-FF0919E57E58}" destId="{E6313BAC-F0DB-43C8-9C1E-B29512146F72}" srcOrd="2" destOrd="0" presId="urn:microsoft.com/office/officeart/2005/8/layout/orgChart1"/>
    <dgm:cxn modelId="{9E8219F0-707F-42E7-9A2F-1FBFF1F92C54}" type="presParOf" srcId="{929F51BC-39DB-4590-8DA7-ED63170EE226}" destId="{39E939DC-4B2B-4192-A21A-A004858FDA72}" srcOrd="4" destOrd="0" presId="urn:microsoft.com/office/officeart/2005/8/layout/orgChart1"/>
    <dgm:cxn modelId="{921B2A4C-719F-48AB-BD58-25CF922C92E2}" type="presParOf" srcId="{929F51BC-39DB-4590-8DA7-ED63170EE226}" destId="{2D184BA0-0343-41AD-9C4B-EDF9EBE25852}" srcOrd="5" destOrd="0" presId="urn:microsoft.com/office/officeart/2005/8/layout/orgChart1"/>
    <dgm:cxn modelId="{E650EB37-B350-41F8-B043-1E12F5DD209F}" type="presParOf" srcId="{2D184BA0-0343-41AD-9C4B-EDF9EBE25852}" destId="{ECC33515-9DC6-4BF3-B879-2F9D664057FE}" srcOrd="0" destOrd="0" presId="urn:microsoft.com/office/officeart/2005/8/layout/orgChart1"/>
    <dgm:cxn modelId="{DEDFAF91-8BAD-499B-8F58-A5E33632BED1}" type="presParOf" srcId="{ECC33515-9DC6-4BF3-B879-2F9D664057FE}" destId="{59B077FA-EB0B-4A92-A8DE-FA0D7B1B3578}" srcOrd="0" destOrd="0" presId="urn:microsoft.com/office/officeart/2005/8/layout/orgChart1"/>
    <dgm:cxn modelId="{A214DBF4-04E1-4C82-8281-B0B45D646EB1}" type="presParOf" srcId="{ECC33515-9DC6-4BF3-B879-2F9D664057FE}" destId="{3C8A0E9C-B4FB-4638-A908-A913F0C5410A}" srcOrd="1" destOrd="0" presId="urn:microsoft.com/office/officeart/2005/8/layout/orgChart1"/>
    <dgm:cxn modelId="{D225063C-81A9-4E60-B00C-8CEF1A1D6A8D}" type="presParOf" srcId="{2D184BA0-0343-41AD-9C4B-EDF9EBE25852}" destId="{8574F01A-452E-40A1-A2AA-A39F4E34E3F1}" srcOrd="1" destOrd="0" presId="urn:microsoft.com/office/officeart/2005/8/layout/orgChart1"/>
    <dgm:cxn modelId="{56EC0F99-CE34-41B4-9FD9-4F1C7D3E30AB}" type="presParOf" srcId="{2D184BA0-0343-41AD-9C4B-EDF9EBE25852}" destId="{C0F1F923-37AC-4BF6-8F9B-5DB3057645A8}" srcOrd="2" destOrd="0" presId="urn:microsoft.com/office/officeart/2005/8/layout/orgChart1"/>
    <dgm:cxn modelId="{89DA37D5-6EFF-406F-9149-623DD6073541}" type="presParOf" srcId="{54848024-840B-422F-9587-F932EAF705B0}" destId="{B5684928-E9F2-446B-9168-8B0CED09E477}" srcOrd="2" destOrd="0" presId="urn:microsoft.com/office/officeart/2005/8/layout/orgChart1"/>
    <dgm:cxn modelId="{248C6EC4-19B0-454D-BA18-CC976EEAC4E0}" type="presParOf" srcId="{19E432B3-8AF3-4F14-A020-B6FE3D720CA0}" destId="{DD8A3985-1BA4-4C57-B61C-6FBAD2263255}" srcOrd="2" destOrd="0" presId="urn:microsoft.com/office/officeart/2005/8/layout/orgChart1"/>
    <dgm:cxn modelId="{A313C4D9-C9A0-4A5D-BCC2-F22579661444}" type="presParOf" srcId="{19E432B3-8AF3-4F14-A020-B6FE3D720CA0}" destId="{7B362C03-8252-4302-88A1-276E0AC3E070}" srcOrd="3" destOrd="0" presId="urn:microsoft.com/office/officeart/2005/8/layout/orgChart1"/>
    <dgm:cxn modelId="{002EF34E-0AD4-40AD-BC5D-0125C547C40B}" type="presParOf" srcId="{7B362C03-8252-4302-88A1-276E0AC3E070}" destId="{E5E14F1E-ED5B-4273-A626-7789B5D64561}" srcOrd="0" destOrd="0" presId="urn:microsoft.com/office/officeart/2005/8/layout/orgChart1"/>
    <dgm:cxn modelId="{C0F94E5C-EA37-4BE5-94B4-1E81AF3B3B49}" type="presParOf" srcId="{E5E14F1E-ED5B-4273-A626-7789B5D64561}" destId="{DF9060DB-B1B0-43AC-A7CA-11C28B399F3C}" srcOrd="0" destOrd="0" presId="urn:microsoft.com/office/officeart/2005/8/layout/orgChart1"/>
    <dgm:cxn modelId="{43E22479-1E12-485C-A23A-765F7D5FD71C}" type="presParOf" srcId="{E5E14F1E-ED5B-4273-A626-7789B5D64561}" destId="{07EEBF83-B00F-46B8-8DFD-8F1CA25E1C46}" srcOrd="1" destOrd="0" presId="urn:microsoft.com/office/officeart/2005/8/layout/orgChart1"/>
    <dgm:cxn modelId="{A5BF72B1-2961-4935-AE0E-AB52BBA457C8}" type="presParOf" srcId="{7B362C03-8252-4302-88A1-276E0AC3E070}" destId="{AEED051C-8C5E-4BB6-B956-59AB03298432}" srcOrd="1" destOrd="0" presId="urn:microsoft.com/office/officeart/2005/8/layout/orgChart1"/>
    <dgm:cxn modelId="{A02A622A-9ACC-435E-BA73-FD2BDDDCEE13}" type="presParOf" srcId="{AEED051C-8C5E-4BB6-B956-59AB03298432}" destId="{C2FFEC02-5F4A-4C79-A579-FDA227BF7806}" srcOrd="0" destOrd="0" presId="urn:microsoft.com/office/officeart/2005/8/layout/orgChart1"/>
    <dgm:cxn modelId="{99754BBA-6E0B-4EF1-98A5-A7DE4B77E22B}" type="presParOf" srcId="{AEED051C-8C5E-4BB6-B956-59AB03298432}" destId="{20AF71C5-1FA8-4AA3-8005-2B879C70EE1A}" srcOrd="1" destOrd="0" presId="urn:microsoft.com/office/officeart/2005/8/layout/orgChart1"/>
    <dgm:cxn modelId="{CE27D771-9E77-49FC-8C85-5C9FC7BF3B57}" type="presParOf" srcId="{20AF71C5-1FA8-4AA3-8005-2B879C70EE1A}" destId="{5C916D56-2037-410F-A622-729D1FABCA01}" srcOrd="0" destOrd="0" presId="urn:microsoft.com/office/officeart/2005/8/layout/orgChart1"/>
    <dgm:cxn modelId="{956400B8-33B8-44AA-8D17-78FE33111B28}" type="presParOf" srcId="{5C916D56-2037-410F-A622-729D1FABCA01}" destId="{FE724B26-4DCC-479A-A335-49E4F97803FA}" srcOrd="0" destOrd="0" presId="urn:microsoft.com/office/officeart/2005/8/layout/orgChart1"/>
    <dgm:cxn modelId="{31A58418-D6DC-4DBE-8A14-5D78C7C2BBAD}" type="presParOf" srcId="{5C916D56-2037-410F-A622-729D1FABCA01}" destId="{C66114E1-6E89-4B0E-AA2B-390C92F8322A}" srcOrd="1" destOrd="0" presId="urn:microsoft.com/office/officeart/2005/8/layout/orgChart1"/>
    <dgm:cxn modelId="{65A55AEB-B35E-4D7C-8419-78E407F26517}" type="presParOf" srcId="{20AF71C5-1FA8-4AA3-8005-2B879C70EE1A}" destId="{E4490529-C798-4AF9-8EF8-8881F55FD97B}" srcOrd="1" destOrd="0" presId="urn:microsoft.com/office/officeart/2005/8/layout/orgChart1"/>
    <dgm:cxn modelId="{2582921F-B368-4312-915F-BA59A7BD04DD}" type="presParOf" srcId="{E4490529-C798-4AF9-8EF8-8881F55FD97B}" destId="{F650E34D-3235-485C-80F9-1F495588DAA0}" srcOrd="0" destOrd="0" presId="urn:microsoft.com/office/officeart/2005/8/layout/orgChart1"/>
    <dgm:cxn modelId="{EA2E51F5-2A1D-411A-B029-BF86EA8A0FB4}" type="presParOf" srcId="{E4490529-C798-4AF9-8EF8-8881F55FD97B}" destId="{83B4B9CB-F5B1-44BA-8C78-50EC8AF3D8E2}" srcOrd="1" destOrd="0" presId="urn:microsoft.com/office/officeart/2005/8/layout/orgChart1"/>
    <dgm:cxn modelId="{64DDA81C-1E3E-4187-8D95-DE4DF1B1124E}" type="presParOf" srcId="{83B4B9CB-F5B1-44BA-8C78-50EC8AF3D8E2}" destId="{FDB542C8-72FA-445C-AB8B-9E828F3D42C4}" srcOrd="0" destOrd="0" presId="urn:microsoft.com/office/officeart/2005/8/layout/orgChart1"/>
    <dgm:cxn modelId="{99695601-D384-41F7-A5BB-302B9479F976}" type="presParOf" srcId="{FDB542C8-72FA-445C-AB8B-9E828F3D42C4}" destId="{AC5EBD89-701C-44BC-AFC9-4C8E5547D3DF}" srcOrd="0" destOrd="0" presId="urn:microsoft.com/office/officeart/2005/8/layout/orgChart1"/>
    <dgm:cxn modelId="{3E7D20A3-69B1-4D64-BC0C-F375339CE26A}" type="presParOf" srcId="{FDB542C8-72FA-445C-AB8B-9E828F3D42C4}" destId="{F828FD24-1B8E-4A65-BF36-08CC21EFD78B}" srcOrd="1" destOrd="0" presId="urn:microsoft.com/office/officeart/2005/8/layout/orgChart1"/>
    <dgm:cxn modelId="{78E83C58-38B2-4A8B-9A1F-0D3EFE5774EC}" type="presParOf" srcId="{83B4B9CB-F5B1-44BA-8C78-50EC8AF3D8E2}" destId="{B9C05EF8-0710-413C-B1FB-755C1FFBE0DF}" srcOrd="1" destOrd="0" presId="urn:microsoft.com/office/officeart/2005/8/layout/orgChart1"/>
    <dgm:cxn modelId="{9ACF2BDB-E52F-4DAB-83F8-D3C49764E63D}" type="presParOf" srcId="{B9C05EF8-0710-413C-B1FB-755C1FFBE0DF}" destId="{26C2C99C-457A-448B-8B88-EBDE67ABF51A}" srcOrd="0" destOrd="0" presId="urn:microsoft.com/office/officeart/2005/8/layout/orgChart1"/>
    <dgm:cxn modelId="{0771022B-F842-4461-938A-3F8E07FD1484}" type="presParOf" srcId="{B9C05EF8-0710-413C-B1FB-755C1FFBE0DF}" destId="{23992453-282C-4C6C-B2EA-4FA94C3B8268}" srcOrd="1" destOrd="0" presId="urn:microsoft.com/office/officeart/2005/8/layout/orgChart1"/>
    <dgm:cxn modelId="{8430A279-BDBF-46D6-9CFB-2C1D2A9A1669}" type="presParOf" srcId="{23992453-282C-4C6C-B2EA-4FA94C3B8268}" destId="{48DB2BBA-C062-4821-8CE2-C78AAF661DD7}" srcOrd="0" destOrd="0" presId="urn:microsoft.com/office/officeart/2005/8/layout/orgChart1"/>
    <dgm:cxn modelId="{D2CC4400-6641-45B1-AD38-B6DA5CAB4E1F}" type="presParOf" srcId="{48DB2BBA-C062-4821-8CE2-C78AAF661DD7}" destId="{EE3B6377-3E3C-4806-AA78-947820CBA9A4}" srcOrd="0" destOrd="0" presId="urn:microsoft.com/office/officeart/2005/8/layout/orgChart1"/>
    <dgm:cxn modelId="{954F5FC7-6705-454D-AADF-06366A4E7D33}" type="presParOf" srcId="{48DB2BBA-C062-4821-8CE2-C78AAF661DD7}" destId="{16570CC4-6B7E-4CA2-9267-84CCC77C0F07}" srcOrd="1" destOrd="0" presId="urn:microsoft.com/office/officeart/2005/8/layout/orgChart1"/>
    <dgm:cxn modelId="{E1690408-F451-4676-85F9-DAC9B2E16DE0}" type="presParOf" srcId="{23992453-282C-4C6C-B2EA-4FA94C3B8268}" destId="{48D86C26-EA57-415C-9862-87D5EB26C9DF}" srcOrd="1" destOrd="0" presId="urn:microsoft.com/office/officeart/2005/8/layout/orgChart1"/>
    <dgm:cxn modelId="{A69AD144-E003-42C1-9D7E-C8A2327D61EB}" type="presParOf" srcId="{48D86C26-EA57-415C-9862-87D5EB26C9DF}" destId="{F6D7ACD0-04BE-4C24-A211-A4A47226BF33}" srcOrd="0" destOrd="0" presId="urn:microsoft.com/office/officeart/2005/8/layout/orgChart1"/>
    <dgm:cxn modelId="{6B1861F9-30F6-4F56-B3DE-C3FAF09CE5F0}" type="presParOf" srcId="{48D86C26-EA57-415C-9862-87D5EB26C9DF}" destId="{53A7DDE7-D094-4410-AE5A-84FCF004DC68}" srcOrd="1" destOrd="0" presId="urn:microsoft.com/office/officeart/2005/8/layout/orgChart1"/>
    <dgm:cxn modelId="{24E007E5-FFB8-4A62-943C-BB527BAB1E69}" type="presParOf" srcId="{53A7DDE7-D094-4410-AE5A-84FCF004DC68}" destId="{E307C887-8E40-484A-A2BD-FB7860ECC233}" srcOrd="0" destOrd="0" presId="urn:microsoft.com/office/officeart/2005/8/layout/orgChart1"/>
    <dgm:cxn modelId="{021AE126-5569-4DDF-A64E-A1CD924B841E}" type="presParOf" srcId="{E307C887-8E40-484A-A2BD-FB7860ECC233}" destId="{78B0422D-5CED-4C18-8821-E73CC09C2D5E}" srcOrd="0" destOrd="0" presId="urn:microsoft.com/office/officeart/2005/8/layout/orgChart1"/>
    <dgm:cxn modelId="{84E6C009-B699-4634-92C4-12BCEC4CEAA5}" type="presParOf" srcId="{E307C887-8E40-484A-A2BD-FB7860ECC233}" destId="{1CF67611-E198-474D-8E46-36DDCAB926D1}" srcOrd="1" destOrd="0" presId="urn:microsoft.com/office/officeart/2005/8/layout/orgChart1"/>
    <dgm:cxn modelId="{8676F1D7-DAFE-4E9E-B778-2BE6FA4BFF7E}" type="presParOf" srcId="{53A7DDE7-D094-4410-AE5A-84FCF004DC68}" destId="{C872AE0B-8EA4-459F-9CE4-F3AE210519B9}" srcOrd="1" destOrd="0" presId="urn:microsoft.com/office/officeart/2005/8/layout/orgChart1"/>
    <dgm:cxn modelId="{0D9647CA-8A08-42F1-8C07-7A0B3FF265D8}" type="presParOf" srcId="{C872AE0B-8EA4-459F-9CE4-F3AE210519B9}" destId="{65E6208F-2ABD-47E9-95B9-C3614CC177B9}" srcOrd="0" destOrd="0" presId="urn:microsoft.com/office/officeart/2005/8/layout/orgChart1"/>
    <dgm:cxn modelId="{33E7A6D6-9B10-4155-BDFE-673CFABFA1F0}" type="presParOf" srcId="{C872AE0B-8EA4-459F-9CE4-F3AE210519B9}" destId="{186B7068-7A75-4C0D-8035-5058BF297507}" srcOrd="1" destOrd="0" presId="urn:microsoft.com/office/officeart/2005/8/layout/orgChart1"/>
    <dgm:cxn modelId="{AFE08E3E-1F7C-4424-8D2E-C4E8C1269F0E}" type="presParOf" srcId="{186B7068-7A75-4C0D-8035-5058BF297507}" destId="{63D2FC18-B89F-4E73-9F05-225F3640B33F}" srcOrd="0" destOrd="0" presId="urn:microsoft.com/office/officeart/2005/8/layout/orgChart1"/>
    <dgm:cxn modelId="{5C00DBFC-4431-4266-973C-E665F59095FC}" type="presParOf" srcId="{63D2FC18-B89F-4E73-9F05-225F3640B33F}" destId="{8EB3F294-B4C2-4819-BDB5-FA2961374D6B}" srcOrd="0" destOrd="0" presId="urn:microsoft.com/office/officeart/2005/8/layout/orgChart1"/>
    <dgm:cxn modelId="{5007EF22-FF3C-4866-B51C-269A86CF1730}" type="presParOf" srcId="{63D2FC18-B89F-4E73-9F05-225F3640B33F}" destId="{1CD470EB-8870-4F4F-B05C-F8D940CAA029}" srcOrd="1" destOrd="0" presId="urn:microsoft.com/office/officeart/2005/8/layout/orgChart1"/>
    <dgm:cxn modelId="{EE4C8932-4F21-40A6-8ED2-24C871C81243}" type="presParOf" srcId="{186B7068-7A75-4C0D-8035-5058BF297507}" destId="{714F3B22-0877-4A1C-9533-FC145D1BF8A2}" srcOrd="1" destOrd="0" presId="urn:microsoft.com/office/officeart/2005/8/layout/orgChart1"/>
    <dgm:cxn modelId="{ECA64DED-ED07-4431-B5B8-8797A3C9CFB0}" type="presParOf" srcId="{186B7068-7A75-4C0D-8035-5058BF297507}" destId="{437231BB-6635-45A5-8518-5AC742EA62C6}" srcOrd="2" destOrd="0" presId="urn:microsoft.com/office/officeart/2005/8/layout/orgChart1"/>
    <dgm:cxn modelId="{8A38E0FA-4E39-4222-AC22-666A5C7932B1}" type="presParOf" srcId="{53A7DDE7-D094-4410-AE5A-84FCF004DC68}" destId="{FD835069-5644-41CC-815C-8972BC425E4D}" srcOrd="2" destOrd="0" presId="urn:microsoft.com/office/officeart/2005/8/layout/orgChart1"/>
    <dgm:cxn modelId="{E1A0EF96-F919-4C76-B419-5ABC16E80717}" type="presParOf" srcId="{23992453-282C-4C6C-B2EA-4FA94C3B8268}" destId="{834F64BD-078E-4CE9-A07D-B98653B54252}" srcOrd="2" destOrd="0" presId="urn:microsoft.com/office/officeart/2005/8/layout/orgChart1"/>
    <dgm:cxn modelId="{B3D4FADE-F61C-48A5-A8A6-0D64C58240CC}" type="presParOf" srcId="{B9C05EF8-0710-413C-B1FB-755C1FFBE0DF}" destId="{5A8B2A93-6731-40F8-8E08-5963D80ED4DD}" srcOrd="2" destOrd="0" presId="urn:microsoft.com/office/officeart/2005/8/layout/orgChart1"/>
    <dgm:cxn modelId="{3B4C1056-62C5-43E0-A5B2-8783DC6B432A}" type="presParOf" srcId="{B9C05EF8-0710-413C-B1FB-755C1FFBE0DF}" destId="{791C0133-FFF8-4FA1-AB05-BFD509C3F541}" srcOrd="3" destOrd="0" presId="urn:microsoft.com/office/officeart/2005/8/layout/orgChart1"/>
    <dgm:cxn modelId="{C9F2B900-A7A8-449D-B92D-F79D9828F5F6}" type="presParOf" srcId="{791C0133-FFF8-4FA1-AB05-BFD509C3F541}" destId="{1E69C6D4-8D68-4EEB-BFA3-750AB798F512}" srcOrd="0" destOrd="0" presId="urn:microsoft.com/office/officeart/2005/8/layout/orgChart1"/>
    <dgm:cxn modelId="{04B58604-4088-4B10-BB55-5E8855A20FD6}" type="presParOf" srcId="{1E69C6D4-8D68-4EEB-BFA3-750AB798F512}" destId="{DFE1240F-B8FC-407F-A25C-42D841AFB1C0}" srcOrd="0" destOrd="0" presId="urn:microsoft.com/office/officeart/2005/8/layout/orgChart1"/>
    <dgm:cxn modelId="{EB342675-C390-4DC1-A307-7361695902B8}" type="presParOf" srcId="{1E69C6D4-8D68-4EEB-BFA3-750AB798F512}" destId="{091EB8DD-0174-4CC7-A115-E8F87FFC1FC8}" srcOrd="1" destOrd="0" presId="urn:microsoft.com/office/officeart/2005/8/layout/orgChart1"/>
    <dgm:cxn modelId="{30F18841-2C79-44BC-96EA-9D0788A9C5FF}" type="presParOf" srcId="{791C0133-FFF8-4FA1-AB05-BFD509C3F541}" destId="{A1828410-BC27-427E-9FE4-3A9BD3976BFA}" srcOrd="1" destOrd="0" presId="urn:microsoft.com/office/officeart/2005/8/layout/orgChart1"/>
    <dgm:cxn modelId="{B24FC5D6-06A3-415D-AE43-9D6441E699CB}" type="presParOf" srcId="{A1828410-BC27-427E-9FE4-3A9BD3976BFA}" destId="{9D2B63B5-C456-407E-95C7-16B6CFFBEC34}" srcOrd="0" destOrd="0" presId="urn:microsoft.com/office/officeart/2005/8/layout/orgChart1"/>
    <dgm:cxn modelId="{E31BEE4F-1C64-4298-8F58-CD8485B7DF81}" type="presParOf" srcId="{A1828410-BC27-427E-9FE4-3A9BD3976BFA}" destId="{52EAB0D2-9E3E-47A5-B6C2-395EB7CE5649}" srcOrd="1" destOrd="0" presId="urn:microsoft.com/office/officeart/2005/8/layout/orgChart1"/>
    <dgm:cxn modelId="{9DC5F7F9-87E9-4723-A7D5-67A97615CDF7}" type="presParOf" srcId="{52EAB0D2-9E3E-47A5-B6C2-395EB7CE5649}" destId="{8A0D20DD-F612-4335-A054-F60B49D7896C}" srcOrd="0" destOrd="0" presId="urn:microsoft.com/office/officeart/2005/8/layout/orgChart1"/>
    <dgm:cxn modelId="{2CD9CDEA-91A4-464F-AAFE-8731ECC006B3}" type="presParOf" srcId="{8A0D20DD-F612-4335-A054-F60B49D7896C}" destId="{BD2B4B0B-4368-4B25-A1C5-B38E88BD48C9}" srcOrd="0" destOrd="0" presId="urn:microsoft.com/office/officeart/2005/8/layout/orgChart1"/>
    <dgm:cxn modelId="{DE77F90B-A45F-4697-BDFF-CB77A0FFBF0D}" type="presParOf" srcId="{8A0D20DD-F612-4335-A054-F60B49D7896C}" destId="{EE95A3E1-3164-42C2-9C40-9E4236B5DF00}" srcOrd="1" destOrd="0" presId="urn:microsoft.com/office/officeart/2005/8/layout/orgChart1"/>
    <dgm:cxn modelId="{ABB80107-27E1-4EBC-B245-91AD64C92628}" type="presParOf" srcId="{52EAB0D2-9E3E-47A5-B6C2-395EB7CE5649}" destId="{436A02DB-93CD-48EA-B3F2-75B438CAC3AE}" srcOrd="1" destOrd="0" presId="urn:microsoft.com/office/officeart/2005/8/layout/orgChart1"/>
    <dgm:cxn modelId="{80D289E8-B51D-4788-BBFB-C1FC8CD16EA2}" type="presParOf" srcId="{436A02DB-93CD-48EA-B3F2-75B438CAC3AE}" destId="{5818B5B2-E549-489A-91B4-96C830DCF0A2}" srcOrd="0" destOrd="0" presId="urn:microsoft.com/office/officeart/2005/8/layout/orgChart1"/>
    <dgm:cxn modelId="{DA61B14A-AE36-4A61-8195-CCDFB89481AF}" type="presParOf" srcId="{436A02DB-93CD-48EA-B3F2-75B438CAC3AE}" destId="{3061AADC-BC38-4268-8EEE-3931B78FDCD1}" srcOrd="1" destOrd="0" presId="urn:microsoft.com/office/officeart/2005/8/layout/orgChart1"/>
    <dgm:cxn modelId="{E17E0BFE-E20C-4537-9896-68B37E1E52AC}" type="presParOf" srcId="{3061AADC-BC38-4268-8EEE-3931B78FDCD1}" destId="{608E9D61-9D5A-4338-AED4-9BA32526022D}" srcOrd="0" destOrd="0" presId="urn:microsoft.com/office/officeart/2005/8/layout/orgChart1"/>
    <dgm:cxn modelId="{47E9833B-D118-4B49-830A-4615C77B8E36}" type="presParOf" srcId="{608E9D61-9D5A-4338-AED4-9BA32526022D}" destId="{74BEA9DE-EAC9-4932-BFF9-4A84A0794787}" srcOrd="0" destOrd="0" presId="urn:microsoft.com/office/officeart/2005/8/layout/orgChart1"/>
    <dgm:cxn modelId="{639C58F0-71E6-49C5-88D4-E7D40F131255}" type="presParOf" srcId="{608E9D61-9D5A-4338-AED4-9BA32526022D}" destId="{0C999532-81F5-4A9D-ADC9-1B11FA1FD505}" srcOrd="1" destOrd="0" presId="urn:microsoft.com/office/officeart/2005/8/layout/orgChart1"/>
    <dgm:cxn modelId="{88BB923E-3158-4F38-8A4E-5C1D6BC59069}" type="presParOf" srcId="{3061AADC-BC38-4268-8EEE-3931B78FDCD1}" destId="{B296F8B9-CFFA-4279-ACDB-7B1577448ABA}" srcOrd="1" destOrd="0" presId="urn:microsoft.com/office/officeart/2005/8/layout/orgChart1"/>
    <dgm:cxn modelId="{74D0BA73-89C0-422E-8969-6D090674024C}" type="presParOf" srcId="{B296F8B9-CFFA-4279-ACDB-7B1577448ABA}" destId="{28EEA19D-E0E0-4AD2-98C8-37D243079655}" srcOrd="0" destOrd="0" presId="urn:microsoft.com/office/officeart/2005/8/layout/orgChart1"/>
    <dgm:cxn modelId="{9E389864-8356-437E-AEAE-0E158C71A975}" type="presParOf" srcId="{B296F8B9-CFFA-4279-ACDB-7B1577448ABA}" destId="{B8AC5F87-3308-44B5-9A51-CC2B72750B12}" srcOrd="1" destOrd="0" presId="urn:microsoft.com/office/officeart/2005/8/layout/orgChart1"/>
    <dgm:cxn modelId="{71A97669-C312-4AB8-A96C-130755F3C1AB}" type="presParOf" srcId="{B8AC5F87-3308-44B5-9A51-CC2B72750B12}" destId="{67C8EC48-A150-4557-BB79-08AA8248409B}" srcOrd="0" destOrd="0" presId="urn:microsoft.com/office/officeart/2005/8/layout/orgChart1"/>
    <dgm:cxn modelId="{D0FE6EE9-244F-428C-B3DE-2C2140040680}" type="presParOf" srcId="{67C8EC48-A150-4557-BB79-08AA8248409B}" destId="{70029A27-3AE6-4F9F-9095-EAB5B138E3DE}" srcOrd="0" destOrd="0" presId="urn:microsoft.com/office/officeart/2005/8/layout/orgChart1"/>
    <dgm:cxn modelId="{A2DC44D7-0F71-4934-B25F-195D01D74A41}" type="presParOf" srcId="{67C8EC48-A150-4557-BB79-08AA8248409B}" destId="{7F37D821-3988-4BE1-B44A-58E5AD428A46}" srcOrd="1" destOrd="0" presId="urn:microsoft.com/office/officeart/2005/8/layout/orgChart1"/>
    <dgm:cxn modelId="{A1485F16-F088-4DEF-91FD-24A4D30DC9D3}" type="presParOf" srcId="{B8AC5F87-3308-44B5-9A51-CC2B72750B12}" destId="{D3342CDE-6690-480E-9F57-462E421FFE9F}" srcOrd="1" destOrd="0" presId="urn:microsoft.com/office/officeart/2005/8/layout/orgChart1"/>
    <dgm:cxn modelId="{23A6F2E1-39A8-4DCC-AEC7-516B53B1F86E}" type="presParOf" srcId="{D3342CDE-6690-480E-9F57-462E421FFE9F}" destId="{DCBD8125-E375-4EEF-BD21-7FA928386A48}" srcOrd="0" destOrd="0" presId="urn:microsoft.com/office/officeart/2005/8/layout/orgChart1"/>
    <dgm:cxn modelId="{B644B98B-A61A-4C20-A834-E00EE7131479}" type="presParOf" srcId="{D3342CDE-6690-480E-9F57-462E421FFE9F}" destId="{92DD058F-C541-488F-ACAD-4029E16FA9F4}" srcOrd="1" destOrd="0" presId="urn:microsoft.com/office/officeart/2005/8/layout/orgChart1"/>
    <dgm:cxn modelId="{ABFDFAEB-F31B-4A28-844B-4686146ED82B}" type="presParOf" srcId="{92DD058F-C541-488F-ACAD-4029E16FA9F4}" destId="{064D291B-826B-450D-BC8D-E2EB8891B456}" srcOrd="0" destOrd="0" presId="urn:microsoft.com/office/officeart/2005/8/layout/orgChart1"/>
    <dgm:cxn modelId="{9D05357F-30D1-4EB7-B472-E2461766DBE5}" type="presParOf" srcId="{064D291B-826B-450D-BC8D-E2EB8891B456}" destId="{25237359-3938-44C6-920F-372B7DACF7EE}" srcOrd="0" destOrd="0" presId="urn:microsoft.com/office/officeart/2005/8/layout/orgChart1"/>
    <dgm:cxn modelId="{06A879AB-4423-4092-B70F-2F886A261FF9}" type="presParOf" srcId="{064D291B-826B-450D-BC8D-E2EB8891B456}" destId="{B8880571-D9DB-4356-8387-36AE505A9529}" srcOrd="1" destOrd="0" presId="urn:microsoft.com/office/officeart/2005/8/layout/orgChart1"/>
    <dgm:cxn modelId="{7701520E-9C0F-47BC-93B4-378DA0148F3F}" type="presParOf" srcId="{92DD058F-C541-488F-ACAD-4029E16FA9F4}" destId="{196B98C3-39BD-41CD-9364-053BD3630838}" srcOrd="1" destOrd="0" presId="urn:microsoft.com/office/officeart/2005/8/layout/orgChart1"/>
    <dgm:cxn modelId="{74B3C7D4-A8E4-465B-A370-9211867A3617}" type="presParOf" srcId="{92DD058F-C541-488F-ACAD-4029E16FA9F4}" destId="{3A493C69-5028-4341-96B2-ED12F6F69698}" srcOrd="2" destOrd="0" presId="urn:microsoft.com/office/officeart/2005/8/layout/orgChart1"/>
    <dgm:cxn modelId="{CD3194EA-09FD-4FF0-ADC6-AE0168863AD1}" type="presParOf" srcId="{B8AC5F87-3308-44B5-9A51-CC2B72750B12}" destId="{7884FA01-5BCD-4784-92A9-A00463129B0C}" srcOrd="2" destOrd="0" presId="urn:microsoft.com/office/officeart/2005/8/layout/orgChart1"/>
    <dgm:cxn modelId="{89023E97-7A68-4E5A-B23C-FDD1810E7431}" type="presParOf" srcId="{3061AADC-BC38-4268-8EEE-3931B78FDCD1}" destId="{CE721F82-0927-4458-87BE-ECF20C648EC3}" srcOrd="2" destOrd="0" presId="urn:microsoft.com/office/officeart/2005/8/layout/orgChart1"/>
    <dgm:cxn modelId="{A1142F6C-E3DE-4F7F-A4D7-ABFC15908B91}" type="presParOf" srcId="{52EAB0D2-9E3E-47A5-B6C2-395EB7CE5649}" destId="{4299BA8B-7A83-48D3-9D75-0D2220FCE3D6}" srcOrd="2" destOrd="0" presId="urn:microsoft.com/office/officeart/2005/8/layout/orgChart1"/>
    <dgm:cxn modelId="{8316B1A0-1224-41A3-8C56-F870BEC782C0}" type="presParOf" srcId="{791C0133-FFF8-4FA1-AB05-BFD509C3F541}" destId="{37AAC7EE-1A99-4181-BAF2-533F76026B07}" srcOrd="2" destOrd="0" presId="urn:microsoft.com/office/officeart/2005/8/layout/orgChart1"/>
    <dgm:cxn modelId="{795874AA-B936-4046-B4CE-AA6F21254356}" type="presParOf" srcId="{83B4B9CB-F5B1-44BA-8C78-50EC8AF3D8E2}" destId="{198F31CB-EF56-4032-8EA9-1511DB1467BE}" srcOrd="2" destOrd="0" presId="urn:microsoft.com/office/officeart/2005/8/layout/orgChart1"/>
    <dgm:cxn modelId="{4AB49881-A4B4-4F7F-8E4B-194AD78E4705}" type="presParOf" srcId="{E4490529-C798-4AF9-8EF8-8881F55FD97B}" destId="{57648745-376D-4969-9CB8-AD314137021E}" srcOrd="2" destOrd="0" presId="urn:microsoft.com/office/officeart/2005/8/layout/orgChart1"/>
    <dgm:cxn modelId="{2A54D10A-3E8B-49A5-B807-32E6B2BC8826}" type="presParOf" srcId="{E4490529-C798-4AF9-8EF8-8881F55FD97B}" destId="{F6A9C2F4-2840-425E-B3D1-1A326C74EAFC}" srcOrd="3" destOrd="0" presId="urn:microsoft.com/office/officeart/2005/8/layout/orgChart1"/>
    <dgm:cxn modelId="{D3557DBC-7FAA-4DBF-AE34-AE70DE7D931E}" type="presParOf" srcId="{F6A9C2F4-2840-425E-B3D1-1A326C74EAFC}" destId="{CE8A88A3-F85C-40FD-83E5-2E84980083E3}" srcOrd="0" destOrd="0" presId="urn:microsoft.com/office/officeart/2005/8/layout/orgChart1"/>
    <dgm:cxn modelId="{581D11B2-DE31-40B7-869E-E7EB0E0CA4F0}" type="presParOf" srcId="{CE8A88A3-F85C-40FD-83E5-2E84980083E3}" destId="{A3C70BD3-5D91-46EB-8D87-704AF17B4EEF}" srcOrd="0" destOrd="0" presId="urn:microsoft.com/office/officeart/2005/8/layout/orgChart1"/>
    <dgm:cxn modelId="{36850208-9302-4CE5-AAB7-6798B4B82F37}" type="presParOf" srcId="{CE8A88A3-F85C-40FD-83E5-2E84980083E3}" destId="{97F5C312-CE8E-4A36-A2FD-EA0C26880680}" srcOrd="1" destOrd="0" presId="urn:microsoft.com/office/officeart/2005/8/layout/orgChart1"/>
    <dgm:cxn modelId="{37F89880-2F1A-481A-A810-760E07FBB462}" type="presParOf" srcId="{F6A9C2F4-2840-425E-B3D1-1A326C74EAFC}" destId="{E4DFEC4D-0C5F-4360-81C4-96FB9248B638}" srcOrd="1" destOrd="0" presId="urn:microsoft.com/office/officeart/2005/8/layout/orgChart1"/>
    <dgm:cxn modelId="{A9760EFC-8E5B-4D2F-833A-6D7A03DB5EE3}" type="presParOf" srcId="{E4DFEC4D-0C5F-4360-81C4-96FB9248B638}" destId="{146A7849-28D4-41FD-B58A-8F07C6A60EDF}" srcOrd="0" destOrd="0" presId="urn:microsoft.com/office/officeart/2005/8/layout/orgChart1"/>
    <dgm:cxn modelId="{AC027E6F-074C-4F70-87C3-6F21E0559677}" type="presParOf" srcId="{E4DFEC4D-0C5F-4360-81C4-96FB9248B638}" destId="{BBDDC6E7-221D-4727-99BC-A3F8EEB27380}" srcOrd="1" destOrd="0" presId="urn:microsoft.com/office/officeart/2005/8/layout/orgChart1"/>
    <dgm:cxn modelId="{3D66B6FD-0004-453D-91E2-04DBDB9EA4ED}" type="presParOf" srcId="{BBDDC6E7-221D-4727-99BC-A3F8EEB27380}" destId="{D0C6E704-3E0C-47B9-BE60-AA12246A9C9E}" srcOrd="0" destOrd="0" presId="urn:microsoft.com/office/officeart/2005/8/layout/orgChart1"/>
    <dgm:cxn modelId="{01556B00-AF77-4CA6-AD4B-83369168CD2D}" type="presParOf" srcId="{D0C6E704-3E0C-47B9-BE60-AA12246A9C9E}" destId="{7A5E7E35-76EF-4E2E-B24D-7D5E503C6391}" srcOrd="0" destOrd="0" presId="urn:microsoft.com/office/officeart/2005/8/layout/orgChart1"/>
    <dgm:cxn modelId="{199A642F-22DE-479F-A80E-FC6AC7FB8DE9}" type="presParOf" srcId="{D0C6E704-3E0C-47B9-BE60-AA12246A9C9E}" destId="{B21257C1-4CD8-4A47-8DFF-FBF9EE0D7061}" srcOrd="1" destOrd="0" presId="urn:microsoft.com/office/officeart/2005/8/layout/orgChart1"/>
    <dgm:cxn modelId="{9CD2EA6D-B368-4E44-B468-CF5D724181C1}" type="presParOf" srcId="{BBDDC6E7-221D-4727-99BC-A3F8EEB27380}" destId="{8288264B-1ED0-4459-9944-DF4D5D19EAF1}" srcOrd="1" destOrd="0" presId="urn:microsoft.com/office/officeart/2005/8/layout/orgChart1"/>
    <dgm:cxn modelId="{E7FACA10-EC0E-466F-9731-6B1BA6BCAD4A}" type="presParOf" srcId="{BBDDC6E7-221D-4727-99BC-A3F8EEB27380}" destId="{D40EACE5-8473-4153-A783-E40533205626}" srcOrd="2" destOrd="0" presId="urn:microsoft.com/office/officeart/2005/8/layout/orgChart1"/>
    <dgm:cxn modelId="{AC490423-E050-4084-B246-C24A8B5C03AF}" type="presParOf" srcId="{F6A9C2F4-2840-425E-B3D1-1A326C74EAFC}" destId="{0A6EE567-E1E1-4505-8079-3C4BA4BA4633}" srcOrd="2" destOrd="0" presId="urn:microsoft.com/office/officeart/2005/8/layout/orgChart1"/>
    <dgm:cxn modelId="{03D73ADF-81FC-4D5F-89C8-F3346E7CB546}" type="presParOf" srcId="{E4490529-C798-4AF9-8EF8-8881F55FD97B}" destId="{2FE54FFD-7A4B-407B-93E2-6CACA9697D9C}" srcOrd="4" destOrd="0" presId="urn:microsoft.com/office/officeart/2005/8/layout/orgChart1"/>
    <dgm:cxn modelId="{2CAB14F7-1B1C-4DD6-A32D-2A6FFF0CD9CD}" type="presParOf" srcId="{E4490529-C798-4AF9-8EF8-8881F55FD97B}" destId="{2A08B25E-02A1-4141-A9F7-C30B7A88AFD5}" srcOrd="5" destOrd="0" presId="urn:microsoft.com/office/officeart/2005/8/layout/orgChart1"/>
    <dgm:cxn modelId="{378C24D4-529A-488C-8FCD-D79E78C94F66}" type="presParOf" srcId="{2A08B25E-02A1-4141-A9F7-C30B7A88AFD5}" destId="{FA082AF2-64DA-45E5-8363-1ED14D32A57D}" srcOrd="0" destOrd="0" presId="urn:microsoft.com/office/officeart/2005/8/layout/orgChart1"/>
    <dgm:cxn modelId="{17C4A14A-4AD0-47CE-9965-4838724EDE5F}" type="presParOf" srcId="{FA082AF2-64DA-45E5-8363-1ED14D32A57D}" destId="{829AFF38-AF72-4E9A-AC24-D54F75263DCF}" srcOrd="0" destOrd="0" presId="urn:microsoft.com/office/officeart/2005/8/layout/orgChart1"/>
    <dgm:cxn modelId="{5D4C67A7-D02C-4F4C-9C04-EC3B3BFF7D2D}" type="presParOf" srcId="{FA082AF2-64DA-45E5-8363-1ED14D32A57D}" destId="{2D5FF400-B2AE-4B10-9EEC-0328FFE456C2}" srcOrd="1" destOrd="0" presId="urn:microsoft.com/office/officeart/2005/8/layout/orgChart1"/>
    <dgm:cxn modelId="{C7AE6473-8CEC-4CEA-9294-FF14B6B3AC3A}" type="presParOf" srcId="{2A08B25E-02A1-4141-A9F7-C30B7A88AFD5}" destId="{990B6FC3-892B-4A5A-BCBB-4D530150A9CD}" srcOrd="1" destOrd="0" presId="urn:microsoft.com/office/officeart/2005/8/layout/orgChart1"/>
    <dgm:cxn modelId="{0A611696-5EE0-4B19-8318-F7164A240EF3}" type="presParOf" srcId="{990B6FC3-892B-4A5A-BCBB-4D530150A9CD}" destId="{AE0955F3-2843-443A-A41C-7C53310F12C0}" srcOrd="0" destOrd="0" presId="urn:microsoft.com/office/officeart/2005/8/layout/orgChart1"/>
    <dgm:cxn modelId="{03D9CDA4-5303-4D93-8C59-208E66E43C8F}" type="presParOf" srcId="{990B6FC3-892B-4A5A-BCBB-4D530150A9CD}" destId="{87E43F81-2C1C-4682-8263-AA863EB12B1B}" srcOrd="1" destOrd="0" presId="urn:microsoft.com/office/officeart/2005/8/layout/orgChart1"/>
    <dgm:cxn modelId="{D51E2B87-8988-4145-8886-D7C5D9AAFDD1}" type="presParOf" srcId="{87E43F81-2C1C-4682-8263-AA863EB12B1B}" destId="{EC80C1E2-0E80-46FE-8C62-6A1CFE798A7E}" srcOrd="0" destOrd="0" presId="urn:microsoft.com/office/officeart/2005/8/layout/orgChart1"/>
    <dgm:cxn modelId="{1484AD87-58CE-4477-9818-A4E4CD09FD97}" type="presParOf" srcId="{EC80C1E2-0E80-46FE-8C62-6A1CFE798A7E}" destId="{31F5159F-6A11-4575-81A6-B6BFDC5921D8}" srcOrd="0" destOrd="0" presId="urn:microsoft.com/office/officeart/2005/8/layout/orgChart1"/>
    <dgm:cxn modelId="{86107A95-5DFF-4471-AF09-13222C41E992}" type="presParOf" srcId="{EC80C1E2-0E80-46FE-8C62-6A1CFE798A7E}" destId="{1349BB9D-910D-4B17-A0AA-150A3CEA6D57}" srcOrd="1" destOrd="0" presId="urn:microsoft.com/office/officeart/2005/8/layout/orgChart1"/>
    <dgm:cxn modelId="{CD472D5A-2C9B-4049-9818-C5E1C40D1D0C}" type="presParOf" srcId="{87E43F81-2C1C-4682-8263-AA863EB12B1B}" destId="{ED17786D-D2A4-43F7-99BC-18053DD3F143}" srcOrd="1" destOrd="0" presId="urn:microsoft.com/office/officeart/2005/8/layout/orgChart1"/>
    <dgm:cxn modelId="{C835B7A9-8AFA-4D46-9644-878933B2E639}" type="presParOf" srcId="{ED17786D-D2A4-43F7-99BC-18053DD3F143}" destId="{F2DB91FE-19D1-40CD-A3BB-BD7DD894C2BE}" srcOrd="0" destOrd="0" presId="urn:microsoft.com/office/officeart/2005/8/layout/orgChart1"/>
    <dgm:cxn modelId="{BBAFC693-C2A7-4F37-B6E5-957D57683597}" type="presParOf" srcId="{ED17786D-D2A4-43F7-99BC-18053DD3F143}" destId="{46F0304D-FF9A-4F6C-89D7-E5FD5F24EEEE}" srcOrd="1" destOrd="0" presId="urn:microsoft.com/office/officeart/2005/8/layout/orgChart1"/>
    <dgm:cxn modelId="{3BA1366C-8240-479C-BA60-6ADD182329DF}" type="presParOf" srcId="{46F0304D-FF9A-4F6C-89D7-E5FD5F24EEEE}" destId="{BB7D2CA4-952E-48BA-8075-8537BFBE5214}" srcOrd="0" destOrd="0" presId="urn:microsoft.com/office/officeart/2005/8/layout/orgChart1"/>
    <dgm:cxn modelId="{FA9C84B3-FBAC-45DF-B60B-7594D3BD6E57}" type="presParOf" srcId="{BB7D2CA4-952E-48BA-8075-8537BFBE5214}" destId="{49926349-2ABB-4D3F-9810-65C0270D64D0}" srcOrd="0" destOrd="0" presId="urn:microsoft.com/office/officeart/2005/8/layout/orgChart1"/>
    <dgm:cxn modelId="{D351187C-1014-401D-BA30-F41368ABC861}" type="presParOf" srcId="{BB7D2CA4-952E-48BA-8075-8537BFBE5214}" destId="{9F5215BF-97C6-4DFF-A62F-A2038EB69C6B}" srcOrd="1" destOrd="0" presId="urn:microsoft.com/office/officeart/2005/8/layout/orgChart1"/>
    <dgm:cxn modelId="{A32C60AB-F007-4DC9-ABC7-4AAA435139B5}" type="presParOf" srcId="{46F0304D-FF9A-4F6C-89D7-E5FD5F24EEEE}" destId="{F8BA1BFA-EBE9-4C30-A336-30F230E0F412}" srcOrd="1" destOrd="0" presId="urn:microsoft.com/office/officeart/2005/8/layout/orgChart1"/>
    <dgm:cxn modelId="{78A49601-0210-439D-81AE-FF701342E8E7}" type="presParOf" srcId="{46F0304D-FF9A-4F6C-89D7-E5FD5F24EEEE}" destId="{DBBF6C97-F8CE-4D66-A7C8-EDE00DD285E9}" srcOrd="2" destOrd="0" presId="urn:microsoft.com/office/officeart/2005/8/layout/orgChart1"/>
    <dgm:cxn modelId="{C605BFD8-6FF2-4B2A-AC57-E45FDD998557}" type="presParOf" srcId="{DBBF6C97-F8CE-4D66-A7C8-EDE00DD285E9}" destId="{68AEC48F-08E4-46E1-AF90-4CF2F40D98D3}" srcOrd="0" destOrd="0" presId="urn:microsoft.com/office/officeart/2005/8/layout/orgChart1"/>
    <dgm:cxn modelId="{FF0E577C-C6F2-4E58-8BFC-1F84B6048B4B}" type="presParOf" srcId="{DBBF6C97-F8CE-4D66-A7C8-EDE00DD285E9}" destId="{422AA174-4537-4510-BDC4-5DCFAAF17353}" srcOrd="1" destOrd="0" presId="urn:microsoft.com/office/officeart/2005/8/layout/orgChart1"/>
    <dgm:cxn modelId="{4926DCE8-975B-4779-B7DD-DD973486886E}" type="presParOf" srcId="{422AA174-4537-4510-BDC4-5DCFAAF17353}" destId="{FDD2A5B3-D35B-410A-8B20-D4605E087E42}" srcOrd="0" destOrd="0" presId="urn:microsoft.com/office/officeart/2005/8/layout/orgChart1"/>
    <dgm:cxn modelId="{79D5E1F4-E7B0-4BFC-8755-A3B9E621F6C8}" type="presParOf" srcId="{FDD2A5B3-D35B-410A-8B20-D4605E087E42}" destId="{8BF5AAA6-A1D1-4901-89CF-DAF502D0328D}" srcOrd="0" destOrd="0" presId="urn:microsoft.com/office/officeart/2005/8/layout/orgChart1"/>
    <dgm:cxn modelId="{F5F26401-7FE7-4E9B-850D-F4667CC708FE}" type="presParOf" srcId="{FDD2A5B3-D35B-410A-8B20-D4605E087E42}" destId="{FEEFAD10-821A-4AD7-BA23-838512A26AA0}" srcOrd="1" destOrd="0" presId="urn:microsoft.com/office/officeart/2005/8/layout/orgChart1"/>
    <dgm:cxn modelId="{29AD9816-D0A2-4DA4-A00B-4298C66FFEB4}" type="presParOf" srcId="{422AA174-4537-4510-BDC4-5DCFAAF17353}" destId="{E9E8DA3D-5030-40AA-9BD5-00EB5C44C992}" srcOrd="1" destOrd="0" presId="urn:microsoft.com/office/officeart/2005/8/layout/orgChart1"/>
    <dgm:cxn modelId="{6E847208-EFA3-462C-8100-35C62A49C161}" type="presParOf" srcId="{422AA174-4537-4510-BDC4-5DCFAAF17353}" destId="{14BF2C36-94E3-4412-83A8-9CBDCD341BEF}" srcOrd="2" destOrd="0" presId="urn:microsoft.com/office/officeart/2005/8/layout/orgChart1"/>
    <dgm:cxn modelId="{9A997BA2-665B-4C86-8677-8E0852B538E5}" type="presParOf" srcId="{87E43F81-2C1C-4682-8263-AA863EB12B1B}" destId="{C47461EE-6D09-4532-8788-AAC53DE736BF}" srcOrd="2" destOrd="0" presId="urn:microsoft.com/office/officeart/2005/8/layout/orgChart1"/>
    <dgm:cxn modelId="{FD7A86CE-4CE8-401E-AEAA-6AEAEF0B1BB8}" type="presParOf" srcId="{C47461EE-6D09-4532-8788-AAC53DE736BF}" destId="{AB7A9751-9FF2-459A-B512-84400B2C94E2}" srcOrd="0" destOrd="0" presId="urn:microsoft.com/office/officeart/2005/8/layout/orgChart1"/>
    <dgm:cxn modelId="{BB312914-80B5-467B-9E09-6BD5B1DF10F4}" type="presParOf" srcId="{C47461EE-6D09-4532-8788-AAC53DE736BF}" destId="{938638C9-14DF-4A9F-B4E4-F45587C74CD5}" srcOrd="1" destOrd="0" presId="urn:microsoft.com/office/officeart/2005/8/layout/orgChart1"/>
    <dgm:cxn modelId="{74A18D6B-A8C2-45B2-9D91-97FA3D582C25}" type="presParOf" srcId="{938638C9-14DF-4A9F-B4E4-F45587C74CD5}" destId="{52D37011-9D2A-4032-9BD8-A7C928456931}" srcOrd="0" destOrd="0" presId="urn:microsoft.com/office/officeart/2005/8/layout/orgChart1"/>
    <dgm:cxn modelId="{FD56801A-1A75-4DD0-B7DF-3E8529AFA87A}" type="presParOf" srcId="{52D37011-9D2A-4032-9BD8-A7C928456931}" destId="{263E6370-0F86-4FA4-BAC9-633D8BBEAD69}" srcOrd="0" destOrd="0" presId="urn:microsoft.com/office/officeart/2005/8/layout/orgChart1"/>
    <dgm:cxn modelId="{15D67AC5-3029-4CC9-95A1-7543B9EDFB50}" type="presParOf" srcId="{52D37011-9D2A-4032-9BD8-A7C928456931}" destId="{AA7FBC07-023C-48BC-8358-43B14B111744}" srcOrd="1" destOrd="0" presId="urn:microsoft.com/office/officeart/2005/8/layout/orgChart1"/>
    <dgm:cxn modelId="{FB007ABB-4CC3-412D-AE07-8E5BF8217AFE}" type="presParOf" srcId="{938638C9-14DF-4A9F-B4E4-F45587C74CD5}" destId="{A328A64D-4FC1-496E-A4D5-FC3E128DDAF2}" srcOrd="1" destOrd="0" presId="urn:microsoft.com/office/officeart/2005/8/layout/orgChart1"/>
    <dgm:cxn modelId="{A8D8C0A9-7647-4AB2-9C6B-CA2F26D2AE27}" type="presParOf" srcId="{938638C9-14DF-4A9F-B4E4-F45587C74CD5}" destId="{139FC217-E868-4489-8135-4508F5705085}" srcOrd="2" destOrd="0" presId="urn:microsoft.com/office/officeart/2005/8/layout/orgChart1"/>
    <dgm:cxn modelId="{20E8D04C-72B7-4C2E-88FE-6A6D789D81E2}" type="presParOf" srcId="{2A08B25E-02A1-4141-A9F7-C30B7A88AFD5}" destId="{1ADC782F-CF31-48F3-87AB-55AEFF2D1427}" srcOrd="2" destOrd="0" presId="urn:microsoft.com/office/officeart/2005/8/layout/orgChart1"/>
    <dgm:cxn modelId="{2BACA28C-0D12-4A1D-BC0C-B40C0394ABEA}" type="presParOf" srcId="{1ADC782F-CF31-48F3-87AB-55AEFF2D1427}" destId="{5019D846-8E2F-4007-B95D-B559DB31E272}" srcOrd="0" destOrd="0" presId="urn:microsoft.com/office/officeart/2005/8/layout/orgChart1"/>
    <dgm:cxn modelId="{602D701F-53B0-45FB-B567-E8B6F968BB84}" type="presParOf" srcId="{1ADC782F-CF31-48F3-87AB-55AEFF2D1427}" destId="{0BAC91AA-450C-46E6-9151-153DF1549F80}" srcOrd="1" destOrd="0" presId="urn:microsoft.com/office/officeart/2005/8/layout/orgChart1"/>
    <dgm:cxn modelId="{04B255F4-0087-4553-A8CC-9D8D55D6544A}" type="presParOf" srcId="{0BAC91AA-450C-46E6-9151-153DF1549F80}" destId="{ED30FA59-9B83-44E1-9224-EB81F2F5F365}" srcOrd="0" destOrd="0" presId="urn:microsoft.com/office/officeart/2005/8/layout/orgChart1"/>
    <dgm:cxn modelId="{D772E35E-5940-441B-BF2A-124E7B615F7E}" type="presParOf" srcId="{ED30FA59-9B83-44E1-9224-EB81F2F5F365}" destId="{885EC03B-000F-4923-B342-83331B19EF59}" srcOrd="0" destOrd="0" presId="urn:microsoft.com/office/officeart/2005/8/layout/orgChart1"/>
    <dgm:cxn modelId="{3BD4BFAC-94A6-4F22-B438-85CBE4266227}" type="presParOf" srcId="{ED30FA59-9B83-44E1-9224-EB81F2F5F365}" destId="{F4986620-01A5-4C20-A148-87CDFFE64572}" srcOrd="1" destOrd="0" presId="urn:microsoft.com/office/officeart/2005/8/layout/orgChart1"/>
    <dgm:cxn modelId="{BF044B22-1AF7-4739-9475-7655318FB216}" type="presParOf" srcId="{0BAC91AA-450C-46E6-9151-153DF1549F80}" destId="{B46BD720-F2A4-4317-AE48-047C9DD61678}" srcOrd="1" destOrd="0" presId="urn:microsoft.com/office/officeart/2005/8/layout/orgChart1"/>
    <dgm:cxn modelId="{82F35C77-BCCA-4D59-98A5-C594B1ADC4AC}" type="presParOf" srcId="{0BAC91AA-450C-46E6-9151-153DF1549F80}" destId="{B57B7DDC-BDA5-4554-9597-D1659934B80C}" srcOrd="2" destOrd="0" presId="urn:microsoft.com/office/officeart/2005/8/layout/orgChart1"/>
    <dgm:cxn modelId="{A181E864-D1EB-4791-A097-669DB5BEF1F8}" type="presParOf" srcId="{20AF71C5-1FA8-4AA3-8005-2B879C70EE1A}" destId="{995A83A7-6A23-4B82-B50D-86E266DF54C7}" srcOrd="2" destOrd="0" presId="urn:microsoft.com/office/officeart/2005/8/layout/orgChart1"/>
    <dgm:cxn modelId="{ECACC33E-4828-428C-BC43-5762C8817C20}" type="presParOf" srcId="{7B362C03-8252-4302-88A1-276E0AC3E070}" destId="{5CF54C0A-E68B-49DF-81C4-CF78A8AF30E9}" srcOrd="2" destOrd="0" presId="urn:microsoft.com/office/officeart/2005/8/layout/orgChart1"/>
    <dgm:cxn modelId="{06F4E849-0CB4-4174-871F-6487569A920C}" type="presParOf" srcId="{19E432B3-8AF3-4F14-A020-B6FE3D720CA0}" destId="{25B8ED1E-29BD-413F-A883-F146FAD24FE9}" srcOrd="4" destOrd="0" presId="urn:microsoft.com/office/officeart/2005/8/layout/orgChart1"/>
    <dgm:cxn modelId="{561D0DF8-3018-44F4-BA72-12A1EB1B5942}" type="presParOf" srcId="{19E432B3-8AF3-4F14-A020-B6FE3D720CA0}" destId="{67BAB7E1-665B-4D3D-9CF2-9D64211F327F}" srcOrd="5" destOrd="0" presId="urn:microsoft.com/office/officeart/2005/8/layout/orgChart1"/>
    <dgm:cxn modelId="{2031B1F4-F955-4C1A-8A15-D5808C44A851}" type="presParOf" srcId="{67BAB7E1-665B-4D3D-9CF2-9D64211F327F}" destId="{CC84F229-AAD9-4ED3-A5B3-A2D5B68E3CA8}" srcOrd="0" destOrd="0" presId="urn:microsoft.com/office/officeart/2005/8/layout/orgChart1"/>
    <dgm:cxn modelId="{FF72635B-EBB8-4706-A7C7-A7BC1774DF51}" type="presParOf" srcId="{CC84F229-AAD9-4ED3-A5B3-A2D5B68E3CA8}" destId="{478A10F1-FA56-481C-8904-A8FE836875B2}" srcOrd="0" destOrd="0" presId="urn:microsoft.com/office/officeart/2005/8/layout/orgChart1"/>
    <dgm:cxn modelId="{CD9DE846-DD0E-4D36-9E1A-B4A513A665F0}" type="presParOf" srcId="{CC84F229-AAD9-4ED3-A5B3-A2D5B68E3CA8}" destId="{743B051F-D7DA-458C-AE1C-52B7EC94B437}" srcOrd="1" destOrd="0" presId="urn:microsoft.com/office/officeart/2005/8/layout/orgChart1"/>
    <dgm:cxn modelId="{458207C9-C31A-43D2-A938-4773F9617481}" type="presParOf" srcId="{67BAB7E1-665B-4D3D-9CF2-9D64211F327F}" destId="{0E3F8868-7802-4078-9A4C-341C069D3344}" srcOrd="1" destOrd="0" presId="urn:microsoft.com/office/officeart/2005/8/layout/orgChart1"/>
    <dgm:cxn modelId="{488072C1-5815-403C-9E9D-4529A74803FA}" type="presParOf" srcId="{0E3F8868-7802-4078-9A4C-341C069D3344}" destId="{1B826B35-6348-4021-A755-51395420AF53}" srcOrd="0" destOrd="0" presId="urn:microsoft.com/office/officeart/2005/8/layout/orgChart1"/>
    <dgm:cxn modelId="{2551C243-2814-45DD-8EC4-8DC7D0FC7110}" type="presParOf" srcId="{0E3F8868-7802-4078-9A4C-341C069D3344}" destId="{E303643D-8C0C-4C05-80F5-A5C2FD1BB7DC}" srcOrd="1" destOrd="0" presId="urn:microsoft.com/office/officeart/2005/8/layout/orgChart1"/>
    <dgm:cxn modelId="{1CA50A5A-85A2-47A5-A907-0AE6459F0501}" type="presParOf" srcId="{E303643D-8C0C-4C05-80F5-A5C2FD1BB7DC}" destId="{38603027-0EAA-4864-BD53-B1D7FC9A0058}" srcOrd="0" destOrd="0" presId="urn:microsoft.com/office/officeart/2005/8/layout/orgChart1"/>
    <dgm:cxn modelId="{009E92B6-3887-49AD-81B4-93F7B1D59543}" type="presParOf" srcId="{38603027-0EAA-4864-BD53-B1D7FC9A0058}" destId="{73216DB6-CBEF-4B7E-A723-104FF0150872}" srcOrd="0" destOrd="0" presId="urn:microsoft.com/office/officeart/2005/8/layout/orgChart1"/>
    <dgm:cxn modelId="{EC369A59-A4A2-4F05-80B8-84CDFB937971}" type="presParOf" srcId="{38603027-0EAA-4864-BD53-B1D7FC9A0058}" destId="{0B3901EA-8D04-4F91-BF8A-004936FEBCC4}" srcOrd="1" destOrd="0" presId="urn:microsoft.com/office/officeart/2005/8/layout/orgChart1"/>
    <dgm:cxn modelId="{6212A4BD-E335-4BA7-A33E-49FF2DCDC198}" type="presParOf" srcId="{E303643D-8C0C-4C05-80F5-A5C2FD1BB7DC}" destId="{C7949563-1183-4F19-892F-354C782055DE}" srcOrd="1" destOrd="0" presId="urn:microsoft.com/office/officeart/2005/8/layout/orgChart1"/>
    <dgm:cxn modelId="{1C9BC1BD-C273-4EF9-AD01-586FED3E96FE}" type="presParOf" srcId="{C7949563-1183-4F19-892F-354C782055DE}" destId="{61C61443-073A-4B63-A30E-350AECD03E91}" srcOrd="0" destOrd="0" presId="urn:microsoft.com/office/officeart/2005/8/layout/orgChart1"/>
    <dgm:cxn modelId="{76C95B06-184A-46E1-AE33-6F98C3D6D608}" type="presParOf" srcId="{C7949563-1183-4F19-892F-354C782055DE}" destId="{4F9F6EB8-351C-428B-BE0B-D18D10A77077}" srcOrd="1" destOrd="0" presId="urn:microsoft.com/office/officeart/2005/8/layout/orgChart1"/>
    <dgm:cxn modelId="{D28B5467-2464-4C35-BBAB-1794FFD8055E}" type="presParOf" srcId="{4F9F6EB8-351C-428B-BE0B-D18D10A77077}" destId="{7AAFFCF2-B999-4F1E-A5DC-A59E56637930}" srcOrd="0" destOrd="0" presId="urn:microsoft.com/office/officeart/2005/8/layout/orgChart1"/>
    <dgm:cxn modelId="{0B071576-5526-40E3-B86B-4ED0D9E5E84D}" type="presParOf" srcId="{7AAFFCF2-B999-4F1E-A5DC-A59E56637930}" destId="{EF9EA239-ED45-4A66-9458-CBB13D6EDB02}" srcOrd="0" destOrd="0" presId="urn:microsoft.com/office/officeart/2005/8/layout/orgChart1"/>
    <dgm:cxn modelId="{4FCDC982-6895-4EDE-8E90-969594A1A350}" type="presParOf" srcId="{7AAFFCF2-B999-4F1E-A5DC-A59E56637930}" destId="{C397B863-2AB6-44E5-9C1C-6841E639B62C}" srcOrd="1" destOrd="0" presId="urn:microsoft.com/office/officeart/2005/8/layout/orgChart1"/>
    <dgm:cxn modelId="{C3330DFA-61DF-47B9-9269-396FB0808669}" type="presParOf" srcId="{4F9F6EB8-351C-428B-BE0B-D18D10A77077}" destId="{FC595823-9891-4DC5-B4BB-1F116D788FFF}" srcOrd="1" destOrd="0" presId="urn:microsoft.com/office/officeart/2005/8/layout/orgChart1"/>
    <dgm:cxn modelId="{01E167FA-43FB-484B-9CD1-3619860A93F6}" type="presParOf" srcId="{4F9F6EB8-351C-428B-BE0B-D18D10A77077}" destId="{86F722C3-6C5D-48E0-8011-21C3DD423DEC}" srcOrd="2" destOrd="0" presId="urn:microsoft.com/office/officeart/2005/8/layout/orgChart1"/>
    <dgm:cxn modelId="{D2F11EEA-A429-48AD-A339-92E48FC549C9}" type="presParOf" srcId="{E303643D-8C0C-4C05-80F5-A5C2FD1BB7DC}" destId="{8C9EAE9B-D60A-46D3-B029-8A2315674696}" srcOrd="2" destOrd="0" presId="urn:microsoft.com/office/officeart/2005/8/layout/orgChart1"/>
    <dgm:cxn modelId="{04C33976-B96B-490C-B3BE-65E3D8007E2F}" type="presParOf" srcId="{67BAB7E1-665B-4D3D-9CF2-9D64211F327F}" destId="{73EEEAC7-768A-45C1-B67D-C88C894EE8B0}" srcOrd="2" destOrd="0" presId="urn:microsoft.com/office/officeart/2005/8/layout/orgChart1"/>
    <dgm:cxn modelId="{9B9A9532-8E64-44FF-8181-0867B01AD075}" type="presParOf" srcId="{234909AA-18AF-439B-AA7F-E3BFE650524E}" destId="{5FEA6819-F331-4FB3-ADEB-11FC5606BDC7}" srcOrd="2" destOrd="0" presId="urn:microsoft.com/office/officeart/2005/8/layout/orgChart1"/>
    <dgm:cxn modelId="{16D81E44-69C1-4A07-8924-3093094D211E}" type="presParOf" srcId="{8B816924-40FA-4BBE-AE34-CED7980F0428}" destId="{A3B4CC07-3446-4E49-ACDA-39AED4BEF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61443-073A-4B63-A30E-350AECD03E91}">
      <dsp:nvSpPr>
        <dsp:cNvPr id="0" name=""/>
        <dsp:cNvSpPr/>
      </dsp:nvSpPr>
      <dsp:spPr>
        <a:xfrm>
          <a:off x="8528559" y="2488987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26B35-6348-4021-A755-51395420AF53}">
      <dsp:nvSpPr>
        <dsp:cNvPr id="0" name=""/>
        <dsp:cNvSpPr/>
      </dsp:nvSpPr>
      <dsp:spPr>
        <a:xfrm>
          <a:off x="8528559" y="1884465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8ED1E-29BD-413F-A883-F146FAD24FE9}">
      <dsp:nvSpPr>
        <dsp:cNvPr id="0" name=""/>
        <dsp:cNvSpPr/>
      </dsp:nvSpPr>
      <dsp:spPr>
        <a:xfrm>
          <a:off x="6544316" y="1279942"/>
          <a:ext cx="2029962" cy="178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01"/>
              </a:lnTo>
              <a:lnTo>
                <a:pt x="2029962" y="89401"/>
              </a:lnTo>
              <a:lnTo>
                <a:pt x="2029962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9D846-8E2F-4007-B95D-B559DB31E272}">
      <dsp:nvSpPr>
        <dsp:cNvPr id="0" name=""/>
        <dsp:cNvSpPr/>
      </dsp:nvSpPr>
      <dsp:spPr>
        <a:xfrm>
          <a:off x="7109577" y="2949165"/>
          <a:ext cx="510455" cy="144344"/>
        </a:xfrm>
        <a:custGeom>
          <a:avLst/>
          <a:gdLst/>
          <a:ahLst/>
          <a:cxnLst/>
          <a:rect l="0" t="0" r="0" b="0"/>
          <a:pathLst>
            <a:path>
              <a:moveTo>
                <a:pt x="510455" y="144344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A9751-9FF2-459A-B512-84400B2C94E2}">
      <dsp:nvSpPr>
        <dsp:cNvPr id="0" name=""/>
        <dsp:cNvSpPr/>
      </dsp:nvSpPr>
      <dsp:spPr>
        <a:xfrm>
          <a:off x="7109730" y="3551515"/>
          <a:ext cx="510302" cy="91440"/>
        </a:xfrm>
        <a:custGeom>
          <a:avLst/>
          <a:gdLst/>
          <a:ahLst/>
          <a:cxnLst/>
          <a:rect l="0" t="0" r="0" b="0"/>
          <a:pathLst>
            <a:path>
              <a:moveTo>
                <a:pt x="510302" y="120893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EC48F-08E4-46E1-AF90-4CF2F40D98D3}">
      <dsp:nvSpPr>
        <dsp:cNvPr id="0" name=""/>
        <dsp:cNvSpPr/>
      </dsp:nvSpPr>
      <dsp:spPr>
        <a:xfrm>
          <a:off x="7109577" y="4169807"/>
          <a:ext cx="510455" cy="144344"/>
        </a:xfrm>
        <a:custGeom>
          <a:avLst/>
          <a:gdLst/>
          <a:ahLst/>
          <a:cxnLst/>
          <a:rect l="0" t="0" r="0" b="0"/>
          <a:pathLst>
            <a:path>
              <a:moveTo>
                <a:pt x="510455" y="144344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B91FE-19D1-40CD-A3BB-BD7DD894C2BE}">
      <dsp:nvSpPr>
        <dsp:cNvPr id="0" name=""/>
        <dsp:cNvSpPr/>
      </dsp:nvSpPr>
      <dsp:spPr>
        <a:xfrm>
          <a:off x="7574313" y="3672409"/>
          <a:ext cx="91440" cy="216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0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955F3-2843-443A-A41C-7C53310F12C0}">
      <dsp:nvSpPr>
        <dsp:cNvPr id="0" name=""/>
        <dsp:cNvSpPr/>
      </dsp:nvSpPr>
      <dsp:spPr>
        <a:xfrm>
          <a:off x="7574313" y="3093510"/>
          <a:ext cx="91440" cy="1531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1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54FFD-7A4B-407B-93E2-6CACA9697D9C}">
      <dsp:nvSpPr>
        <dsp:cNvPr id="0" name=""/>
        <dsp:cNvSpPr/>
      </dsp:nvSpPr>
      <dsp:spPr>
        <a:xfrm>
          <a:off x="5729207" y="2488987"/>
          <a:ext cx="1890825" cy="178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01"/>
              </a:lnTo>
              <a:lnTo>
                <a:pt x="1890825" y="89401"/>
              </a:lnTo>
              <a:lnTo>
                <a:pt x="1890825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A7849-28D4-41FD-B58A-8F07C6A60EDF}">
      <dsp:nvSpPr>
        <dsp:cNvPr id="0" name=""/>
        <dsp:cNvSpPr/>
      </dsp:nvSpPr>
      <dsp:spPr>
        <a:xfrm>
          <a:off x="5716346" y="3310219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48745-376D-4969-9CB8-AD314137021E}">
      <dsp:nvSpPr>
        <dsp:cNvPr id="0" name=""/>
        <dsp:cNvSpPr/>
      </dsp:nvSpPr>
      <dsp:spPr>
        <a:xfrm>
          <a:off x="5683487" y="2488987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9401"/>
              </a:lnTo>
              <a:lnTo>
                <a:pt x="78579" y="89401"/>
              </a:lnTo>
              <a:lnTo>
                <a:pt x="78579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D8125-E375-4EEF-BD21-7FA928386A48}">
      <dsp:nvSpPr>
        <dsp:cNvPr id="0" name=""/>
        <dsp:cNvSpPr/>
      </dsp:nvSpPr>
      <dsp:spPr>
        <a:xfrm>
          <a:off x="4631362" y="5511601"/>
          <a:ext cx="441037" cy="391662"/>
        </a:xfrm>
        <a:custGeom>
          <a:avLst/>
          <a:gdLst/>
          <a:ahLst/>
          <a:cxnLst/>
          <a:rect l="0" t="0" r="0" b="0"/>
          <a:pathLst>
            <a:path>
              <a:moveTo>
                <a:pt x="441037" y="0"/>
              </a:moveTo>
              <a:lnTo>
                <a:pt x="441037" y="391662"/>
              </a:lnTo>
              <a:lnTo>
                <a:pt x="0" y="3916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EA19D-E0E0-4AD2-98C8-37D243079655}">
      <dsp:nvSpPr>
        <dsp:cNvPr id="0" name=""/>
        <dsp:cNvSpPr/>
      </dsp:nvSpPr>
      <dsp:spPr>
        <a:xfrm>
          <a:off x="4686103" y="4907078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8B5B2-E549-489A-91B4-96C830DCF0A2}">
      <dsp:nvSpPr>
        <dsp:cNvPr id="0" name=""/>
        <dsp:cNvSpPr/>
      </dsp:nvSpPr>
      <dsp:spPr>
        <a:xfrm>
          <a:off x="4686103" y="4302555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B63B5-C456-407E-95C7-16B6CFFBEC34}">
      <dsp:nvSpPr>
        <dsp:cNvPr id="0" name=""/>
        <dsp:cNvSpPr/>
      </dsp:nvSpPr>
      <dsp:spPr>
        <a:xfrm>
          <a:off x="4686103" y="3698033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B2A93-6731-40F8-8E08-5963D80ED4DD}">
      <dsp:nvSpPr>
        <dsp:cNvPr id="0" name=""/>
        <dsp:cNvSpPr/>
      </dsp:nvSpPr>
      <dsp:spPr>
        <a:xfrm>
          <a:off x="4216702" y="3093510"/>
          <a:ext cx="515121" cy="178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01"/>
              </a:lnTo>
              <a:lnTo>
                <a:pt x="515121" y="89401"/>
              </a:lnTo>
              <a:lnTo>
                <a:pt x="515121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6208F-2ABD-47E9-95B9-C3614CC177B9}">
      <dsp:nvSpPr>
        <dsp:cNvPr id="0" name=""/>
        <dsp:cNvSpPr/>
      </dsp:nvSpPr>
      <dsp:spPr>
        <a:xfrm>
          <a:off x="3655860" y="4688173"/>
          <a:ext cx="91440" cy="411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6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ACD0-04BE-4C24-A211-A4A47226BF33}">
      <dsp:nvSpPr>
        <dsp:cNvPr id="0" name=""/>
        <dsp:cNvSpPr/>
      </dsp:nvSpPr>
      <dsp:spPr>
        <a:xfrm>
          <a:off x="3655860" y="3698033"/>
          <a:ext cx="91440" cy="334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44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C99C-457A-448B-8B88-EBDE67ABF51A}">
      <dsp:nvSpPr>
        <dsp:cNvPr id="0" name=""/>
        <dsp:cNvSpPr/>
      </dsp:nvSpPr>
      <dsp:spPr>
        <a:xfrm>
          <a:off x="3701580" y="3093510"/>
          <a:ext cx="515121" cy="178802"/>
        </a:xfrm>
        <a:custGeom>
          <a:avLst/>
          <a:gdLst/>
          <a:ahLst/>
          <a:cxnLst/>
          <a:rect l="0" t="0" r="0" b="0"/>
          <a:pathLst>
            <a:path>
              <a:moveTo>
                <a:pt x="515121" y="0"/>
              </a:moveTo>
              <a:lnTo>
                <a:pt x="515121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0E34D-3235-485C-80F9-1F495588DAA0}">
      <dsp:nvSpPr>
        <dsp:cNvPr id="0" name=""/>
        <dsp:cNvSpPr/>
      </dsp:nvSpPr>
      <dsp:spPr>
        <a:xfrm>
          <a:off x="4216702" y="2488987"/>
          <a:ext cx="1512505" cy="178802"/>
        </a:xfrm>
        <a:custGeom>
          <a:avLst/>
          <a:gdLst/>
          <a:ahLst/>
          <a:cxnLst/>
          <a:rect l="0" t="0" r="0" b="0"/>
          <a:pathLst>
            <a:path>
              <a:moveTo>
                <a:pt x="1512505" y="0"/>
              </a:moveTo>
              <a:lnTo>
                <a:pt x="1512505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FFEC02-5F4A-4C79-A579-FDA227BF7806}">
      <dsp:nvSpPr>
        <dsp:cNvPr id="0" name=""/>
        <dsp:cNvSpPr/>
      </dsp:nvSpPr>
      <dsp:spPr>
        <a:xfrm>
          <a:off x="5683487" y="1884465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A3985-1BA4-4C57-B61C-6FBAD2263255}">
      <dsp:nvSpPr>
        <dsp:cNvPr id="0" name=""/>
        <dsp:cNvSpPr/>
      </dsp:nvSpPr>
      <dsp:spPr>
        <a:xfrm>
          <a:off x="5729207" y="1279942"/>
          <a:ext cx="815109" cy="178802"/>
        </a:xfrm>
        <a:custGeom>
          <a:avLst/>
          <a:gdLst/>
          <a:ahLst/>
          <a:cxnLst/>
          <a:rect l="0" t="0" r="0" b="0"/>
          <a:pathLst>
            <a:path>
              <a:moveTo>
                <a:pt x="815109" y="0"/>
              </a:moveTo>
              <a:lnTo>
                <a:pt x="815109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939DC-4B2B-4192-A21A-A004858FDA72}">
      <dsp:nvSpPr>
        <dsp:cNvPr id="0" name=""/>
        <dsp:cNvSpPr/>
      </dsp:nvSpPr>
      <dsp:spPr>
        <a:xfrm>
          <a:off x="2136871" y="1884465"/>
          <a:ext cx="143535" cy="1600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0708"/>
              </a:lnTo>
              <a:lnTo>
                <a:pt x="143535" y="16007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EF0AD-D528-49A0-96C7-A2260C5F26B1}">
      <dsp:nvSpPr>
        <dsp:cNvPr id="0" name=""/>
        <dsp:cNvSpPr/>
      </dsp:nvSpPr>
      <dsp:spPr>
        <a:xfrm>
          <a:off x="2136871" y="1884465"/>
          <a:ext cx="143535" cy="9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6185"/>
              </a:lnTo>
              <a:lnTo>
                <a:pt x="143535" y="9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93448-F439-45C6-9B54-B9831493D721}">
      <dsp:nvSpPr>
        <dsp:cNvPr id="0" name=""/>
        <dsp:cNvSpPr/>
      </dsp:nvSpPr>
      <dsp:spPr>
        <a:xfrm>
          <a:off x="2136871" y="1884465"/>
          <a:ext cx="143535" cy="391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662"/>
              </a:lnTo>
              <a:lnTo>
                <a:pt x="143535" y="3916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42D79-EA97-44B8-B5C7-03C30622D25D}">
      <dsp:nvSpPr>
        <dsp:cNvPr id="0" name=""/>
        <dsp:cNvSpPr/>
      </dsp:nvSpPr>
      <dsp:spPr>
        <a:xfrm>
          <a:off x="2477447" y="1279942"/>
          <a:ext cx="4066869" cy="178802"/>
        </a:xfrm>
        <a:custGeom>
          <a:avLst/>
          <a:gdLst/>
          <a:ahLst/>
          <a:cxnLst/>
          <a:rect l="0" t="0" r="0" b="0"/>
          <a:pathLst>
            <a:path>
              <a:moveTo>
                <a:pt x="4066869" y="0"/>
              </a:moveTo>
              <a:lnTo>
                <a:pt x="4066869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363-CE21-4CC5-AD1F-33FB0F868195}">
      <dsp:nvSpPr>
        <dsp:cNvPr id="0" name=""/>
        <dsp:cNvSpPr/>
      </dsp:nvSpPr>
      <dsp:spPr>
        <a:xfrm>
          <a:off x="3988323" y="675419"/>
          <a:ext cx="2555993" cy="178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01"/>
              </a:lnTo>
              <a:lnTo>
                <a:pt x="2555993" y="89401"/>
              </a:lnTo>
              <a:lnTo>
                <a:pt x="2555993" y="178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9D379-3800-4AA7-B996-7CA33FCBDC22}">
      <dsp:nvSpPr>
        <dsp:cNvPr id="0" name=""/>
        <dsp:cNvSpPr/>
      </dsp:nvSpPr>
      <dsp:spPr>
        <a:xfrm>
          <a:off x="1351607" y="4302555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BF6CE-EDF1-44FB-859F-3130C55D0AA0}">
      <dsp:nvSpPr>
        <dsp:cNvPr id="0" name=""/>
        <dsp:cNvSpPr/>
      </dsp:nvSpPr>
      <dsp:spPr>
        <a:xfrm>
          <a:off x="1351607" y="3698033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BB606-3D2A-4492-8E31-14DB3E34376B}">
      <dsp:nvSpPr>
        <dsp:cNvPr id="0" name=""/>
        <dsp:cNvSpPr/>
      </dsp:nvSpPr>
      <dsp:spPr>
        <a:xfrm>
          <a:off x="1351607" y="3093510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17969-8D03-4FEE-BB3A-D8B1E8C65921}">
      <dsp:nvSpPr>
        <dsp:cNvPr id="0" name=""/>
        <dsp:cNvSpPr/>
      </dsp:nvSpPr>
      <dsp:spPr>
        <a:xfrm>
          <a:off x="1351607" y="2488987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59A86-C1D3-4D99-B74A-41648D86423F}">
      <dsp:nvSpPr>
        <dsp:cNvPr id="0" name=""/>
        <dsp:cNvSpPr/>
      </dsp:nvSpPr>
      <dsp:spPr>
        <a:xfrm>
          <a:off x="1351607" y="1884465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690CC-268C-401F-8C3D-C44C2F965316}">
      <dsp:nvSpPr>
        <dsp:cNvPr id="0" name=""/>
        <dsp:cNvSpPr/>
      </dsp:nvSpPr>
      <dsp:spPr>
        <a:xfrm>
          <a:off x="1351607" y="1279942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B75FC-E207-457E-AB88-FA6F34A2B2A2}">
      <dsp:nvSpPr>
        <dsp:cNvPr id="0" name=""/>
        <dsp:cNvSpPr/>
      </dsp:nvSpPr>
      <dsp:spPr>
        <a:xfrm>
          <a:off x="1397327" y="675419"/>
          <a:ext cx="2590996" cy="178802"/>
        </a:xfrm>
        <a:custGeom>
          <a:avLst/>
          <a:gdLst/>
          <a:ahLst/>
          <a:cxnLst/>
          <a:rect l="0" t="0" r="0" b="0"/>
          <a:pathLst>
            <a:path>
              <a:moveTo>
                <a:pt x="2590996" y="0"/>
              </a:moveTo>
              <a:lnTo>
                <a:pt x="2590996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683A7-951B-4C63-B0FF-77D00BDF4A43}">
      <dsp:nvSpPr>
        <dsp:cNvPr id="0" name=""/>
        <dsp:cNvSpPr/>
      </dsp:nvSpPr>
      <dsp:spPr>
        <a:xfrm>
          <a:off x="380000" y="1279942"/>
          <a:ext cx="91440" cy="178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8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8654D-DCA4-4139-B41F-87ADAE0C6AEA}">
      <dsp:nvSpPr>
        <dsp:cNvPr id="0" name=""/>
        <dsp:cNvSpPr/>
      </dsp:nvSpPr>
      <dsp:spPr>
        <a:xfrm>
          <a:off x="425720" y="675419"/>
          <a:ext cx="3562603" cy="178802"/>
        </a:xfrm>
        <a:custGeom>
          <a:avLst/>
          <a:gdLst/>
          <a:ahLst/>
          <a:cxnLst/>
          <a:rect l="0" t="0" r="0" b="0"/>
          <a:pathLst>
            <a:path>
              <a:moveTo>
                <a:pt x="3562603" y="0"/>
              </a:moveTo>
              <a:lnTo>
                <a:pt x="3562603" y="89401"/>
              </a:lnTo>
              <a:lnTo>
                <a:pt x="0" y="89401"/>
              </a:lnTo>
              <a:lnTo>
                <a:pt x="0" y="178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6AB5D-86E1-4FBE-B29B-67A969ACEE53}">
      <dsp:nvSpPr>
        <dsp:cNvPr id="0" name=""/>
        <dsp:cNvSpPr/>
      </dsp:nvSpPr>
      <dsp:spPr>
        <a:xfrm>
          <a:off x="1860808" y="3875"/>
          <a:ext cx="4255030" cy="67154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الانتفاع من استخدام المال</a:t>
          </a:r>
          <a:endParaRPr lang="ar-SA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0808" y="3875"/>
        <a:ext cx="4255030" cy="671543"/>
      </dsp:txXfrm>
    </dsp:sp>
    <dsp:sp modelId="{25023E23-D2CE-4C79-BAE9-2301AE0A9FD0}">
      <dsp:nvSpPr>
        <dsp:cNvPr id="0" name=""/>
        <dsp:cNvSpPr/>
      </dsp:nvSpPr>
      <dsp:spPr>
        <a:xfrm>
          <a:off x="0" y="854222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وصف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54222"/>
        <a:ext cx="851440" cy="425720"/>
      </dsp:txXfrm>
    </dsp:sp>
    <dsp:sp modelId="{0F758D42-EFA6-4702-86A6-1AECD81D5B0E}">
      <dsp:nvSpPr>
        <dsp:cNvPr id="0" name=""/>
        <dsp:cNvSpPr/>
      </dsp:nvSpPr>
      <dsp:spPr>
        <a:xfrm>
          <a:off x="0" y="1458744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من قبيل الجناية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458744"/>
        <a:ext cx="851440" cy="425720"/>
      </dsp:txXfrm>
    </dsp:sp>
    <dsp:sp modelId="{DE49C2E1-F7B9-4347-A3DB-45510AAAFA64}">
      <dsp:nvSpPr>
        <dsp:cNvPr id="0" name=""/>
        <dsp:cNvSpPr/>
      </dsp:nvSpPr>
      <dsp:spPr>
        <a:xfrm>
          <a:off x="971607" y="854222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854222"/>
        <a:ext cx="851440" cy="425720"/>
      </dsp:txXfrm>
    </dsp:sp>
    <dsp:sp modelId="{DF27E843-EECE-4790-BF8F-19664C2503AD}">
      <dsp:nvSpPr>
        <dsp:cNvPr id="0" name=""/>
        <dsp:cNvSpPr/>
      </dsp:nvSpPr>
      <dsp:spPr>
        <a:xfrm>
          <a:off x="971607" y="1458744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(10) سنوات أو الحبس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1458744"/>
        <a:ext cx="851440" cy="425720"/>
      </dsp:txXfrm>
    </dsp:sp>
    <dsp:sp modelId="{3CBA2E6A-82B8-4E4A-8B78-AA9CD40D1D09}">
      <dsp:nvSpPr>
        <dsp:cNvPr id="0" name=""/>
        <dsp:cNvSpPr/>
      </dsp:nvSpPr>
      <dsp:spPr>
        <a:xfrm>
          <a:off x="971607" y="2063267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2063267"/>
        <a:ext cx="851440" cy="425720"/>
      </dsp:txXfrm>
    </dsp:sp>
    <dsp:sp modelId="{7DD5D19A-C119-4E73-8054-5C75AB4BB032}">
      <dsp:nvSpPr>
        <dsp:cNvPr id="0" name=""/>
        <dsp:cNvSpPr/>
      </dsp:nvSpPr>
      <dsp:spPr>
        <a:xfrm>
          <a:off x="971607" y="2667790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بأحكام الأفراج الشرطي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2667790"/>
        <a:ext cx="851440" cy="425720"/>
      </dsp:txXfrm>
    </dsp:sp>
    <dsp:sp modelId="{C177EE45-DA4F-4963-9088-33549CF0E30F}">
      <dsp:nvSpPr>
        <dsp:cNvPr id="0" name=""/>
        <dsp:cNvSpPr/>
      </dsp:nvSpPr>
      <dsp:spPr>
        <a:xfrm>
          <a:off x="971607" y="3272313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بقوانين العفو العام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3272313"/>
        <a:ext cx="851440" cy="425720"/>
      </dsp:txXfrm>
    </dsp:sp>
    <dsp:sp modelId="{613A0E72-B8CB-499D-B01D-CD8CAE1177CF}">
      <dsp:nvSpPr>
        <dsp:cNvPr id="0" name=""/>
        <dsp:cNvSpPr/>
      </dsp:nvSpPr>
      <dsp:spPr>
        <a:xfrm>
          <a:off x="971607" y="3876835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بقرارات تخفيف العقوبة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3876835"/>
        <a:ext cx="851440" cy="425720"/>
      </dsp:txXfrm>
    </dsp:sp>
    <dsp:sp modelId="{B50F5EEE-BEBB-428F-839C-90FDF803727A}">
      <dsp:nvSpPr>
        <dsp:cNvPr id="0" name=""/>
        <dsp:cNvSpPr/>
      </dsp:nvSpPr>
      <dsp:spPr>
        <a:xfrm>
          <a:off x="971607" y="4481358"/>
          <a:ext cx="851440" cy="6424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أطلاق السراح بعد انقضاء مدة المحكومية مالم تسترد الأموال المختلسة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1607" y="4481358"/>
        <a:ext cx="851440" cy="642424"/>
      </dsp:txXfrm>
    </dsp:sp>
    <dsp:sp modelId="{58FE9A83-3E8B-4666-8FFE-4840874AFB74}">
      <dsp:nvSpPr>
        <dsp:cNvPr id="0" name=""/>
        <dsp:cNvSpPr/>
      </dsp:nvSpPr>
      <dsp:spPr>
        <a:xfrm>
          <a:off x="6118596" y="854222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18596" y="854222"/>
        <a:ext cx="851440" cy="425720"/>
      </dsp:txXfrm>
    </dsp:sp>
    <dsp:sp modelId="{7B164457-D30D-45AD-A084-9D6ADF016C32}">
      <dsp:nvSpPr>
        <dsp:cNvPr id="0" name=""/>
        <dsp:cNvSpPr/>
      </dsp:nvSpPr>
      <dsp:spPr>
        <a:xfrm>
          <a:off x="2051727" y="1458744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ثالثا: القصد الجنائي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51727" y="1458744"/>
        <a:ext cx="851440" cy="425720"/>
      </dsp:txXfrm>
    </dsp:sp>
    <dsp:sp modelId="{D14C5FD9-A995-4EC6-882A-2464BD7CD6C5}">
      <dsp:nvSpPr>
        <dsp:cNvPr id="0" name=""/>
        <dsp:cNvSpPr/>
      </dsp:nvSpPr>
      <dsp:spPr>
        <a:xfrm>
          <a:off x="2280407" y="2063267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الثالثة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80407" y="2063267"/>
        <a:ext cx="851440" cy="425720"/>
      </dsp:txXfrm>
    </dsp:sp>
    <dsp:sp modelId="{26134F06-055E-4DCA-BDD1-EDB1ABB2EC02}">
      <dsp:nvSpPr>
        <dsp:cNvPr id="0" name=""/>
        <dsp:cNvSpPr/>
      </dsp:nvSpPr>
      <dsp:spPr>
        <a:xfrm>
          <a:off x="2280407" y="2667790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الثانية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80407" y="2667790"/>
        <a:ext cx="851440" cy="425720"/>
      </dsp:txXfrm>
    </dsp:sp>
    <dsp:sp modelId="{59B077FA-EB0B-4A92-A8DE-FA0D7B1B3578}">
      <dsp:nvSpPr>
        <dsp:cNvPr id="0" name=""/>
        <dsp:cNvSpPr/>
      </dsp:nvSpPr>
      <dsp:spPr>
        <a:xfrm>
          <a:off x="2280407" y="3272313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 والإرادة في الصورة الأولى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80407" y="3272313"/>
        <a:ext cx="851440" cy="425720"/>
      </dsp:txXfrm>
    </dsp:sp>
    <dsp:sp modelId="{DF9060DB-B1B0-43AC-A7CA-11C28B399F3C}">
      <dsp:nvSpPr>
        <dsp:cNvPr id="0" name=""/>
        <dsp:cNvSpPr/>
      </dsp:nvSpPr>
      <dsp:spPr>
        <a:xfrm>
          <a:off x="5303487" y="1458744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ثانيا: نشاط الجاني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487" y="1458744"/>
        <a:ext cx="851440" cy="425720"/>
      </dsp:txXfrm>
    </dsp:sp>
    <dsp:sp modelId="{FE724B26-4DCC-479A-A335-49E4F97803FA}">
      <dsp:nvSpPr>
        <dsp:cNvPr id="0" name=""/>
        <dsp:cNvSpPr/>
      </dsp:nvSpPr>
      <dsp:spPr>
        <a:xfrm>
          <a:off x="5303487" y="2063267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صور ثلاثة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487" y="2063267"/>
        <a:ext cx="851440" cy="425720"/>
      </dsp:txXfrm>
    </dsp:sp>
    <dsp:sp modelId="{AC5EBD89-701C-44BC-AFC9-4C8E5547D3DF}">
      <dsp:nvSpPr>
        <dsp:cNvPr id="0" name=""/>
        <dsp:cNvSpPr/>
      </dsp:nvSpPr>
      <dsp:spPr>
        <a:xfrm>
          <a:off x="3790982" y="2667790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اسماء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90982" y="2667790"/>
        <a:ext cx="851440" cy="425720"/>
      </dsp:txXfrm>
    </dsp:sp>
    <dsp:sp modelId="{EE3B6377-3E3C-4806-AA78-947820CBA9A4}">
      <dsp:nvSpPr>
        <dsp:cNvPr id="0" name=""/>
        <dsp:cNvSpPr/>
      </dsp:nvSpPr>
      <dsp:spPr>
        <a:xfrm>
          <a:off x="3275860" y="3272313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أسماء حقيقية في السجلات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5860" y="3272313"/>
        <a:ext cx="851440" cy="425720"/>
      </dsp:txXfrm>
    </dsp:sp>
    <dsp:sp modelId="{78B0422D-5CED-4C18-8821-E73CC09C2D5E}">
      <dsp:nvSpPr>
        <dsp:cNvPr id="0" name=""/>
        <dsp:cNvSpPr/>
      </dsp:nvSpPr>
      <dsp:spPr>
        <a:xfrm>
          <a:off x="3275860" y="4032449"/>
          <a:ext cx="851440" cy="655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الاجور للعمال دون  أن يؤدوا أي عمل للدولة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5860" y="4032449"/>
        <a:ext cx="851440" cy="655724"/>
      </dsp:txXfrm>
    </dsp:sp>
    <dsp:sp modelId="{8EB3F294-B4C2-4819-BDB5-FA2961374D6B}">
      <dsp:nvSpPr>
        <dsp:cNvPr id="0" name=""/>
        <dsp:cNvSpPr/>
      </dsp:nvSpPr>
      <dsp:spPr>
        <a:xfrm>
          <a:off x="3275860" y="5099849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الأجور أو تسهيل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الأستيلاء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للغير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5860" y="5099849"/>
        <a:ext cx="851440" cy="425720"/>
      </dsp:txXfrm>
    </dsp:sp>
    <dsp:sp modelId="{DFE1240F-B8FC-407F-A25C-42D841AFB1C0}">
      <dsp:nvSpPr>
        <dsp:cNvPr id="0" name=""/>
        <dsp:cNvSpPr/>
      </dsp:nvSpPr>
      <dsp:spPr>
        <a:xfrm>
          <a:off x="4306103" y="3272313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تقييد أسماء وهمية في السجلات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6103" y="3272313"/>
        <a:ext cx="851440" cy="425720"/>
      </dsp:txXfrm>
    </dsp:sp>
    <dsp:sp modelId="{BD2B4B0B-4368-4B25-A1C5-B38E88BD48C9}">
      <dsp:nvSpPr>
        <dsp:cNvPr id="0" name=""/>
        <dsp:cNvSpPr/>
      </dsp:nvSpPr>
      <dsp:spPr>
        <a:xfrm>
          <a:off x="4306103" y="3876835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الأجور للموظف أو المكلف نفسه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6103" y="3876835"/>
        <a:ext cx="851440" cy="425720"/>
      </dsp:txXfrm>
    </dsp:sp>
    <dsp:sp modelId="{74BEA9DE-EAC9-4932-BFF9-4A84A0794787}">
      <dsp:nvSpPr>
        <dsp:cNvPr id="0" name=""/>
        <dsp:cNvSpPr/>
      </dsp:nvSpPr>
      <dsp:spPr>
        <a:xfrm>
          <a:off x="4306103" y="4481358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تزوير بقصد اختلاس الأجور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6103" y="4481358"/>
        <a:ext cx="851440" cy="425720"/>
      </dsp:txXfrm>
    </dsp:sp>
    <dsp:sp modelId="{70029A27-3AE6-4F9F-9095-EAB5B138E3DE}">
      <dsp:nvSpPr>
        <dsp:cNvPr id="0" name=""/>
        <dsp:cNvSpPr/>
      </dsp:nvSpPr>
      <dsp:spPr>
        <a:xfrm>
          <a:off x="4306103" y="5085881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تعدد حقيقي مع وحدة الغرض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6103" y="5085881"/>
        <a:ext cx="851440" cy="425720"/>
      </dsp:txXfrm>
    </dsp:sp>
    <dsp:sp modelId="{25237359-3938-44C6-920F-372B7DACF7EE}">
      <dsp:nvSpPr>
        <dsp:cNvPr id="0" name=""/>
        <dsp:cNvSpPr/>
      </dsp:nvSpPr>
      <dsp:spPr>
        <a:xfrm>
          <a:off x="3779921" y="5690403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ايجابي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79921" y="5690403"/>
        <a:ext cx="851440" cy="425720"/>
      </dsp:txXfrm>
    </dsp:sp>
    <dsp:sp modelId="{A3C70BD3-5D91-46EB-8D87-704AF17B4EEF}">
      <dsp:nvSpPr>
        <dsp:cNvPr id="0" name=""/>
        <dsp:cNvSpPr/>
      </dsp:nvSpPr>
      <dsp:spPr>
        <a:xfrm>
          <a:off x="5336346" y="2667790"/>
          <a:ext cx="851440" cy="6424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استخدام العمال سخرة أي بدون أجر مع أخذ أجورهم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للأنتفاع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المادي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36346" y="2667790"/>
        <a:ext cx="851440" cy="642428"/>
      </dsp:txXfrm>
    </dsp:sp>
    <dsp:sp modelId="{7A5E7E35-76EF-4E2E-B24D-7D5E503C6391}">
      <dsp:nvSpPr>
        <dsp:cNvPr id="0" name=""/>
        <dsp:cNvSpPr/>
      </dsp:nvSpPr>
      <dsp:spPr>
        <a:xfrm>
          <a:off x="5336346" y="3489021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إيجابي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36346" y="3489021"/>
        <a:ext cx="851440" cy="425720"/>
      </dsp:txXfrm>
    </dsp:sp>
    <dsp:sp modelId="{829AFF38-AF72-4E9A-AC24-D54F75263DCF}">
      <dsp:nvSpPr>
        <dsp:cNvPr id="0" name=""/>
        <dsp:cNvSpPr/>
      </dsp:nvSpPr>
      <dsp:spPr>
        <a:xfrm>
          <a:off x="7194312" y="2667790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احتجاز جميع أو بعض ما يستحقه العمال من أجور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94312" y="2667790"/>
        <a:ext cx="851440" cy="425720"/>
      </dsp:txXfrm>
    </dsp:sp>
    <dsp:sp modelId="{31F5159F-6A11-4575-81A6-B6BFDC5921D8}">
      <dsp:nvSpPr>
        <dsp:cNvPr id="0" name=""/>
        <dsp:cNvSpPr/>
      </dsp:nvSpPr>
      <dsp:spPr>
        <a:xfrm>
          <a:off x="7194312" y="3246688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الامتناع عن دفع جميع أو بعض أجور العمال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94312" y="3246688"/>
        <a:ext cx="851440" cy="425720"/>
      </dsp:txXfrm>
    </dsp:sp>
    <dsp:sp modelId="{49926349-2ABB-4D3F-9810-65C0270D64D0}">
      <dsp:nvSpPr>
        <dsp:cNvPr id="0" name=""/>
        <dsp:cNvSpPr/>
      </dsp:nvSpPr>
      <dsp:spPr>
        <a:xfrm>
          <a:off x="7194312" y="3888432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الشروع غير متصور في هذه الصورة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94312" y="3888432"/>
        <a:ext cx="851440" cy="425720"/>
      </dsp:txXfrm>
    </dsp:sp>
    <dsp:sp modelId="{8BF5AAA6-A1D1-4901-89CF-DAF502D0328D}">
      <dsp:nvSpPr>
        <dsp:cNvPr id="0" name=""/>
        <dsp:cNvSpPr/>
      </dsp:nvSpPr>
      <dsp:spPr>
        <a:xfrm>
          <a:off x="6389574" y="3956947"/>
          <a:ext cx="720003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فهي إما تقع أو لا تقع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89574" y="3956947"/>
        <a:ext cx="720003" cy="425720"/>
      </dsp:txXfrm>
    </dsp:sp>
    <dsp:sp modelId="{263E6370-0F86-4FA4-BAC9-633D8BBEAD69}">
      <dsp:nvSpPr>
        <dsp:cNvPr id="0" name=""/>
        <dsp:cNvSpPr/>
      </dsp:nvSpPr>
      <dsp:spPr>
        <a:xfrm>
          <a:off x="6389727" y="3384375"/>
          <a:ext cx="720003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سلبي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89727" y="3384375"/>
        <a:ext cx="720003" cy="425720"/>
      </dsp:txXfrm>
    </dsp:sp>
    <dsp:sp modelId="{885EC03B-000F-4923-B342-83331B19EF59}">
      <dsp:nvSpPr>
        <dsp:cNvPr id="0" name=""/>
        <dsp:cNvSpPr/>
      </dsp:nvSpPr>
      <dsp:spPr>
        <a:xfrm>
          <a:off x="6389574" y="2736305"/>
          <a:ext cx="720003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ايجابي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89574" y="2736305"/>
        <a:ext cx="720003" cy="425720"/>
      </dsp:txXfrm>
    </dsp:sp>
    <dsp:sp modelId="{478A10F1-FA56-481C-8904-A8FE836875B2}">
      <dsp:nvSpPr>
        <dsp:cNvPr id="0" name=""/>
        <dsp:cNvSpPr/>
      </dsp:nvSpPr>
      <dsp:spPr>
        <a:xfrm>
          <a:off x="8148559" y="1458744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 : صفة الجاني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48559" y="1458744"/>
        <a:ext cx="851440" cy="425720"/>
      </dsp:txXfrm>
    </dsp:sp>
    <dsp:sp modelId="{73216DB6-CBEF-4B7E-A723-104FF0150872}">
      <dsp:nvSpPr>
        <dsp:cNvPr id="0" name=""/>
        <dsp:cNvSpPr/>
      </dsp:nvSpPr>
      <dsp:spPr>
        <a:xfrm>
          <a:off x="8148559" y="2063267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عام مكلف بخدمة عامة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48559" y="2063267"/>
        <a:ext cx="851440" cy="425720"/>
      </dsp:txXfrm>
    </dsp:sp>
    <dsp:sp modelId="{EF9EA239-ED45-4A66-9458-CBB13D6EDB02}">
      <dsp:nvSpPr>
        <dsp:cNvPr id="0" name=""/>
        <dsp:cNvSpPr/>
      </dsp:nvSpPr>
      <dsp:spPr>
        <a:xfrm>
          <a:off x="8148559" y="2667790"/>
          <a:ext cx="851440" cy="425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اختصاص جزئي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48559" y="2667790"/>
        <a:ext cx="851440" cy="42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019670414"/>
              </p:ext>
            </p:extLst>
          </p:nvPr>
        </p:nvGraphicFramePr>
        <p:xfrm>
          <a:off x="453000" y="260648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رابط بشكل مرفق 5"/>
          <p:cNvCxnSpPr/>
          <p:nvPr/>
        </p:nvCxnSpPr>
        <p:spPr>
          <a:xfrm>
            <a:off x="3800872" y="5805264"/>
            <a:ext cx="432048" cy="360040"/>
          </a:xfrm>
          <a:prstGeom prst="bentConnector3">
            <a:avLst>
              <a:gd name="adj1" fmla="val -291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51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185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2018-07-18T17:38:18Z</dcterms:modified>
</cp:coreProperties>
</file>