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598BCC-66D4-447C-9EF1-294D480010B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5B23D2A5-F584-425F-9E3B-320A665A1CDA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الجرائم المخلة بالأخلاق والآداب العامة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E62EC8-B57D-4FFF-8D53-1F712B653F6D}" type="parTrans" cxnId="{0B9C83CA-E2FF-4989-AF11-06A533ED247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B0B525-C13D-47A4-9449-447AC5573B82}" type="sibTrans" cxnId="{0B9C83CA-E2FF-4989-AF11-06A533ED247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7B95E7-FB15-4FCD-BA07-AAAEE1FE1525}">
      <dgm:prSet phldrT="[نص]"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الاغتصاب </a:t>
          </a:r>
          <a:b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المواد 393-395ق.ع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298ADA-4B2F-4985-B492-B995EC2D43C5}" type="parTrans" cxnId="{A740FF6A-35B4-4B23-B46E-24AD134832F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188BB0-85B0-4896-9B08-3D4443CAFC07}" type="sibTrans" cxnId="{A740FF6A-35B4-4B23-B46E-24AD134832F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52CE41-109F-4977-9BF5-A4A409F1C5F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1A2FCB-08ED-4F5E-9C18-579F06BAFB06}" type="parTrans" cxnId="{B8E6422F-26F7-43A1-9E4C-F9E8E31E6C4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5B7B48-6D23-4105-A7A9-6569D9BBC23E}" type="sibTrans" cxnId="{B8E6422F-26F7-43A1-9E4C-F9E8E31E6C4D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81504F-E583-4377-B878-84CE12FBA93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جريمة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الأغتصاب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072B3C-91E0-47C3-AE7E-D5A6E745EFA1}" type="parTrans" cxnId="{71F40851-54C5-4FEB-831C-B23A4848A11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C5BEDF-1DE5-4C55-9BF1-DE46A1017F5E}" type="sibTrans" cxnId="{71F40851-54C5-4FEB-831C-B23A4848A11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C1767C-12DA-4583-AE7E-78BF1EF66B7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7A4F00-62BC-49C6-8770-7C907F03FF40}" type="parTrans" cxnId="{2BC7FC58-0A3A-4C11-A0AB-DCAC0CD58C1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D7A801-6EAB-42A6-91F9-3BAE54422F23}" type="sibTrans" cxnId="{2BC7FC58-0A3A-4C11-A0AB-DCAC0CD58C1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55BEFB-4FC5-4266-8D00-10844F954DD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الاغتصاب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5E4A8C-29A1-4FFF-B06A-41AD6A6F0EF4}" type="parTrans" cxnId="{99BE82A9-C55F-4395-9D99-B19F2502CC9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51658F-0AD0-4A2A-B4A3-17437B5E6C4D}" type="sibTrans" cxnId="{99BE82A9-C55F-4395-9D99-B19F2502CC9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8A066E-8F63-4E2F-A946-85CAC51C47B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مواقعة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6D3E39-866A-4C14-B11E-EC23A5F7FBFD}" type="parTrans" cxnId="{23565C11-866D-44FD-806A-3D2B50DCAE5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8102C4-3ED3-467E-A475-BD9728DE67DD}" type="sibTrans" cxnId="{23565C11-866D-44FD-806A-3D2B50DCAE5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20C360-E969-45B8-B8CF-09A6045B171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F2D3B8-9331-4A7E-8A49-1B249D438F61}" type="parTrans" cxnId="{3086D671-8DCB-4032-A3B3-0456F620441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084C44-1224-48C1-9750-FC7E45CBC30F}" type="sibTrans" cxnId="{3086D671-8DCB-4032-A3B3-0456F620441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4AF5DC-AD14-481C-A9AE-B692DD66C45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2394E9-242D-4A5E-B59A-F77724D06F9E}" type="parTrans" cxnId="{4FB7D46C-3A41-4FBE-BD50-603294C4BDF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16B717-6A72-461B-9793-D698EF2608C0}" type="sibTrans" cxnId="{4FB7D46C-3A41-4FBE-BD50-603294C4BDF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C46C44-911C-42C9-B322-0147A5C53A2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تكمن في أمرين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3C1D46-D8B0-4D1C-90C1-790C41C3B9FA}" type="parTrans" cxnId="{DD533408-A92C-4730-90F6-1799C4B536F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0861B4-527E-4F58-A233-3E88734BD85C}" type="sibTrans" cxnId="{DD533408-A92C-4730-90F6-1799C4B536F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17587C-5387-4E28-90E6-9256CE2827F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الأول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A2C856-8D52-45AD-BB41-DB573DC1CF84}" type="parTrans" cxnId="{BF82E9F2-27B8-4FCC-9BB2-ABF91C39A5D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3D2905-FF8E-4434-B018-704B28F32E6C}" type="sibTrans" cxnId="{BF82E9F2-27B8-4FCC-9BB2-ABF91C39A5D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6F24BD-1444-44A1-B750-1F59949EF70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العرض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بأجسم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صوره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C55D44-B09F-45BA-AEA1-5CCD644A4D24}" type="parTrans" cxnId="{60CCBAEE-1FA2-4C88-A8A4-08D654A56CD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58D7C2-47C3-4E06-B8DE-6D67BFB50D6C}" type="sibTrans" cxnId="{60CCBAEE-1FA2-4C88-A8A4-08D654A56CD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448A28-42E5-492C-878C-5001436B64BF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الثاني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990CAE-E2F4-4E66-B1FB-8974F03FCCA9}" type="parTrans" cxnId="{34286E0F-C241-4D51-954F-99D8DEBB75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C46105-4310-496A-BBF4-7464C5E7A92A}" type="sibTrans" cxnId="{34286E0F-C241-4D51-954F-99D8DEBB75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B5FB89-0676-474E-AD09-A0448C86AF2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ثبوت المرأة وتقليل فرص الزواج أمامها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DF847B-E81C-4788-9AEA-6745C3643191}" type="parTrans" cxnId="{2F5B15EC-6F3B-4DF7-873D-EC51633BA0F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A22A42-470D-4FFD-9BCD-2A6E4EABB6A3}" type="sibTrans" cxnId="{2F5B15EC-6F3B-4DF7-873D-EC51633BA0F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4EF18E-4EA1-45F0-835F-C060179DE8F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015620-B9F2-4156-A289-156D4B8FAC8A}" type="parTrans" cxnId="{976C0110-79F3-4065-B495-58DAA34C9E7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0C2BD9-CD19-47C4-9E97-31DA9184C7AD}" type="sibTrans" cxnId="{976C0110-79F3-4065-B495-58DAA34C9E7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180558-CC84-4E6D-ADD5-6A692D7CA5A7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غير المشروعة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FA2517-077D-4DD7-A1E3-DBD8FA3E53C8}" type="parTrans" cxnId="{521D7BFF-5911-4CD9-B09B-31A0C7F9B6E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75DF94-4014-439A-A91E-ED62D5E60692}" type="sibTrans" cxnId="{521D7BFF-5911-4CD9-B09B-31A0C7F9B6E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012555-1A57-457D-8392-D24B5ED67E8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أيلاج عضو التذكير في المكان المعد له في جسم الأنثى-الفرج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4C75A5-16BB-4E14-A4EA-C7F377DD3E0A}" type="parTrans" cxnId="{44BBA24E-2A2F-4D58-8797-FB003621AB0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12D8BB-26BA-4F37-B511-5C8A1B143F05}" type="sibTrans" cxnId="{44BBA24E-2A2F-4D58-8797-FB003621AB0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33419B-E28D-4EA4-A1EB-420B779EA84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انعدام رضا المجنى عليها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2BE090-096C-4530-88B8-9AC6A0BB1119}" type="parTrans" cxnId="{E4FA1548-4CD2-427C-9CA4-0991656B940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931EA3-038D-4E0D-A200-7206AB1E829A}" type="sibTrans" cxnId="{E4FA1548-4CD2-427C-9CA4-0991656B940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BBDA0D-323A-41A3-BC85-39313C87703F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477738-7F80-4268-98E8-088C9DDD6A6D}" type="parTrans" cxnId="{3269FBF0-EFEE-4E81-B0CE-A064EBC6DE8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EA917A-8D59-4BF0-BC4D-CF8702347511}" type="sibTrans" cxnId="{3269FBF0-EFEE-4E81-B0CE-A064EBC6DE8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3A03CC-56E0-4E98-890E-0FF756186809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44B54A-3ED9-4C06-941C-5613A093BDFF}" type="parTrans" cxnId="{072515B5-1A76-4035-9BEF-0BF0CB9042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698887-2325-4AC5-868C-2655E51D0AAB}" type="sibTrans" cxnId="{072515B5-1A76-4035-9BEF-0BF0CB904251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16B0A4-7DC6-4277-8AC5-53BE36BDA9B6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المكر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26AF26-D224-4C4C-B5FC-AA771C078217}" type="parTrans" cxnId="{B34801FB-E8CD-4C61-AA56-3BAFDC1773C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9A41B9-BA4D-41EB-95C8-079DA7400013}" type="sibTrans" cxnId="{B34801FB-E8CD-4C61-AA56-3BAFDC1773CC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B9AE51-60BC-4474-B9C3-FA5FF1809F3B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المباغتة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454660-7072-4274-AC71-A022A9272901}" type="parTrans" cxnId="{6A3F3858-6381-4547-BF19-F407D3F27F3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1AF029-094E-4F61-A563-4215F766CAF5}" type="sibTrans" cxnId="{6A3F3858-6381-4547-BF19-F407D3F27F3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F914F8-39D3-4AA7-8F08-813B2BCE521B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بالاكراه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98EBB0-E11B-4ACE-AD33-A5BE6B289F8F}" type="parTrans" cxnId="{3E2B637E-9AEA-4F31-ACF0-987E8AE0C58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8A7832-967B-4049-82A3-452F87EB29D0}" type="sibTrans" cxnId="{3E2B637E-9AEA-4F31-ACF0-987E8AE0C58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677D62-824E-48F9-A863-7AECEF5464BE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بالرضا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CEF1AC-6780-42A6-845E-CB12E34DC9D0}" type="parTrans" cxnId="{72FF2748-935C-4D07-AA97-45E6A6AC1C7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7F8E0B-7843-438C-8714-ACF7ACA6B1D2}" type="sibTrans" cxnId="{72FF2748-935C-4D07-AA97-45E6A6AC1C7B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E40ACB-047B-4D61-B2AF-DE8E29708992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عقوبةا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لمواقعة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بعدم الرضا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09DBA5-A946-4B74-84BB-EFB0E9E65581}" type="parTrans" cxnId="{2FFDD460-539D-41BF-B254-767DA61AD26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38EE07-88C9-4327-8EB5-79675955CEBE}" type="sibTrans" cxnId="{2FFDD460-539D-41BF-B254-767DA61AD266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806EF7-69A4-45CF-8251-DE6A8DF1C27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المادة 394ق.ع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88E771-E2E9-4E07-9337-E470839C0825}" type="parTrans" cxnId="{9E7FA57F-F27C-4AC6-84CD-68490BA928E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AE6AD6-E3D1-4C46-8F49-19BAF6A2670D}" type="sibTrans" cxnId="{9E7FA57F-F27C-4AC6-84CD-68490BA928E5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38914A-0BDC-489C-B62D-F1AAAE68BCD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ميزت بين حالتين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2D863B-7EFE-4C34-A640-C3E2D1A93296}" type="parTrans" cxnId="{72CF567C-DD19-4C64-B163-918ED7007EE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012081-CF2D-4491-9617-04CC0EF2D8A6}" type="sibTrans" cxnId="{72CF567C-DD19-4C64-B163-918ED7007EE3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006CFD-6A0F-407F-896D-EA3C970712C1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الأنثى غير </a:t>
          </a:r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مزتوجة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15-18سنة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7D6212-5D61-4279-8FAD-5EDCAEA11D5B}" type="parTrans" cxnId="{3D7273D6-3997-4058-99AF-668E518C011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EFA194-58CF-4952-93FF-49C860707F46}" type="sibTrans" cxnId="{3D7273D6-3997-4058-99AF-668E518C0117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0FD4C2-A6A6-47D9-88D3-F1DFDD23370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الأنثى غير متزوجة دون (15) سنة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61D32F-2551-454E-BE23-FDBD1846E28C}" type="parTrans" cxnId="{824B9D00-9B5B-4946-9530-DA3EBF1D285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55F20E-9587-4EFF-9C45-55287086C360}" type="sibTrans" cxnId="{824B9D00-9B5B-4946-9530-DA3EBF1D285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0539A7-6AD4-4C4C-A2ED-62F78818502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عشر سنوات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DF1E49-54C0-4FEB-BCFD-2BFFA6D5FE05}" type="parTrans" cxnId="{EF2D23F2-DECB-45F0-89F3-DB3B15766A9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937F2C-6FCF-43C9-A17F-17D4E3C58B5F}" type="sibTrans" cxnId="{EF2D23F2-DECB-45F0-89F3-DB3B15766A92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6D5000-B4B8-461F-804E-CFDB4970AF65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سبع سنوات أو الحبس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EC41E5-8867-428E-A9DE-12AACD3E477E}" type="parTrans" cxnId="{54698B66-2F1E-41EF-92FF-4947EFD5D5C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91CA97-01A6-4C1C-AD04-C85ED5F55400}" type="sibTrans" cxnId="{54698B66-2F1E-41EF-92FF-4947EFD5D5C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FFF190-2A75-4A7E-8BFD-3F7F9E8F63DC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تشدد العقوبة إلى السجن مدة لا تزيد على خمس وعشرين سنة أو بجسن مدة لا تزيد على عشر سنوات في حالة تحقق أحد الظروف المشددة في المادة 393/2ق.ع وتكون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C1532-05C6-49AA-A7AD-5A225D5AA9CC}" type="parTrans" cxnId="{CE2BA992-FA06-472C-B3A3-25FF32E96C9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80F620-750C-4E43-B80A-9FE3A43F6C92}" type="sibTrans" cxnId="{CE2BA992-FA06-472C-B3A3-25FF32E96C9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B6EC06-DFE0-4ECC-8A31-F6DFA458E913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وتكون العقوبة السجن مدة لا تزيد على </a:t>
          </a:r>
          <a:r>
            <a:rPr lang="ar-SA" sz="1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عشر سنوات أو 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إذا كانت الأنثى إحدى محارم الجاني وكانت قد أعتب (18) سنة مع توافر (4) ظروف مشددة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07A655-EE9E-48BC-A850-A57BDBA3B614}" type="parTrans" cxnId="{37BE7BAF-290E-4EC3-864C-55ECEBD6081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FE7988-934F-4974-8A9C-74243DE1875D}" type="sibTrans" cxnId="{37BE7BAF-290E-4EC3-864C-55ECEBD60818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8409D7-397F-4E68-8F05-87458C9D0748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السجنة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المؤبد أو المؤقت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0E766C-252B-4573-86C6-8095ED47AA68}" type="parTrans" cxnId="{7951AFE6-B135-4408-A187-C44F574B3E2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BE2974-8B82-44CA-871B-12DB2D16B124}" type="sibTrans" cxnId="{7951AFE6-B135-4408-A187-C44F574B3E2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C027E6-BA52-46DE-838C-0665EFDB1EC8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الإعدام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44CBB1-C7F2-4967-8453-C8A903C775B5}" type="parTrans" cxnId="{F32289D3-6692-41C0-9611-B81D035741F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21C3A0-6845-431F-B000-895519A085F5}" type="sibTrans" cxnId="{F32289D3-6692-41C0-9611-B81D035741F9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11200-0B44-4DAE-9184-679B6AFCF3A2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في خمس ظروف مشددة للعقوبة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8FFF6C-D095-415A-9615-E99A72E16111}" type="parTrans" cxnId="{1C31047A-EF91-4D86-AA9D-6F4C1B8BD7C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03A330-8140-477F-915E-6F1F421E8352}" type="sibTrans" cxnId="{1C31047A-EF91-4D86-AA9D-6F4C1B8BD7C4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848829-1BDC-473B-A604-1426C63E9224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التعويض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32E2B8-58DE-45B5-9ACB-60F835650AC6}" type="parTrans" cxnId="{F6BBF4D6-BB56-4498-BFC1-62D643EC571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7B4501-16E4-4EC7-9216-40C4F7BF0577}" type="sibTrans" cxnId="{F6BBF4D6-BB56-4498-BFC1-62D643EC5710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BA32611-36DC-422F-BBD2-0B3B922E8F5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إذا كانت المجنى </a:t>
          </a:r>
          <a:b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عليها بكراً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940C45-9E59-46CA-AA56-E270E9C3CC12}" type="parTrans" cxnId="{D1FD4606-ACD2-4290-AA3F-181496DB818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DB0957-6C44-4382-AEE5-7F874E71592F}" type="sibTrans" cxnId="{D1FD4606-ACD2-4290-AA3F-181496DB818F}">
      <dgm:prSet/>
      <dgm:spPr/>
      <dgm:t>
        <a:bodyPr/>
        <a:lstStyle/>
        <a:p>
          <a:pPr rtl="1"/>
          <a:endParaRPr lang="ar-SA" sz="1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A424E9-A5B7-49FC-9ADE-62B8FB9535A0}" type="pres">
      <dgm:prSet presAssocID="{A9598BCC-66D4-447C-9EF1-294D480010B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FBDB84A1-8912-423C-950B-31AD0C40D435}" type="pres">
      <dgm:prSet presAssocID="{5B23D2A5-F584-425F-9E3B-320A665A1CDA}" presName="hierRoot1" presStyleCnt="0">
        <dgm:presLayoutVars>
          <dgm:hierBranch val="init"/>
        </dgm:presLayoutVars>
      </dgm:prSet>
      <dgm:spPr/>
    </dgm:pt>
    <dgm:pt modelId="{D1565857-99E0-47C8-A1C7-95B534CCC177}" type="pres">
      <dgm:prSet presAssocID="{5B23D2A5-F584-425F-9E3B-320A665A1CDA}" presName="rootComposite1" presStyleCnt="0"/>
      <dgm:spPr/>
    </dgm:pt>
    <dgm:pt modelId="{8413D77D-4F48-4701-8A6B-4388C266E237}" type="pres">
      <dgm:prSet presAssocID="{5B23D2A5-F584-425F-9E3B-320A665A1CDA}" presName="rootText1" presStyleLbl="node0" presStyleIdx="0" presStyleCnt="1" custScaleX="450116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22BBA0-FBEE-488F-9991-8B20822A160E}" type="pres">
      <dgm:prSet presAssocID="{5B23D2A5-F584-425F-9E3B-320A665A1CDA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A582A17E-4197-406A-93D7-F9FA5E317979}" type="pres">
      <dgm:prSet presAssocID="{5B23D2A5-F584-425F-9E3B-320A665A1CDA}" presName="hierChild2" presStyleCnt="0"/>
      <dgm:spPr/>
    </dgm:pt>
    <dgm:pt modelId="{3D5534D6-1EB8-4253-9AA8-FAEB31A7A265}" type="pres">
      <dgm:prSet presAssocID="{61298ADA-4B2F-4985-B492-B995EC2D43C5}" presName="Name37" presStyleLbl="parChTrans1D2" presStyleIdx="0" presStyleCnt="1" custSzY="360000"/>
      <dgm:spPr/>
      <dgm:t>
        <a:bodyPr/>
        <a:lstStyle/>
        <a:p>
          <a:pPr rtl="1"/>
          <a:endParaRPr lang="ar-SA"/>
        </a:p>
      </dgm:t>
    </dgm:pt>
    <dgm:pt modelId="{C06A98EA-78B1-4721-9608-47D2C618AB9E}" type="pres">
      <dgm:prSet presAssocID="{857B95E7-FB15-4FCD-BA07-AAAEE1FE1525}" presName="hierRoot2" presStyleCnt="0">
        <dgm:presLayoutVars>
          <dgm:hierBranch/>
        </dgm:presLayoutVars>
      </dgm:prSet>
      <dgm:spPr/>
    </dgm:pt>
    <dgm:pt modelId="{8C3B6B56-A165-4940-BC43-E4C9C574ECAC}" type="pres">
      <dgm:prSet presAssocID="{857B95E7-FB15-4FCD-BA07-AAAEE1FE1525}" presName="rootComposite" presStyleCnt="0"/>
      <dgm:spPr/>
    </dgm:pt>
    <dgm:pt modelId="{E705F3CE-12CF-4A52-A3E0-DFB464184D79}" type="pres">
      <dgm:prSet presAssocID="{857B95E7-FB15-4FCD-BA07-AAAEE1FE1525}" presName="rootText" presStyleLbl="node2" presStyleIdx="0" presStyleCnt="1" custScaleX="311523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62A84A4-8C6D-4CDE-B2A4-0AFF24A9712E}" type="pres">
      <dgm:prSet presAssocID="{857B95E7-FB15-4FCD-BA07-AAAEE1FE1525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6EEC68DB-D629-43D8-8596-CACD6D28539D}" type="pres">
      <dgm:prSet presAssocID="{857B95E7-FB15-4FCD-BA07-AAAEE1FE1525}" presName="hierChild4" presStyleCnt="0"/>
      <dgm:spPr/>
    </dgm:pt>
    <dgm:pt modelId="{4454B73E-22FA-4548-9395-20808125E190}" type="pres">
      <dgm:prSet presAssocID="{BC1A2FCB-08ED-4F5E-9C18-579F06BAFB06}" presName="Name35" presStyleLbl="parChTrans1D3" presStyleIdx="0" presStyleCnt="4" custSzY="360002"/>
      <dgm:spPr/>
      <dgm:t>
        <a:bodyPr/>
        <a:lstStyle/>
        <a:p>
          <a:pPr rtl="1"/>
          <a:endParaRPr lang="ar-SA"/>
        </a:p>
      </dgm:t>
    </dgm:pt>
    <dgm:pt modelId="{C271F003-E34C-4611-B531-C7077800FFD3}" type="pres">
      <dgm:prSet presAssocID="{9652CE41-109F-4977-9BF5-A4A409F1C5F5}" presName="hierRoot2" presStyleCnt="0">
        <dgm:presLayoutVars>
          <dgm:hierBranch/>
        </dgm:presLayoutVars>
      </dgm:prSet>
      <dgm:spPr/>
    </dgm:pt>
    <dgm:pt modelId="{6962F178-8049-4650-814E-60888BFF96F8}" type="pres">
      <dgm:prSet presAssocID="{9652CE41-109F-4977-9BF5-A4A409F1C5F5}" presName="rootComposite" presStyleCnt="0"/>
      <dgm:spPr/>
    </dgm:pt>
    <dgm:pt modelId="{334425C6-7755-4C02-B40B-2078644DEC4F}" type="pres">
      <dgm:prSet presAssocID="{9652CE41-109F-4977-9BF5-A4A409F1C5F5}" presName="rootText" presStyleLbl="node3" presStyleIdx="0" presStyleCnt="4" custScaleY="76988" custLinFactNeighborX="-2380" custLinFactNeighborY="-164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256ABFE-540A-43B0-A75A-3FC5F4A081DF}" type="pres">
      <dgm:prSet presAssocID="{9652CE41-109F-4977-9BF5-A4A409F1C5F5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B9E58EC5-B7A6-43B5-88F3-5238FA3B0708}" type="pres">
      <dgm:prSet presAssocID="{9652CE41-109F-4977-9BF5-A4A409F1C5F5}" presName="hierChild4" presStyleCnt="0"/>
      <dgm:spPr/>
    </dgm:pt>
    <dgm:pt modelId="{071B8CA7-AC1F-4422-BD91-25C632892BE8}" type="pres">
      <dgm:prSet presAssocID="{A6CEF1AC-6780-42A6-845E-CB12E34DC9D0}" presName="Name35" presStyleLbl="parChTrans1D4" presStyleIdx="0" presStyleCnt="32" custSzY="360001"/>
      <dgm:spPr/>
      <dgm:t>
        <a:bodyPr/>
        <a:lstStyle/>
        <a:p>
          <a:pPr rtl="1"/>
          <a:endParaRPr lang="ar-SA"/>
        </a:p>
      </dgm:t>
    </dgm:pt>
    <dgm:pt modelId="{84919065-01EB-4199-A979-6BACCFF82CF5}" type="pres">
      <dgm:prSet presAssocID="{B6677D62-824E-48F9-A863-7AECEF5464BE}" presName="hierRoot2" presStyleCnt="0">
        <dgm:presLayoutVars>
          <dgm:hierBranch/>
        </dgm:presLayoutVars>
      </dgm:prSet>
      <dgm:spPr/>
    </dgm:pt>
    <dgm:pt modelId="{8881911F-7579-4C97-B00C-9AD8C601B434}" type="pres">
      <dgm:prSet presAssocID="{B6677D62-824E-48F9-A863-7AECEF5464BE}" presName="rootComposite" presStyleCnt="0"/>
      <dgm:spPr/>
    </dgm:pt>
    <dgm:pt modelId="{3950934C-D1DA-42F0-9936-17F548F67C45}" type="pres">
      <dgm:prSet presAssocID="{B6677D62-824E-48F9-A863-7AECEF5464BE}" presName="rootText" presStyleLbl="node4" presStyleIdx="0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6F197A9-56AA-48F1-BBD0-9FA9CE1242E6}" type="pres">
      <dgm:prSet presAssocID="{B6677D62-824E-48F9-A863-7AECEF5464BE}" presName="rootConnector" presStyleLbl="node4" presStyleIdx="0" presStyleCnt="32"/>
      <dgm:spPr/>
      <dgm:t>
        <a:bodyPr/>
        <a:lstStyle/>
        <a:p>
          <a:pPr rtl="1"/>
          <a:endParaRPr lang="ar-SA"/>
        </a:p>
      </dgm:t>
    </dgm:pt>
    <dgm:pt modelId="{AA1A224C-DB57-4217-AA58-A2A89276AF81}" type="pres">
      <dgm:prSet presAssocID="{B6677D62-824E-48F9-A863-7AECEF5464BE}" presName="hierChild4" presStyleCnt="0"/>
      <dgm:spPr/>
    </dgm:pt>
    <dgm:pt modelId="{982F9C62-446A-42F3-9989-36D6BC8A8B10}" type="pres">
      <dgm:prSet presAssocID="{3F88E771-E2E9-4E07-9337-E470839C0825}" presName="Name35" presStyleLbl="parChTrans1D4" presStyleIdx="1" presStyleCnt="32" custSzY="360000"/>
      <dgm:spPr/>
      <dgm:t>
        <a:bodyPr/>
        <a:lstStyle/>
        <a:p>
          <a:pPr rtl="1"/>
          <a:endParaRPr lang="ar-SA"/>
        </a:p>
      </dgm:t>
    </dgm:pt>
    <dgm:pt modelId="{3FC3D0EF-54BC-4200-BD17-C07F193422B4}" type="pres">
      <dgm:prSet presAssocID="{65806EF7-69A4-45CF-8251-DE6A8DF1C273}" presName="hierRoot2" presStyleCnt="0">
        <dgm:presLayoutVars>
          <dgm:hierBranch/>
        </dgm:presLayoutVars>
      </dgm:prSet>
      <dgm:spPr/>
    </dgm:pt>
    <dgm:pt modelId="{2B5FA822-291E-4432-8C0C-8D42FD3A13D1}" type="pres">
      <dgm:prSet presAssocID="{65806EF7-69A4-45CF-8251-DE6A8DF1C273}" presName="rootComposite" presStyleCnt="0"/>
      <dgm:spPr/>
    </dgm:pt>
    <dgm:pt modelId="{C9CBB745-51C8-41A7-9418-F4E9436F67BF}" type="pres">
      <dgm:prSet presAssocID="{65806EF7-69A4-45CF-8251-DE6A8DF1C273}" presName="rootText" presStyleLbl="node4" presStyleIdx="1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CA8569-42E5-4EED-A0BD-963599AFAF8A}" type="pres">
      <dgm:prSet presAssocID="{65806EF7-69A4-45CF-8251-DE6A8DF1C273}" presName="rootConnector" presStyleLbl="node4" presStyleIdx="1" presStyleCnt="32"/>
      <dgm:spPr/>
      <dgm:t>
        <a:bodyPr/>
        <a:lstStyle/>
        <a:p>
          <a:pPr rtl="1"/>
          <a:endParaRPr lang="ar-SA"/>
        </a:p>
      </dgm:t>
    </dgm:pt>
    <dgm:pt modelId="{AF4C2D83-F4AB-4406-BAFE-FF1E9CDB8A6D}" type="pres">
      <dgm:prSet presAssocID="{65806EF7-69A4-45CF-8251-DE6A8DF1C273}" presName="hierChild4" presStyleCnt="0"/>
      <dgm:spPr/>
    </dgm:pt>
    <dgm:pt modelId="{03E406C5-6177-4C0D-9685-3178CD3243A4}" type="pres">
      <dgm:prSet presAssocID="{C02D863B-7EFE-4C34-A640-C3E2D1A93296}" presName="Name35" presStyleLbl="parChTrans1D4" presStyleIdx="2" presStyleCnt="32" custSzY="360000"/>
      <dgm:spPr/>
      <dgm:t>
        <a:bodyPr/>
        <a:lstStyle/>
        <a:p>
          <a:pPr rtl="1"/>
          <a:endParaRPr lang="ar-SA"/>
        </a:p>
      </dgm:t>
    </dgm:pt>
    <dgm:pt modelId="{B2832256-493A-424F-97FE-BE5D79857E94}" type="pres">
      <dgm:prSet presAssocID="{1938914A-0BDC-489C-B62D-F1AAAE68BCD1}" presName="hierRoot2" presStyleCnt="0">
        <dgm:presLayoutVars>
          <dgm:hierBranch/>
        </dgm:presLayoutVars>
      </dgm:prSet>
      <dgm:spPr/>
    </dgm:pt>
    <dgm:pt modelId="{E2BE8E59-D6A7-4D65-9FE3-9401DA621116}" type="pres">
      <dgm:prSet presAssocID="{1938914A-0BDC-489C-B62D-F1AAAE68BCD1}" presName="rootComposite" presStyleCnt="0"/>
      <dgm:spPr/>
    </dgm:pt>
    <dgm:pt modelId="{B8F52E23-3081-40A2-8E00-BD93861C5BC1}" type="pres">
      <dgm:prSet presAssocID="{1938914A-0BDC-489C-B62D-F1AAAE68BCD1}" presName="rootText" presStyleLbl="node4" presStyleIdx="2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256C93F-F584-422F-A78C-73AAE7E36524}" type="pres">
      <dgm:prSet presAssocID="{1938914A-0BDC-489C-B62D-F1AAAE68BCD1}" presName="rootConnector" presStyleLbl="node4" presStyleIdx="2" presStyleCnt="32"/>
      <dgm:spPr/>
      <dgm:t>
        <a:bodyPr/>
        <a:lstStyle/>
        <a:p>
          <a:pPr rtl="1"/>
          <a:endParaRPr lang="ar-SA"/>
        </a:p>
      </dgm:t>
    </dgm:pt>
    <dgm:pt modelId="{1F48E96B-65A8-45D3-BA4F-AF61CD9D6BAD}" type="pres">
      <dgm:prSet presAssocID="{1938914A-0BDC-489C-B62D-F1AAAE68BCD1}" presName="hierChild4" presStyleCnt="0"/>
      <dgm:spPr/>
    </dgm:pt>
    <dgm:pt modelId="{D40F429C-BC57-44C0-BDF4-8F7020D9D983}" type="pres">
      <dgm:prSet presAssocID="{997D6212-5D61-4279-8FAD-5EDCAEA11D5B}" presName="Name35" presStyleLbl="parChTrans1D4" presStyleIdx="3" presStyleCnt="32" custSzY="360000"/>
      <dgm:spPr/>
      <dgm:t>
        <a:bodyPr/>
        <a:lstStyle/>
        <a:p>
          <a:pPr rtl="1"/>
          <a:endParaRPr lang="ar-SA"/>
        </a:p>
      </dgm:t>
    </dgm:pt>
    <dgm:pt modelId="{E7E91CA4-1BB4-4FAC-B9A0-02EF770DA220}" type="pres">
      <dgm:prSet presAssocID="{9B006CFD-6A0F-407F-896D-EA3C970712C1}" presName="hierRoot2" presStyleCnt="0">
        <dgm:presLayoutVars>
          <dgm:hierBranch/>
        </dgm:presLayoutVars>
      </dgm:prSet>
      <dgm:spPr/>
    </dgm:pt>
    <dgm:pt modelId="{D1200227-3165-47EA-93F1-ABE852AE9EC1}" type="pres">
      <dgm:prSet presAssocID="{9B006CFD-6A0F-407F-896D-EA3C970712C1}" presName="rootComposite" presStyleCnt="0"/>
      <dgm:spPr/>
    </dgm:pt>
    <dgm:pt modelId="{3FF6867F-51DD-4DF4-8E77-2B5A06C74B5F}" type="pres">
      <dgm:prSet presAssocID="{9B006CFD-6A0F-407F-896D-EA3C970712C1}" presName="rootText" presStyleLbl="node4" presStyleIdx="3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5503DF4-8C5C-4F43-8F44-D7EE4FD3DAE8}" type="pres">
      <dgm:prSet presAssocID="{9B006CFD-6A0F-407F-896D-EA3C970712C1}" presName="rootConnector" presStyleLbl="node4" presStyleIdx="3" presStyleCnt="32"/>
      <dgm:spPr/>
      <dgm:t>
        <a:bodyPr/>
        <a:lstStyle/>
        <a:p>
          <a:pPr rtl="1"/>
          <a:endParaRPr lang="ar-SA"/>
        </a:p>
      </dgm:t>
    </dgm:pt>
    <dgm:pt modelId="{012108D7-87D5-4755-916A-718FBDEE648F}" type="pres">
      <dgm:prSet presAssocID="{9B006CFD-6A0F-407F-896D-EA3C970712C1}" presName="hierChild4" presStyleCnt="0"/>
      <dgm:spPr/>
    </dgm:pt>
    <dgm:pt modelId="{D4BB1DD3-A2EE-4851-8B0E-0A13B6A6C04F}" type="pres">
      <dgm:prSet presAssocID="{28EC41E5-8867-428E-A9DE-12AACD3E477E}" presName="Name35" presStyleLbl="parChTrans1D4" presStyleIdx="4" presStyleCnt="32" custSzY="360000"/>
      <dgm:spPr/>
      <dgm:t>
        <a:bodyPr/>
        <a:lstStyle/>
        <a:p>
          <a:pPr rtl="1"/>
          <a:endParaRPr lang="ar-SA"/>
        </a:p>
      </dgm:t>
    </dgm:pt>
    <dgm:pt modelId="{05537CAE-CE09-4E6F-B9F5-3A178D22B776}" type="pres">
      <dgm:prSet presAssocID="{616D5000-B4B8-461F-804E-CFDB4970AF65}" presName="hierRoot2" presStyleCnt="0">
        <dgm:presLayoutVars>
          <dgm:hierBranch/>
        </dgm:presLayoutVars>
      </dgm:prSet>
      <dgm:spPr/>
    </dgm:pt>
    <dgm:pt modelId="{BD68F41D-642E-4E5E-B5F9-03C97A365AA9}" type="pres">
      <dgm:prSet presAssocID="{616D5000-B4B8-461F-804E-CFDB4970AF65}" presName="rootComposite" presStyleCnt="0"/>
      <dgm:spPr/>
    </dgm:pt>
    <dgm:pt modelId="{A1A5222E-AD60-4FBC-B6CB-2EA427966EE7}" type="pres">
      <dgm:prSet presAssocID="{616D5000-B4B8-461F-804E-CFDB4970AF65}" presName="rootText" presStyleLbl="node4" presStyleIdx="4" presStyleCnt="32" custScaleY="9233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F042C95-0955-46A1-AF5C-6C653301F271}" type="pres">
      <dgm:prSet presAssocID="{616D5000-B4B8-461F-804E-CFDB4970AF65}" presName="rootConnector" presStyleLbl="node4" presStyleIdx="4" presStyleCnt="32"/>
      <dgm:spPr/>
      <dgm:t>
        <a:bodyPr/>
        <a:lstStyle/>
        <a:p>
          <a:pPr rtl="1"/>
          <a:endParaRPr lang="ar-SA"/>
        </a:p>
      </dgm:t>
    </dgm:pt>
    <dgm:pt modelId="{7D2938E8-148D-45D0-8A5A-7F9559D814AE}" type="pres">
      <dgm:prSet presAssocID="{616D5000-B4B8-461F-804E-CFDB4970AF65}" presName="hierChild4" presStyleCnt="0"/>
      <dgm:spPr/>
    </dgm:pt>
    <dgm:pt modelId="{86BA87ED-F8FA-4906-8184-EA851815F87C}" type="pres">
      <dgm:prSet presAssocID="{C87C1532-05C6-49AA-A7AD-5A225D5AA9CC}" presName="Name35" presStyleLbl="parChTrans1D4" presStyleIdx="5" presStyleCnt="32" custSzY="360000"/>
      <dgm:spPr/>
      <dgm:t>
        <a:bodyPr/>
        <a:lstStyle/>
        <a:p>
          <a:pPr rtl="1"/>
          <a:endParaRPr lang="ar-SA"/>
        </a:p>
      </dgm:t>
    </dgm:pt>
    <dgm:pt modelId="{2C5EFFF1-F2C8-4CFE-A469-544D7B3E4415}" type="pres">
      <dgm:prSet presAssocID="{76FFF190-2A75-4A7E-8BFD-3F7F9E8F63DC}" presName="hierRoot2" presStyleCnt="0">
        <dgm:presLayoutVars>
          <dgm:hierBranch/>
        </dgm:presLayoutVars>
      </dgm:prSet>
      <dgm:spPr/>
    </dgm:pt>
    <dgm:pt modelId="{2202E08D-9983-4A5D-87A2-24EE6713C624}" type="pres">
      <dgm:prSet presAssocID="{76FFF190-2A75-4A7E-8BFD-3F7F9E8F63DC}" presName="rootComposite" presStyleCnt="0"/>
      <dgm:spPr/>
    </dgm:pt>
    <dgm:pt modelId="{77AE75E7-E4A4-49EF-AD19-DD25365026E8}" type="pres">
      <dgm:prSet presAssocID="{76FFF190-2A75-4A7E-8BFD-3F7F9E8F63DC}" presName="rootText" presStyleLbl="node4" presStyleIdx="5" presStyleCnt="32" custScaleX="250948" custScaleY="12173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CF4F3A1-019F-42CA-800F-30AE57C4579C}" type="pres">
      <dgm:prSet presAssocID="{76FFF190-2A75-4A7E-8BFD-3F7F9E8F63DC}" presName="rootConnector" presStyleLbl="node4" presStyleIdx="5" presStyleCnt="32"/>
      <dgm:spPr/>
      <dgm:t>
        <a:bodyPr/>
        <a:lstStyle/>
        <a:p>
          <a:pPr rtl="1"/>
          <a:endParaRPr lang="ar-SA"/>
        </a:p>
      </dgm:t>
    </dgm:pt>
    <dgm:pt modelId="{2FEA5596-1442-461B-86E6-6C8AB363933F}" type="pres">
      <dgm:prSet presAssocID="{76FFF190-2A75-4A7E-8BFD-3F7F9E8F63DC}" presName="hierChild4" presStyleCnt="0"/>
      <dgm:spPr/>
    </dgm:pt>
    <dgm:pt modelId="{48810783-CD1F-43ED-AD45-7F07DA9D8968}" type="pres">
      <dgm:prSet presAssocID="{3C07A655-EE9E-48BC-A850-A57BDBA3B614}" presName="Name35" presStyleLbl="parChTrans1D4" presStyleIdx="6" presStyleCnt="32" custSzY="360000"/>
      <dgm:spPr/>
      <dgm:t>
        <a:bodyPr/>
        <a:lstStyle/>
        <a:p>
          <a:pPr rtl="1"/>
          <a:endParaRPr lang="ar-SA"/>
        </a:p>
      </dgm:t>
    </dgm:pt>
    <dgm:pt modelId="{F129C2D8-F3C3-4D44-8DB7-5BAAA32CD318}" type="pres">
      <dgm:prSet presAssocID="{5DB6EC06-DFE0-4ECC-8A31-F6DFA458E913}" presName="hierRoot2" presStyleCnt="0">
        <dgm:presLayoutVars>
          <dgm:hierBranch val="init"/>
        </dgm:presLayoutVars>
      </dgm:prSet>
      <dgm:spPr/>
    </dgm:pt>
    <dgm:pt modelId="{DCB09C13-0B21-4572-95CA-E5E81E03EAEC}" type="pres">
      <dgm:prSet presAssocID="{5DB6EC06-DFE0-4ECC-8A31-F6DFA458E913}" presName="rootComposite" presStyleCnt="0"/>
      <dgm:spPr/>
    </dgm:pt>
    <dgm:pt modelId="{46AFCD7C-A2D9-4127-A000-688068C1E297}" type="pres">
      <dgm:prSet presAssocID="{5DB6EC06-DFE0-4ECC-8A31-F6DFA458E913}" presName="rootText" presStyleLbl="node4" presStyleIdx="6" presStyleCnt="32" custScaleX="250948" custScaleY="1238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82FC589-C797-4DE8-807A-F52E656B8DF0}" type="pres">
      <dgm:prSet presAssocID="{5DB6EC06-DFE0-4ECC-8A31-F6DFA458E913}" presName="rootConnector" presStyleLbl="node4" presStyleIdx="6" presStyleCnt="32"/>
      <dgm:spPr/>
      <dgm:t>
        <a:bodyPr/>
        <a:lstStyle/>
        <a:p>
          <a:pPr rtl="1"/>
          <a:endParaRPr lang="ar-SA"/>
        </a:p>
      </dgm:t>
    </dgm:pt>
    <dgm:pt modelId="{F3DF8A09-806C-462F-A888-F51540A1FAA1}" type="pres">
      <dgm:prSet presAssocID="{5DB6EC06-DFE0-4ECC-8A31-F6DFA458E913}" presName="hierChild4" presStyleCnt="0"/>
      <dgm:spPr/>
    </dgm:pt>
    <dgm:pt modelId="{8A93B949-E7E9-48AF-82FD-6828EAC03D79}" type="pres">
      <dgm:prSet presAssocID="{5DB6EC06-DFE0-4ECC-8A31-F6DFA458E913}" presName="hierChild5" presStyleCnt="0"/>
      <dgm:spPr/>
    </dgm:pt>
    <dgm:pt modelId="{B5E934C6-C429-49ED-A184-803BF9616757}" type="pres">
      <dgm:prSet presAssocID="{76FFF190-2A75-4A7E-8BFD-3F7F9E8F63DC}" presName="hierChild5" presStyleCnt="0"/>
      <dgm:spPr/>
    </dgm:pt>
    <dgm:pt modelId="{E9F33346-8988-411D-9ED0-32B953EF2247}" type="pres">
      <dgm:prSet presAssocID="{616D5000-B4B8-461F-804E-CFDB4970AF65}" presName="hierChild5" presStyleCnt="0"/>
      <dgm:spPr/>
    </dgm:pt>
    <dgm:pt modelId="{5C2C93B1-D049-4611-841B-494A798FBBD9}" type="pres">
      <dgm:prSet presAssocID="{9B006CFD-6A0F-407F-896D-EA3C970712C1}" presName="hierChild5" presStyleCnt="0"/>
      <dgm:spPr/>
    </dgm:pt>
    <dgm:pt modelId="{8CF6DD7F-EA41-4C0A-9CA7-2076853AEBCE}" type="pres">
      <dgm:prSet presAssocID="{F961D32F-2551-454E-BE23-FDBD1846E28C}" presName="Name35" presStyleLbl="parChTrans1D4" presStyleIdx="7" presStyleCnt="32" custSzY="360000"/>
      <dgm:spPr/>
      <dgm:t>
        <a:bodyPr/>
        <a:lstStyle/>
        <a:p>
          <a:pPr rtl="1"/>
          <a:endParaRPr lang="ar-SA"/>
        </a:p>
      </dgm:t>
    </dgm:pt>
    <dgm:pt modelId="{8C26375F-74C6-4D73-9D92-92FECA56552A}" type="pres">
      <dgm:prSet presAssocID="{6B0FD4C2-A6A6-47D9-88D3-F1DFDD23370C}" presName="hierRoot2" presStyleCnt="0">
        <dgm:presLayoutVars>
          <dgm:hierBranch/>
        </dgm:presLayoutVars>
      </dgm:prSet>
      <dgm:spPr/>
    </dgm:pt>
    <dgm:pt modelId="{56A15D33-C70C-4EC2-AC50-FD91900C6241}" type="pres">
      <dgm:prSet presAssocID="{6B0FD4C2-A6A6-47D9-88D3-F1DFDD23370C}" presName="rootComposite" presStyleCnt="0"/>
      <dgm:spPr/>
    </dgm:pt>
    <dgm:pt modelId="{8E226B2E-584A-4DA6-A295-08F8DA5BCE05}" type="pres">
      <dgm:prSet presAssocID="{6B0FD4C2-A6A6-47D9-88D3-F1DFDD23370C}" presName="rootText" presStyleLbl="node4" presStyleIdx="7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9932490-6463-4CA4-91CA-BD8280AEA887}" type="pres">
      <dgm:prSet presAssocID="{6B0FD4C2-A6A6-47D9-88D3-F1DFDD23370C}" presName="rootConnector" presStyleLbl="node4" presStyleIdx="7" presStyleCnt="32"/>
      <dgm:spPr/>
      <dgm:t>
        <a:bodyPr/>
        <a:lstStyle/>
        <a:p>
          <a:pPr rtl="1"/>
          <a:endParaRPr lang="ar-SA"/>
        </a:p>
      </dgm:t>
    </dgm:pt>
    <dgm:pt modelId="{A40C5376-49E4-4834-80AB-0E10BF00E857}" type="pres">
      <dgm:prSet presAssocID="{6B0FD4C2-A6A6-47D9-88D3-F1DFDD23370C}" presName="hierChild4" presStyleCnt="0"/>
      <dgm:spPr/>
    </dgm:pt>
    <dgm:pt modelId="{E393E935-5DAE-4D0F-AE3B-FD53EFCA2FAB}" type="pres">
      <dgm:prSet presAssocID="{34DF1E49-54C0-4FEB-BCFD-2BFFA6D5FE05}" presName="Name35" presStyleLbl="parChTrans1D4" presStyleIdx="8" presStyleCnt="32" custSzY="360000"/>
      <dgm:spPr/>
      <dgm:t>
        <a:bodyPr/>
        <a:lstStyle/>
        <a:p>
          <a:pPr rtl="1"/>
          <a:endParaRPr lang="ar-SA"/>
        </a:p>
      </dgm:t>
    </dgm:pt>
    <dgm:pt modelId="{40A95BA2-BCE0-4AF3-AB18-CD5F0EC0F000}" type="pres">
      <dgm:prSet presAssocID="{6E0539A7-6AD4-4C4C-A2ED-62F78818502C}" presName="hierRoot2" presStyleCnt="0">
        <dgm:presLayoutVars>
          <dgm:hierBranch val="init"/>
        </dgm:presLayoutVars>
      </dgm:prSet>
      <dgm:spPr/>
    </dgm:pt>
    <dgm:pt modelId="{581D1390-D643-4C20-8B6C-C9BE17D4B500}" type="pres">
      <dgm:prSet presAssocID="{6E0539A7-6AD4-4C4C-A2ED-62F78818502C}" presName="rootComposite" presStyleCnt="0"/>
      <dgm:spPr/>
    </dgm:pt>
    <dgm:pt modelId="{620D2A12-4ECF-4536-964E-3579EAA310EE}" type="pres">
      <dgm:prSet presAssocID="{6E0539A7-6AD4-4C4C-A2ED-62F78818502C}" presName="rootText" presStyleLbl="node4" presStyleIdx="8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3E40FA0-2ABD-4EB4-BFAF-4E5D63F67BAE}" type="pres">
      <dgm:prSet presAssocID="{6E0539A7-6AD4-4C4C-A2ED-62F78818502C}" presName="rootConnector" presStyleLbl="node4" presStyleIdx="8" presStyleCnt="32"/>
      <dgm:spPr/>
      <dgm:t>
        <a:bodyPr/>
        <a:lstStyle/>
        <a:p>
          <a:pPr rtl="1"/>
          <a:endParaRPr lang="ar-SA"/>
        </a:p>
      </dgm:t>
    </dgm:pt>
    <dgm:pt modelId="{9CBC5401-8282-4890-9EE3-02D43BC3AF2C}" type="pres">
      <dgm:prSet presAssocID="{6E0539A7-6AD4-4C4C-A2ED-62F78818502C}" presName="hierChild4" presStyleCnt="0"/>
      <dgm:spPr/>
    </dgm:pt>
    <dgm:pt modelId="{C316F176-3184-4649-B61E-BA64E110BD1A}" type="pres">
      <dgm:prSet presAssocID="{6E0539A7-6AD4-4C4C-A2ED-62F78818502C}" presName="hierChild5" presStyleCnt="0"/>
      <dgm:spPr/>
    </dgm:pt>
    <dgm:pt modelId="{63B1690F-6ABF-4A46-9409-6CF63695ACEC}" type="pres">
      <dgm:prSet presAssocID="{6B0FD4C2-A6A6-47D9-88D3-F1DFDD23370C}" presName="hierChild5" presStyleCnt="0"/>
      <dgm:spPr/>
    </dgm:pt>
    <dgm:pt modelId="{1110829B-7690-4DB0-8F81-4B653D9F15DF}" type="pres">
      <dgm:prSet presAssocID="{1938914A-0BDC-489C-B62D-F1AAAE68BCD1}" presName="hierChild5" presStyleCnt="0"/>
      <dgm:spPr/>
    </dgm:pt>
    <dgm:pt modelId="{5294F8B8-248C-43EB-BF53-803416E573EE}" type="pres">
      <dgm:prSet presAssocID="{65806EF7-69A4-45CF-8251-DE6A8DF1C273}" presName="hierChild5" presStyleCnt="0"/>
      <dgm:spPr/>
    </dgm:pt>
    <dgm:pt modelId="{69B2481A-DAB9-4418-AF84-3D644C2E6CFC}" type="pres">
      <dgm:prSet presAssocID="{B6677D62-824E-48F9-A863-7AECEF5464BE}" presName="hierChild5" presStyleCnt="0"/>
      <dgm:spPr/>
    </dgm:pt>
    <dgm:pt modelId="{1E0629FA-C4FA-4850-B4CC-665986F94ACC}" type="pres">
      <dgm:prSet presAssocID="{1809DBA5-A946-4B74-84BB-EFB0E9E65581}" presName="Name35" presStyleLbl="parChTrans1D4" presStyleIdx="9" presStyleCnt="32" custSzY="360001"/>
      <dgm:spPr/>
      <dgm:t>
        <a:bodyPr/>
        <a:lstStyle/>
        <a:p>
          <a:pPr rtl="1"/>
          <a:endParaRPr lang="ar-SA"/>
        </a:p>
      </dgm:t>
    </dgm:pt>
    <dgm:pt modelId="{1F60D4CC-449D-470E-9C4C-F9DEFB193A0A}" type="pres">
      <dgm:prSet presAssocID="{9CE40ACB-047B-4D61-B2AF-DE8E29708992}" presName="hierRoot2" presStyleCnt="0">
        <dgm:presLayoutVars>
          <dgm:hierBranch/>
        </dgm:presLayoutVars>
      </dgm:prSet>
      <dgm:spPr/>
    </dgm:pt>
    <dgm:pt modelId="{A7F7AF0C-BDA2-4918-95ED-57966A9CA120}" type="pres">
      <dgm:prSet presAssocID="{9CE40ACB-047B-4D61-B2AF-DE8E29708992}" presName="rootComposite" presStyleCnt="0"/>
      <dgm:spPr/>
    </dgm:pt>
    <dgm:pt modelId="{C77A9493-42B3-47CE-939B-02D3C17490AB}" type="pres">
      <dgm:prSet presAssocID="{9CE40ACB-047B-4D61-B2AF-DE8E29708992}" presName="rootText" presStyleLbl="node4" presStyleIdx="9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5B93A59-A046-43E9-9F56-77C431997D1C}" type="pres">
      <dgm:prSet presAssocID="{9CE40ACB-047B-4D61-B2AF-DE8E29708992}" presName="rootConnector" presStyleLbl="node4" presStyleIdx="9" presStyleCnt="32"/>
      <dgm:spPr/>
      <dgm:t>
        <a:bodyPr/>
        <a:lstStyle/>
        <a:p>
          <a:pPr rtl="1"/>
          <a:endParaRPr lang="ar-SA"/>
        </a:p>
      </dgm:t>
    </dgm:pt>
    <dgm:pt modelId="{C5CCAC00-EF78-49A0-B5DA-C9176753BEDC}" type="pres">
      <dgm:prSet presAssocID="{9CE40ACB-047B-4D61-B2AF-DE8E29708992}" presName="hierChild4" presStyleCnt="0"/>
      <dgm:spPr/>
    </dgm:pt>
    <dgm:pt modelId="{A2B29276-E293-4254-8C8D-F83169D5DBCC}" type="pres">
      <dgm:prSet presAssocID="{6E0E766C-252B-4573-86C6-8095ED47AA68}" presName="Name35" presStyleLbl="parChTrans1D4" presStyleIdx="10" presStyleCnt="32" custSzY="360000"/>
      <dgm:spPr/>
      <dgm:t>
        <a:bodyPr/>
        <a:lstStyle/>
        <a:p>
          <a:pPr rtl="1"/>
          <a:endParaRPr lang="ar-SA"/>
        </a:p>
      </dgm:t>
    </dgm:pt>
    <dgm:pt modelId="{6D666F58-3B08-4C9A-95A8-B2B9819347EB}" type="pres">
      <dgm:prSet presAssocID="{068409D7-397F-4E68-8F05-87458C9D0748}" presName="hierRoot2" presStyleCnt="0">
        <dgm:presLayoutVars>
          <dgm:hierBranch/>
        </dgm:presLayoutVars>
      </dgm:prSet>
      <dgm:spPr/>
    </dgm:pt>
    <dgm:pt modelId="{21B57365-86F5-4023-8166-9089205AF416}" type="pres">
      <dgm:prSet presAssocID="{068409D7-397F-4E68-8F05-87458C9D0748}" presName="rootComposite" presStyleCnt="0"/>
      <dgm:spPr/>
    </dgm:pt>
    <dgm:pt modelId="{666EB78E-B7A7-40B7-A1EE-BE783D3AF31C}" type="pres">
      <dgm:prSet presAssocID="{068409D7-397F-4E68-8F05-87458C9D0748}" presName="rootText" presStyleLbl="node4" presStyleIdx="10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44F7FA3-52A4-47D7-8480-B9A187BE2E60}" type="pres">
      <dgm:prSet presAssocID="{068409D7-397F-4E68-8F05-87458C9D0748}" presName="rootConnector" presStyleLbl="node4" presStyleIdx="10" presStyleCnt="32"/>
      <dgm:spPr/>
      <dgm:t>
        <a:bodyPr/>
        <a:lstStyle/>
        <a:p>
          <a:pPr rtl="1"/>
          <a:endParaRPr lang="ar-SA"/>
        </a:p>
      </dgm:t>
    </dgm:pt>
    <dgm:pt modelId="{FAB2BF8F-8C76-4AE3-A2E9-9DA68573A887}" type="pres">
      <dgm:prSet presAssocID="{068409D7-397F-4E68-8F05-87458C9D0748}" presName="hierChild4" presStyleCnt="0"/>
      <dgm:spPr/>
    </dgm:pt>
    <dgm:pt modelId="{F686E298-A1FA-4B77-BE6C-01081E42C3E0}" type="pres">
      <dgm:prSet presAssocID="{9B44CBB1-C7F2-4967-8453-C8A903C775B5}" presName="Name35" presStyleLbl="parChTrans1D4" presStyleIdx="11" presStyleCnt="32" custSzY="360000"/>
      <dgm:spPr/>
      <dgm:t>
        <a:bodyPr/>
        <a:lstStyle/>
        <a:p>
          <a:pPr rtl="1"/>
          <a:endParaRPr lang="ar-SA"/>
        </a:p>
      </dgm:t>
    </dgm:pt>
    <dgm:pt modelId="{FB2209CE-333E-4A91-9350-903B6B029AA7}" type="pres">
      <dgm:prSet presAssocID="{03C027E6-BA52-46DE-838C-0665EFDB1EC8}" presName="hierRoot2" presStyleCnt="0">
        <dgm:presLayoutVars>
          <dgm:hierBranch/>
        </dgm:presLayoutVars>
      </dgm:prSet>
      <dgm:spPr/>
    </dgm:pt>
    <dgm:pt modelId="{D8C9F4C2-FF93-49A1-80E6-8E96470CE5FB}" type="pres">
      <dgm:prSet presAssocID="{03C027E6-BA52-46DE-838C-0665EFDB1EC8}" presName="rootComposite" presStyleCnt="0"/>
      <dgm:spPr/>
    </dgm:pt>
    <dgm:pt modelId="{B565DA7B-C56A-4FB1-A2CF-E11B8DC0A6C0}" type="pres">
      <dgm:prSet presAssocID="{03C027E6-BA52-46DE-838C-0665EFDB1EC8}" presName="rootText" presStyleLbl="node4" presStyleIdx="11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9143CE2-7D58-4678-92A7-83C83DC8756D}" type="pres">
      <dgm:prSet presAssocID="{03C027E6-BA52-46DE-838C-0665EFDB1EC8}" presName="rootConnector" presStyleLbl="node4" presStyleIdx="11" presStyleCnt="32"/>
      <dgm:spPr/>
      <dgm:t>
        <a:bodyPr/>
        <a:lstStyle/>
        <a:p>
          <a:pPr rtl="1"/>
          <a:endParaRPr lang="ar-SA"/>
        </a:p>
      </dgm:t>
    </dgm:pt>
    <dgm:pt modelId="{4E5E79C4-387C-436C-A3F7-F4C61E1A4BF6}" type="pres">
      <dgm:prSet presAssocID="{03C027E6-BA52-46DE-838C-0665EFDB1EC8}" presName="hierChild4" presStyleCnt="0"/>
      <dgm:spPr/>
    </dgm:pt>
    <dgm:pt modelId="{4F8EDA32-37B5-45F6-B6F2-EFBF0919BB58}" type="pres">
      <dgm:prSet presAssocID="{668FFF6C-D095-415A-9615-E99A72E16111}" presName="Name35" presStyleLbl="parChTrans1D4" presStyleIdx="12" presStyleCnt="32" custSzY="360000"/>
      <dgm:spPr/>
      <dgm:t>
        <a:bodyPr/>
        <a:lstStyle/>
        <a:p>
          <a:pPr rtl="1"/>
          <a:endParaRPr lang="ar-SA"/>
        </a:p>
      </dgm:t>
    </dgm:pt>
    <dgm:pt modelId="{FE4BC5E6-DC0B-40C1-913F-952C0ADAC431}" type="pres">
      <dgm:prSet presAssocID="{3DE11200-0B44-4DAE-9184-679B6AFCF3A2}" presName="hierRoot2" presStyleCnt="0">
        <dgm:presLayoutVars>
          <dgm:hierBranch/>
        </dgm:presLayoutVars>
      </dgm:prSet>
      <dgm:spPr/>
    </dgm:pt>
    <dgm:pt modelId="{B07F5B57-0757-432B-91B9-7351CB78B795}" type="pres">
      <dgm:prSet presAssocID="{3DE11200-0B44-4DAE-9184-679B6AFCF3A2}" presName="rootComposite" presStyleCnt="0"/>
      <dgm:spPr/>
    </dgm:pt>
    <dgm:pt modelId="{DE0393A9-12F8-4F4C-B85F-A2B8F84A5814}" type="pres">
      <dgm:prSet presAssocID="{3DE11200-0B44-4DAE-9184-679B6AFCF3A2}" presName="rootText" presStyleLbl="node4" presStyleIdx="12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81C5EEB-3095-4EB8-894E-70E801D10E25}" type="pres">
      <dgm:prSet presAssocID="{3DE11200-0B44-4DAE-9184-679B6AFCF3A2}" presName="rootConnector" presStyleLbl="node4" presStyleIdx="12" presStyleCnt="32"/>
      <dgm:spPr/>
      <dgm:t>
        <a:bodyPr/>
        <a:lstStyle/>
        <a:p>
          <a:pPr rtl="1"/>
          <a:endParaRPr lang="ar-SA"/>
        </a:p>
      </dgm:t>
    </dgm:pt>
    <dgm:pt modelId="{3F532D10-4615-4B38-B86D-CF1703E16AE2}" type="pres">
      <dgm:prSet presAssocID="{3DE11200-0B44-4DAE-9184-679B6AFCF3A2}" presName="hierChild4" presStyleCnt="0"/>
      <dgm:spPr/>
    </dgm:pt>
    <dgm:pt modelId="{E643C175-C066-46A8-B6CC-CACE2D814DE3}" type="pres">
      <dgm:prSet presAssocID="{C832E2B8-58DE-45B5-9ACB-60F835650AC6}" presName="Name35" presStyleLbl="parChTrans1D4" presStyleIdx="13" presStyleCnt="32" custSzY="360000"/>
      <dgm:spPr/>
      <dgm:t>
        <a:bodyPr/>
        <a:lstStyle/>
        <a:p>
          <a:pPr rtl="1"/>
          <a:endParaRPr lang="ar-SA"/>
        </a:p>
      </dgm:t>
    </dgm:pt>
    <dgm:pt modelId="{49C6ACFA-FF0E-4860-8FFC-894B8107DFB8}" type="pres">
      <dgm:prSet presAssocID="{EC848829-1BDC-473B-A604-1426C63E9224}" presName="hierRoot2" presStyleCnt="0">
        <dgm:presLayoutVars>
          <dgm:hierBranch/>
        </dgm:presLayoutVars>
      </dgm:prSet>
      <dgm:spPr/>
    </dgm:pt>
    <dgm:pt modelId="{203572B4-78C3-4A2B-8CEA-D6B2F93C623E}" type="pres">
      <dgm:prSet presAssocID="{EC848829-1BDC-473B-A604-1426C63E9224}" presName="rootComposite" presStyleCnt="0"/>
      <dgm:spPr/>
    </dgm:pt>
    <dgm:pt modelId="{949E0CAC-C18A-49CB-830D-72AAE08D9C9E}" type="pres">
      <dgm:prSet presAssocID="{EC848829-1BDC-473B-A604-1426C63E9224}" presName="rootText" presStyleLbl="node4" presStyleIdx="13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C86B365-2886-4CC3-A569-9F77629746F8}" type="pres">
      <dgm:prSet presAssocID="{EC848829-1BDC-473B-A604-1426C63E9224}" presName="rootConnector" presStyleLbl="node4" presStyleIdx="13" presStyleCnt="32"/>
      <dgm:spPr/>
      <dgm:t>
        <a:bodyPr/>
        <a:lstStyle/>
        <a:p>
          <a:pPr rtl="1"/>
          <a:endParaRPr lang="ar-SA"/>
        </a:p>
      </dgm:t>
    </dgm:pt>
    <dgm:pt modelId="{641F72AF-CA7E-4AA3-9692-979232218AA9}" type="pres">
      <dgm:prSet presAssocID="{EC848829-1BDC-473B-A604-1426C63E9224}" presName="hierChild4" presStyleCnt="0"/>
      <dgm:spPr/>
    </dgm:pt>
    <dgm:pt modelId="{673D63F0-FF18-4067-B707-AD688CD94E78}" type="pres">
      <dgm:prSet presAssocID="{78940C45-9E59-46CA-AA56-E270E9C3CC12}" presName="Name35" presStyleLbl="parChTrans1D4" presStyleIdx="14" presStyleCnt="32" custSzY="360000"/>
      <dgm:spPr/>
      <dgm:t>
        <a:bodyPr/>
        <a:lstStyle/>
        <a:p>
          <a:pPr rtl="1"/>
          <a:endParaRPr lang="ar-SA"/>
        </a:p>
      </dgm:t>
    </dgm:pt>
    <dgm:pt modelId="{B73848F6-1D02-46D6-B177-A891067239FB}" type="pres">
      <dgm:prSet presAssocID="{0BA32611-36DC-422F-BBD2-0B3B922E8F5A}" presName="hierRoot2" presStyleCnt="0">
        <dgm:presLayoutVars>
          <dgm:hierBranch val="init"/>
        </dgm:presLayoutVars>
      </dgm:prSet>
      <dgm:spPr/>
    </dgm:pt>
    <dgm:pt modelId="{C459D959-A83F-412D-A6C7-403288CB6BE4}" type="pres">
      <dgm:prSet presAssocID="{0BA32611-36DC-422F-BBD2-0B3B922E8F5A}" presName="rootComposite" presStyleCnt="0"/>
      <dgm:spPr/>
    </dgm:pt>
    <dgm:pt modelId="{A5592EAF-0803-4D62-99DE-3284D7E5D41C}" type="pres">
      <dgm:prSet presAssocID="{0BA32611-36DC-422F-BBD2-0B3B922E8F5A}" presName="rootText" presStyleLbl="node4" presStyleIdx="14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89028AC-459B-4FA5-A3BC-690B908D5FF4}" type="pres">
      <dgm:prSet presAssocID="{0BA32611-36DC-422F-BBD2-0B3B922E8F5A}" presName="rootConnector" presStyleLbl="node4" presStyleIdx="14" presStyleCnt="32"/>
      <dgm:spPr/>
      <dgm:t>
        <a:bodyPr/>
        <a:lstStyle/>
        <a:p>
          <a:pPr rtl="1"/>
          <a:endParaRPr lang="ar-SA"/>
        </a:p>
      </dgm:t>
    </dgm:pt>
    <dgm:pt modelId="{7006CFB9-5DEF-4A37-BA2B-A2E65E0BC2E6}" type="pres">
      <dgm:prSet presAssocID="{0BA32611-36DC-422F-BBD2-0B3B922E8F5A}" presName="hierChild4" presStyleCnt="0"/>
      <dgm:spPr/>
    </dgm:pt>
    <dgm:pt modelId="{47745DF9-DB43-48F5-80D4-62EFC32F0E51}" type="pres">
      <dgm:prSet presAssocID="{0BA32611-36DC-422F-BBD2-0B3B922E8F5A}" presName="hierChild5" presStyleCnt="0"/>
      <dgm:spPr/>
    </dgm:pt>
    <dgm:pt modelId="{233F9356-9DC0-426F-9B0B-6763039CCDDD}" type="pres">
      <dgm:prSet presAssocID="{EC848829-1BDC-473B-A604-1426C63E9224}" presName="hierChild5" presStyleCnt="0"/>
      <dgm:spPr/>
    </dgm:pt>
    <dgm:pt modelId="{7056BC01-C781-4F5D-86C3-81627C710B07}" type="pres">
      <dgm:prSet presAssocID="{3DE11200-0B44-4DAE-9184-679B6AFCF3A2}" presName="hierChild5" presStyleCnt="0"/>
      <dgm:spPr/>
    </dgm:pt>
    <dgm:pt modelId="{7A3C6C3C-B277-487D-8230-540C3F38FB1D}" type="pres">
      <dgm:prSet presAssocID="{03C027E6-BA52-46DE-838C-0665EFDB1EC8}" presName="hierChild5" presStyleCnt="0"/>
      <dgm:spPr/>
    </dgm:pt>
    <dgm:pt modelId="{910667D8-6532-480D-8A37-B98835A2F9AF}" type="pres">
      <dgm:prSet presAssocID="{068409D7-397F-4E68-8F05-87458C9D0748}" presName="hierChild5" presStyleCnt="0"/>
      <dgm:spPr/>
    </dgm:pt>
    <dgm:pt modelId="{A74EEEA9-28C1-4D54-B578-0A0E0DB5BC95}" type="pres">
      <dgm:prSet presAssocID="{9CE40ACB-047B-4D61-B2AF-DE8E29708992}" presName="hierChild5" presStyleCnt="0"/>
      <dgm:spPr/>
    </dgm:pt>
    <dgm:pt modelId="{04C35DBB-52C9-4359-944A-7D551344D9B2}" type="pres">
      <dgm:prSet presAssocID="{9652CE41-109F-4977-9BF5-A4A409F1C5F5}" presName="hierChild5" presStyleCnt="0"/>
      <dgm:spPr/>
    </dgm:pt>
    <dgm:pt modelId="{4D831E8B-11AB-4723-AE98-C47CA0C3745C}" type="pres">
      <dgm:prSet presAssocID="{4D072B3C-91E0-47C3-AE7E-D5A6E745EFA1}" presName="Name35" presStyleLbl="parChTrans1D3" presStyleIdx="1" presStyleCnt="4" custSzY="360000"/>
      <dgm:spPr/>
      <dgm:t>
        <a:bodyPr/>
        <a:lstStyle/>
        <a:p>
          <a:pPr rtl="1"/>
          <a:endParaRPr lang="ar-SA"/>
        </a:p>
      </dgm:t>
    </dgm:pt>
    <dgm:pt modelId="{A0FF4AB6-C62E-414A-B43D-87F9D5366C0F}" type="pres">
      <dgm:prSet presAssocID="{C381504F-E583-4377-B878-84CE12FBA931}" presName="hierRoot2" presStyleCnt="0">
        <dgm:presLayoutVars>
          <dgm:hierBranch/>
        </dgm:presLayoutVars>
      </dgm:prSet>
      <dgm:spPr/>
    </dgm:pt>
    <dgm:pt modelId="{B9868879-5487-4160-8352-FC076992986A}" type="pres">
      <dgm:prSet presAssocID="{C381504F-E583-4377-B878-84CE12FBA931}" presName="rootComposite" presStyleCnt="0"/>
      <dgm:spPr/>
    </dgm:pt>
    <dgm:pt modelId="{0E422CFE-0BB3-42A1-AC2E-DFBB93208AFB}" type="pres">
      <dgm:prSet presAssocID="{C381504F-E583-4377-B878-84CE12FBA931}" presName="rootText" presStyleLbl="node3" presStyleIdx="1" presStyleCnt="4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395C11D-036A-45B9-BAC8-41F4973F0357}" type="pres">
      <dgm:prSet presAssocID="{C381504F-E583-4377-B878-84CE12FBA931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CF4B2545-D22E-4E3F-BC28-4B76E7DFF6F3}" type="pres">
      <dgm:prSet presAssocID="{C381504F-E583-4377-B878-84CE12FBA931}" presName="hierChild4" presStyleCnt="0"/>
      <dgm:spPr/>
    </dgm:pt>
    <dgm:pt modelId="{485DF26F-84C1-4EB2-B13C-F1B2B7500224}" type="pres">
      <dgm:prSet presAssocID="{F5015620-B9F2-4156-A289-156D4B8FAC8A}" presName="Name35" presStyleLbl="parChTrans1D4" presStyleIdx="15" presStyleCnt="32" custSzY="360000"/>
      <dgm:spPr/>
      <dgm:t>
        <a:bodyPr/>
        <a:lstStyle/>
        <a:p>
          <a:pPr rtl="1"/>
          <a:endParaRPr lang="ar-SA"/>
        </a:p>
      </dgm:t>
    </dgm:pt>
    <dgm:pt modelId="{911831FD-BD88-4D1C-BA0A-3F9F312AB721}" type="pres">
      <dgm:prSet presAssocID="{934EF18E-4EA1-45F0-835F-C060179DE8F1}" presName="hierRoot2" presStyleCnt="0">
        <dgm:presLayoutVars>
          <dgm:hierBranch/>
        </dgm:presLayoutVars>
      </dgm:prSet>
      <dgm:spPr/>
    </dgm:pt>
    <dgm:pt modelId="{297C8006-6E28-4BB0-93BB-858CD3865166}" type="pres">
      <dgm:prSet presAssocID="{934EF18E-4EA1-45F0-835F-C060179DE8F1}" presName="rootComposite" presStyleCnt="0"/>
      <dgm:spPr/>
    </dgm:pt>
    <dgm:pt modelId="{C21B5C0E-AA2A-4529-9010-60AB4AB0A05D}" type="pres">
      <dgm:prSet presAssocID="{934EF18E-4EA1-45F0-835F-C060179DE8F1}" presName="rootText" presStyleLbl="node4" presStyleIdx="15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C113676-643F-4648-A8FF-C14AA626631F}" type="pres">
      <dgm:prSet presAssocID="{934EF18E-4EA1-45F0-835F-C060179DE8F1}" presName="rootConnector" presStyleLbl="node4" presStyleIdx="15" presStyleCnt="32"/>
      <dgm:spPr/>
      <dgm:t>
        <a:bodyPr/>
        <a:lstStyle/>
        <a:p>
          <a:pPr rtl="1"/>
          <a:endParaRPr lang="ar-SA"/>
        </a:p>
      </dgm:t>
    </dgm:pt>
    <dgm:pt modelId="{F104B97F-FB10-4A6A-B0E9-8A626AC2A903}" type="pres">
      <dgm:prSet presAssocID="{934EF18E-4EA1-45F0-835F-C060179DE8F1}" presName="hierChild4" presStyleCnt="0"/>
      <dgm:spPr/>
    </dgm:pt>
    <dgm:pt modelId="{7E039C46-BB21-4F48-AC55-521D82387B76}" type="pres">
      <dgm:prSet presAssocID="{B6FA2517-077D-4DD7-A1E3-DBD8FA3E53C8}" presName="Name35" presStyleLbl="parChTrans1D4" presStyleIdx="16" presStyleCnt="32" custSzY="360000"/>
      <dgm:spPr/>
      <dgm:t>
        <a:bodyPr/>
        <a:lstStyle/>
        <a:p>
          <a:pPr rtl="1"/>
          <a:endParaRPr lang="ar-SA"/>
        </a:p>
      </dgm:t>
    </dgm:pt>
    <dgm:pt modelId="{E370114E-DFAC-49AA-A94B-BFA81362B2E9}" type="pres">
      <dgm:prSet presAssocID="{E7180558-CC84-4E6D-ADD5-6A692D7CA5A7}" presName="hierRoot2" presStyleCnt="0">
        <dgm:presLayoutVars>
          <dgm:hierBranch/>
        </dgm:presLayoutVars>
      </dgm:prSet>
      <dgm:spPr/>
    </dgm:pt>
    <dgm:pt modelId="{6FD2DD8E-D3FC-42A4-A45F-FD0AA6A5FFA0}" type="pres">
      <dgm:prSet presAssocID="{E7180558-CC84-4E6D-ADD5-6A692D7CA5A7}" presName="rootComposite" presStyleCnt="0"/>
      <dgm:spPr/>
    </dgm:pt>
    <dgm:pt modelId="{80BBF74B-637B-4AFB-9FE7-2078BAAB24E0}" type="pres">
      <dgm:prSet presAssocID="{E7180558-CC84-4E6D-ADD5-6A692D7CA5A7}" presName="rootText" presStyleLbl="node4" presStyleIdx="16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43EC84-E942-406C-8328-F90026228531}" type="pres">
      <dgm:prSet presAssocID="{E7180558-CC84-4E6D-ADD5-6A692D7CA5A7}" presName="rootConnector" presStyleLbl="node4" presStyleIdx="16" presStyleCnt="32"/>
      <dgm:spPr/>
      <dgm:t>
        <a:bodyPr/>
        <a:lstStyle/>
        <a:p>
          <a:pPr rtl="1"/>
          <a:endParaRPr lang="ar-SA"/>
        </a:p>
      </dgm:t>
    </dgm:pt>
    <dgm:pt modelId="{B65CCF78-712A-4B07-9D49-E2CB4047744B}" type="pres">
      <dgm:prSet presAssocID="{E7180558-CC84-4E6D-ADD5-6A692D7CA5A7}" presName="hierChild4" presStyleCnt="0"/>
      <dgm:spPr/>
    </dgm:pt>
    <dgm:pt modelId="{96E4A686-9492-4FAD-AA23-25B3B3D27103}" type="pres">
      <dgm:prSet presAssocID="{864C75A5-16BB-4E14-A4EA-C7F377DD3E0A}" presName="Name35" presStyleLbl="parChTrans1D4" presStyleIdx="17" presStyleCnt="32" custSzY="360000"/>
      <dgm:spPr/>
      <dgm:t>
        <a:bodyPr/>
        <a:lstStyle/>
        <a:p>
          <a:pPr rtl="1"/>
          <a:endParaRPr lang="ar-SA"/>
        </a:p>
      </dgm:t>
    </dgm:pt>
    <dgm:pt modelId="{A2521AB0-107C-4CAE-8A55-C1C9EC8628F9}" type="pres">
      <dgm:prSet presAssocID="{11012555-1A57-457D-8392-D24B5ED67E85}" presName="hierRoot2" presStyleCnt="0">
        <dgm:presLayoutVars>
          <dgm:hierBranch/>
        </dgm:presLayoutVars>
      </dgm:prSet>
      <dgm:spPr/>
    </dgm:pt>
    <dgm:pt modelId="{21417741-CB0B-4C80-A3EF-53149BAD9FC3}" type="pres">
      <dgm:prSet presAssocID="{11012555-1A57-457D-8392-D24B5ED67E85}" presName="rootComposite" presStyleCnt="0"/>
      <dgm:spPr/>
    </dgm:pt>
    <dgm:pt modelId="{3DC8157A-6131-47F1-8B68-E9197E83CF4D}" type="pres">
      <dgm:prSet presAssocID="{11012555-1A57-457D-8392-D24B5ED67E85}" presName="rootText" presStyleLbl="node4" presStyleIdx="17" presStyleCnt="32" custScaleY="9519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0EEF0CA-EE7A-4175-9109-E3D796A0D9E9}" type="pres">
      <dgm:prSet presAssocID="{11012555-1A57-457D-8392-D24B5ED67E85}" presName="rootConnector" presStyleLbl="node4" presStyleIdx="17" presStyleCnt="32"/>
      <dgm:spPr/>
      <dgm:t>
        <a:bodyPr/>
        <a:lstStyle/>
        <a:p>
          <a:pPr rtl="1"/>
          <a:endParaRPr lang="ar-SA"/>
        </a:p>
      </dgm:t>
    </dgm:pt>
    <dgm:pt modelId="{FC804B2B-0F92-410F-8F22-47FA948D93E8}" type="pres">
      <dgm:prSet presAssocID="{11012555-1A57-457D-8392-D24B5ED67E85}" presName="hierChild4" presStyleCnt="0"/>
      <dgm:spPr/>
    </dgm:pt>
    <dgm:pt modelId="{D8C3E32A-587C-4DEB-B7B2-391B2671B341}" type="pres">
      <dgm:prSet presAssocID="{292BE090-096C-4530-88B8-9AC6A0BB1119}" presName="Name35" presStyleLbl="parChTrans1D4" presStyleIdx="18" presStyleCnt="32" custSzY="360000"/>
      <dgm:spPr/>
      <dgm:t>
        <a:bodyPr/>
        <a:lstStyle/>
        <a:p>
          <a:pPr rtl="1"/>
          <a:endParaRPr lang="ar-SA"/>
        </a:p>
      </dgm:t>
    </dgm:pt>
    <dgm:pt modelId="{10796A74-67E7-4EF0-8B27-7F0EA83C7418}" type="pres">
      <dgm:prSet presAssocID="{BD33419B-E28D-4EA4-A1EB-420B779EA841}" presName="hierRoot2" presStyleCnt="0">
        <dgm:presLayoutVars>
          <dgm:hierBranch/>
        </dgm:presLayoutVars>
      </dgm:prSet>
      <dgm:spPr/>
    </dgm:pt>
    <dgm:pt modelId="{C8930829-87CD-4D8E-A063-F9287DD2E328}" type="pres">
      <dgm:prSet presAssocID="{BD33419B-E28D-4EA4-A1EB-420B779EA841}" presName="rootComposite" presStyleCnt="0"/>
      <dgm:spPr/>
    </dgm:pt>
    <dgm:pt modelId="{DAAE049B-32DE-48D4-88F1-F1C6D255295B}" type="pres">
      <dgm:prSet presAssocID="{BD33419B-E28D-4EA4-A1EB-420B779EA841}" presName="rootText" presStyleLbl="node4" presStyleIdx="18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31628C2-10F2-4DFB-ADF9-32522FE036F0}" type="pres">
      <dgm:prSet presAssocID="{BD33419B-E28D-4EA4-A1EB-420B779EA841}" presName="rootConnector" presStyleLbl="node4" presStyleIdx="18" presStyleCnt="32"/>
      <dgm:spPr/>
      <dgm:t>
        <a:bodyPr/>
        <a:lstStyle/>
        <a:p>
          <a:pPr rtl="1"/>
          <a:endParaRPr lang="ar-SA"/>
        </a:p>
      </dgm:t>
    </dgm:pt>
    <dgm:pt modelId="{F1E2BC62-6248-446B-9884-A0ED47B6C102}" type="pres">
      <dgm:prSet presAssocID="{BD33419B-E28D-4EA4-A1EB-420B779EA841}" presName="hierChild4" presStyleCnt="0"/>
      <dgm:spPr/>
    </dgm:pt>
    <dgm:pt modelId="{89BBF3FA-9FE2-472F-8E6B-803CEB78F1B9}" type="pres">
      <dgm:prSet presAssocID="{E8477738-7F80-4268-98E8-088C9DDD6A6D}" presName="Name35" presStyleLbl="parChTrans1D4" presStyleIdx="19" presStyleCnt="32" custSzY="360000"/>
      <dgm:spPr/>
      <dgm:t>
        <a:bodyPr/>
        <a:lstStyle/>
        <a:p>
          <a:pPr rtl="1"/>
          <a:endParaRPr lang="ar-SA"/>
        </a:p>
      </dgm:t>
    </dgm:pt>
    <dgm:pt modelId="{37E6D095-4466-40BB-84C5-C80BDC225CB6}" type="pres">
      <dgm:prSet presAssocID="{D1BBDA0D-323A-41A3-BC85-39313C87703F}" presName="hierRoot2" presStyleCnt="0">
        <dgm:presLayoutVars>
          <dgm:hierBranch/>
        </dgm:presLayoutVars>
      </dgm:prSet>
      <dgm:spPr/>
    </dgm:pt>
    <dgm:pt modelId="{D8945F68-5D0C-497D-9F96-8C877661CE7D}" type="pres">
      <dgm:prSet presAssocID="{D1BBDA0D-323A-41A3-BC85-39313C87703F}" presName="rootComposite" presStyleCnt="0"/>
      <dgm:spPr/>
    </dgm:pt>
    <dgm:pt modelId="{6518576F-8C5A-4B5E-8CA2-58C37A618B57}" type="pres">
      <dgm:prSet presAssocID="{D1BBDA0D-323A-41A3-BC85-39313C87703F}" presName="rootText" presStyleLbl="node4" presStyleIdx="19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F20DBA-99C4-444B-82DC-F904AF2AFB82}" type="pres">
      <dgm:prSet presAssocID="{D1BBDA0D-323A-41A3-BC85-39313C87703F}" presName="rootConnector" presStyleLbl="node4" presStyleIdx="19" presStyleCnt="32"/>
      <dgm:spPr/>
      <dgm:t>
        <a:bodyPr/>
        <a:lstStyle/>
        <a:p>
          <a:pPr rtl="1"/>
          <a:endParaRPr lang="ar-SA"/>
        </a:p>
      </dgm:t>
    </dgm:pt>
    <dgm:pt modelId="{76BF0AAF-9520-4457-AE12-B1338348B382}" type="pres">
      <dgm:prSet presAssocID="{D1BBDA0D-323A-41A3-BC85-39313C87703F}" presName="hierChild4" presStyleCnt="0"/>
      <dgm:spPr/>
    </dgm:pt>
    <dgm:pt modelId="{2002BB30-75A3-40FE-98E5-6253B95A5B9B}" type="pres">
      <dgm:prSet presAssocID="{3D44B54A-3ED9-4C06-941C-5613A093BDFF}" presName="Name35" presStyleLbl="parChTrans1D4" presStyleIdx="20" presStyleCnt="32" custSzY="360000"/>
      <dgm:spPr/>
      <dgm:t>
        <a:bodyPr/>
        <a:lstStyle/>
        <a:p>
          <a:pPr rtl="1"/>
          <a:endParaRPr lang="ar-SA"/>
        </a:p>
      </dgm:t>
    </dgm:pt>
    <dgm:pt modelId="{DAAD2145-16E4-4665-8CF2-38D5DE7ECDF4}" type="pres">
      <dgm:prSet presAssocID="{053A03CC-56E0-4E98-890E-0FF756186809}" presName="hierRoot2" presStyleCnt="0">
        <dgm:presLayoutVars>
          <dgm:hierBranch val="init"/>
        </dgm:presLayoutVars>
      </dgm:prSet>
      <dgm:spPr/>
    </dgm:pt>
    <dgm:pt modelId="{EE4D24EC-2AC4-4172-937A-7FEF575F1123}" type="pres">
      <dgm:prSet presAssocID="{053A03CC-56E0-4E98-890E-0FF756186809}" presName="rootComposite" presStyleCnt="0"/>
      <dgm:spPr/>
    </dgm:pt>
    <dgm:pt modelId="{D19831D5-16EE-417A-B567-70155F61C78B}" type="pres">
      <dgm:prSet presAssocID="{053A03CC-56E0-4E98-890E-0FF756186809}" presName="rootText" presStyleLbl="node4" presStyleIdx="20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A41C109-5028-4C50-9B0A-1CA615E8489D}" type="pres">
      <dgm:prSet presAssocID="{053A03CC-56E0-4E98-890E-0FF756186809}" presName="rootConnector" presStyleLbl="node4" presStyleIdx="20" presStyleCnt="32"/>
      <dgm:spPr/>
      <dgm:t>
        <a:bodyPr/>
        <a:lstStyle/>
        <a:p>
          <a:pPr rtl="1"/>
          <a:endParaRPr lang="ar-SA"/>
        </a:p>
      </dgm:t>
    </dgm:pt>
    <dgm:pt modelId="{AC511898-4903-488C-96EF-C32A96634196}" type="pres">
      <dgm:prSet presAssocID="{053A03CC-56E0-4E98-890E-0FF756186809}" presName="hierChild4" presStyleCnt="0"/>
      <dgm:spPr/>
    </dgm:pt>
    <dgm:pt modelId="{7A44BB68-6495-4AB4-89C3-65DD78B16821}" type="pres">
      <dgm:prSet presAssocID="{053A03CC-56E0-4E98-890E-0FF756186809}" presName="hierChild5" presStyleCnt="0"/>
      <dgm:spPr/>
    </dgm:pt>
    <dgm:pt modelId="{F53845B5-38A4-4610-84FD-DCAA54223B6F}" type="pres">
      <dgm:prSet presAssocID="{A926AF26-D224-4C4C-B5FC-AA771C078217}" presName="Name35" presStyleLbl="parChTrans1D4" presStyleIdx="21" presStyleCnt="32" custSzY="360000"/>
      <dgm:spPr/>
      <dgm:t>
        <a:bodyPr/>
        <a:lstStyle/>
        <a:p>
          <a:pPr rtl="1"/>
          <a:endParaRPr lang="ar-SA"/>
        </a:p>
      </dgm:t>
    </dgm:pt>
    <dgm:pt modelId="{F99B4C87-D5CD-4A32-BFBF-8BB71101A09D}" type="pres">
      <dgm:prSet presAssocID="{2816B0A4-7DC6-4277-8AC5-53BE36BDA9B6}" presName="hierRoot2" presStyleCnt="0">
        <dgm:presLayoutVars>
          <dgm:hierBranch val="init"/>
        </dgm:presLayoutVars>
      </dgm:prSet>
      <dgm:spPr/>
    </dgm:pt>
    <dgm:pt modelId="{9033CF13-72A3-446F-9274-24DFDF18D258}" type="pres">
      <dgm:prSet presAssocID="{2816B0A4-7DC6-4277-8AC5-53BE36BDA9B6}" presName="rootComposite" presStyleCnt="0"/>
      <dgm:spPr/>
    </dgm:pt>
    <dgm:pt modelId="{C164B23C-4A0A-4768-B37C-7761D905E9A9}" type="pres">
      <dgm:prSet presAssocID="{2816B0A4-7DC6-4277-8AC5-53BE36BDA9B6}" presName="rootText" presStyleLbl="node4" presStyleIdx="21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7EFD8D9-ED3D-477F-9915-D1D9DF786D5B}" type="pres">
      <dgm:prSet presAssocID="{2816B0A4-7DC6-4277-8AC5-53BE36BDA9B6}" presName="rootConnector" presStyleLbl="node4" presStyleIdx="21" presStyleCnt="32"/>
      <dgm:spPr/>
      <dgm:t>
        <a:bodyPr/>
        <a:lstStyle/>
        <a:p>
          <a:pPr rtl="1"/>
          <a:endParaRPr lang="ar-SA"/>
        </a:p>
      </dgm:t>
    </dgm:pt>
    <dgm:pt modelId="{5B7123CD-4447-4A3D-81CF-6C98D49BE31B}" type="pres">
      <dgm:prSet presAssocID="{2816B0A4-7DC6-4277-8AC5-53BE36BDA9B6}" presName="hierChild4" presStyleCnt="0"/>
      <dgm:spPr/>
    </dgm:pt>
    <dgm:pt modelId="{25E3DAF4-6BF5-4EB4-A9DA-39F3CE85DAB0}" type="pres">
      <dgm:prSet presAssocID="{2816B0A4-7DC6-4277-8AC5-53BE36BDA9B6}" presName="hierChild5" presStyleCnt="0"/>
      <dgm:spPr/>
    </dgm:pt>
    <dgm:pt modelId="{7833302E-4CEE-4628-B619-8CC24918060F}" type="pres">
      <dgm:prSet presAssocID="{EE454660-7072-4274-AC71-A022A9272901}" presName="Name35" presStyleLbl="parChTrans1D4" presStyleIdx="22" presStyleCnt="32" custSzY="360000"/>
      <dgm:spPr/>
      <dgm:t>
        <a:bodyPr/>
        <a:lstStyle/>
        <a:p>
          <a:pPr rtl="1"/>
          <a:endParaRPr lang="ar-SA"/>
        </a:p>
      </dgm:t>
    </dgm:pt>
    <dgm:pt modelId="{C17C1F39-F6E9-44C5-8575-47892D812F57}" type="pres">
      <dgm:prSet presAssocID="{5BB9AE51-60BC-4474-B9C3-FA5FF1809F3B}" presName="hierRoot2" presStyleCnt="0">
        <dgm:presLayoutVars>
          <dgm:hierBranch val="init"/>
        </dgm:presLayoutVars>
      </dgm:prSet>
      <dgm:spPr/>
    </dgm:pt>
    <dgm:pt modelId="{8C115557-FA48-428A-841C-008C46EDBF0D}" type="pres">
      <dgm:prSet presAssocID="{5BB9AE51-60BC-4474-B9C3-FA5FF1809F3B}" presName="rootComposite" presStyleCnt="0"/>
      <dgm:spPr/>
    </dgm:pt>
    <dgm:pt modelId="{57B9ED9D-A7BE-4E7F-B605-06E709C6C3B5}" type="pres">
      <dgm:prSet presAssocID="{5BB9AE51-60BC-4474-B9C3-FA5FF1809F3B}" presName="rootText" presStyleLbl="node4" presStyleIdx="22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0C3BE50-B6B3-4BB5-93FC-AB1F6F511A9C}" type="pres">
      <dgm:prSet presAssocID="{5BB9AE51-60BC-4474-B9C3-FA5FF1809F3B}" presName="rootConnector" presStyleLbl="node4" presStyleIdx="22" presStyleCnt="32"/>
      <dgm:spPr/>
      <dgm:t>
        <a:bodyPr/>
        <a:lstStyle/>
        <a:p>
          <a:pPr rtl="1"/>
          <a:endParaRPr lang="ar-SA"/>
        </a:p>
      </dgm:t>
    </dgm:pt>
    <dgm:pt modelId="{88127ABB-B998-4092-A6D2-904CA708F963}" type="pres">
      <dgm:prSet presAssocID="{5BB9AE51-60BC-4474-B9C3-FA5FF1809F3B}" presName="hierChild4" presStyleCnt="0"/>
      <dgm:spPr/>
    </dgm:pt>
    <dgm:pt modelId="{9ADAF75D-EB48-4933-A9E0-BA3C817C56F6}" type="pres">
      <dgm:prSet presAssocID="{5BB9AE51-60BC-4474-B9C3-FA5FF1809F3B}" presName="hierChild5" presStyleCnt="0"/>
      <dgm:spPr/>
    </dgm:pt>
    <dgm:pt modelId="{575EF29A-AF8C-44AC-9C0D-7CF9CB676E80}" type="pres">
      <dgm:prSet presAssocID="{7D98EBB0-E11B-4ACE-AD33-A5BE6B289F8F}" presName="Name35" presStyleLbl="parChTrans1D4" presStyleIdx="23" presStyleCnt="32" custSzY="360000"/>
      <dgm:spPr/>
      <dgm:t>
        <a:bodyPr/>
        <a:lstStyle/>
        <a:p>
          <a:pPr rtl="1"/>
          <a:endParaRPr lang="ar-SA"/>
        </a:p>
      </dgm:t>
    </dgm:pt>
    <dgm:pt modelId="{A93A7D6E-7F04-4091-A7BB-6FA193FDB5AF}" type="pres">
      <dgm:prSet presAssocID="{55F914F8-39D3-4AA7-8F08-813B2BCE521B}" presName="hierRoot2" presStyleCnt="0">
        <dgm:presLayoutVars>
          <dgm:hierBranch val="init"/>
        </dgm:presLayoutVars>
      </dgm:prSet>
      <dgm:spPr/>
    </dgm:pt>
    <dgm:pt modelId="{B3F3560F-7D70-46DF-B531-F67347639BDD}" type="pres">
      <dgm:prSet presAssocID="{55F914F8-39D3-4AA7-8F08-813B2BCE521B}" presName="rootComposite" presStyleCnt="0"/>
      <dgm:spPr/>
    </dgm:pt>
    <dgm:pt modelId="{A5A6E030-A4D3-452D-B161-7561DD48A9FA}" type="pres">
      <dgm:prSet presAssocID="{55F914F8-39D3-4AA7-8F08-813B2BCE521B}" presName="rootText" presStyleLbl="node4" presStyleIdx="23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357232-A4DF-40B2-86A3-12CA8446A38F}" type="pres">
      <dgm:prSet presAssocID="{55F914F8-39D3-4AA7-8F08-813B2BCE521B}" presName="rootConnector" presStyleLbl="node4" presStyleIdx="23" presStyleCnt="32"/>
      <dgm:spPr/>
      <dgm:t>
        <a:bodyPr/>
        <a:lstStyle/>
        <a:p>
          <a:pPr rtl="1"/>
          <a:endParaRPr lang="ar-SA"/>
        </a:p>
      </dgm:t>
    </dgm:pt>
    <dgm:pt modelId="{F93EB634-C199-4BD4-9F72-6DC34BF9C44C}" type="pres">
      <dgm:prSet presAssocID="{55F914F8-39D3-4AA7-8F08-813B2BCE521B}" presName="hierChild4" presStyleCnt="0"/>
      <dgm:spPr/>
    </dgm:pt>
    <dgm:pt modelId="{B58E9F39-1210-4238-912D-9424D07D3C28}" type="pres">
      <dgm:prSet presAssocID="{55F914F8-39D3-4AA7-8F08-813B2BCE521B}" presName="hierChild5" presStyleCnt="0"/>
      <dgm:spPr/>
    </dgm:pt>
    <dgm:pt modelId="{6E565662-585A-4553-915C-BF3FAF8385FE}" type="pres">
      <dgm:prSet presAssocID="{D1BBDA0D-323A-41A3-BC85-39313C87703F}" presName="hierChild5" presStyleCnt="0"/>
      <dgm:spPr/>
    </dgm:pt>
    <dgm:pt modelId="{E6EF85E5-FAC8-4E3F-B9B1-B6CCC67F6FD3}" type="pres">
      <dgm:prSet presAssocID="{BD33419B-E28D-4EA4-A1EB-420B779EA841}" presName="hierChild5" presStyleCnt="0"/>
      <dgm:spPr/>
    </dgm:pt>
    <dgm:pt modelId="{F04F734D-23C4-4A9A-B289-5FE9123FBE1F}" type="pres">
      <dgm:prSet presAssocID="{11012555-1A57-457D-8392-D24B5ED67E85}" presName="hierChild5" presStyleCnt="0"/>
      <dgm:spPr/>
    </dgm:pt>
    <dgm:pt modelId="{BAF9DC43-1420-4B36-B4D5-4F167FA0815C}" type="pres">
      <dgm:prSet presAssocID="{E7180558-CC84-4E6D-ADD5-6A692D7CA5A7}" presName="hierChild5" presStyleCnt="0"/>
      <dgm:spPr/>
    </dgm:pt>
    <dgm:pt modelId="{8C2F4A0D-DAE0-48CB-BD06-DBDC63618436}" type="pres">
      <dgm:prSet presAssocID="{934EF18E-4EA1-45F0-835F-C060179DE8F1}" presName="hierChild5" presStyleCnt="0"/>
      <dgm:spPr/>
    </dgm:pt>
    <dgm:pt modelId="{D37AB253-CD30-4E8E-9729-2A9A38235DB5}" type="pres">
      <dgm:prSet presAssocID="{C381504F-E583-4377-B878-84CE12FBA931}" presName="hierChild5" presStyleCnt="0"/>
      <dgm:spPr/>
    </dgm:pt>
    <dgm:pt modelId="{E1986ED5-56B2-4973-AC62-7809A082851F}" type="pres">
      <dgm:prSet presAssocID="{B47A4F00-62BC-49C6-8770-7C907F03FF40}" presName="Name35" presStyleLbl="parChTrans1D3" presStyleIdx="2" presStyleCnt="4" custSzY="360000"/>
      <dgm:spPr/>
      <dgm:t>
        <a:bodyPr/>
        <a:lstStyle/>
        <a:p>
          <a:pPr rtl="1"/>
          <a:endParaRPr lang="ar-SA"/>
        </a:p>
      </dgm:t>
    </dgm:pt>
    <dgm:pt modelId="{248DA5AC-1F69-4A33-869E-A81B3604D186}" type="pres">
      <dgm:prSet presAssocID="{81C1767C-12DA-4583-AE7E-78BF1EF66B7D}" presName="hierRoot2" presStyleCnt="0">
        <dgm:presLayoutVars>
          <dgm:hierBranch/>
        </dgm:presLayoutVars>
      </dgm:prSet>
      <dgm:spPr/>
    </dgm:pt>
    <dgm:pt modelId="{966127B1-1F59-4B92-9260-59D3869B347C}" type="pres">
      <dgm:prSet presAssocID="{81C1767C-12DA-4583-AE7E-78BF1EF66B7D}" presName="rootComposite" presStyleCnt="0"/>
      <dgm:spPr/>
    </dgm:pt>
    <dgm:pt modelId="{CF2FD746-966A-458A-9735-085DCC98B4AD}" type="pres">
      <dgm:prSet presAssocID="{81C1767C-12DA-4583-AE7E-78BF1EF66B7D}" presName="rootText" presStyleLbl="node3" presStyleIdx="2" presStyleCnt="4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C73EA41-86D4-4CD0-98A2-4B48BF0EC9FF}" type="pres">
      <dgm:prSet presAssocID="{81C1767C-12DA-4583-AE7E-78BF1EF66B7D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CA19ED62-5B9B-4186-A487-33FD322B9778}" type="pres">
      <dgm:prSet presAssocID="{81C1767C-12DA-4583-AE7E-78BF1EF66B7D}" presName="hierChild4" presStyleCnt="0"/>
      <dgm:spPr/>
    </dgm:pt>
    <dgm:pt modelId="{30279C1E-AAC4-47BD-A9FC-8F27F279745B}" type="pres">
      <dgm:prSet presAssocID="{FF3C1D46-D8B0-4D1C-90C1-790C41C3B9FA}" presName="Name35" presStyleLbl="parChTrans1D4" presStyleIdx="24" presStyleCnt="32" custSzY="360000"/>
      <dgm:spPr/>
      <dgm:t>
        <a:bodyPr/>
        <a:lstStyle/>
        <a:p>
          <a:pPr rtl="1"/>
          <a:endParaRPr lang="ar-SA"/>
        </a:p>
      </dgm:t>
    </dgm:pt>
    <dgm:pt modelId="{F85889A9-5777-4F33-AA57-F21230CEA14C}" type="pres">
      <dgm:prSet presAssocID="{ACC46C44-911C-42C9-B322-0147A5C53A2D}" presName="hierRoot2" presStyleCnt="0">
        <dgm:presLayoutVars>
          <dgm:hierBranch/>
        </dgm:presLayoutVars>
      </dgm:prSet>
      <dgm:spPr/>
    </dgm:pt>
    <dgm:pt modelId="{62001CB5-A86E-4270-9970-E896876D805C}" type="pres">
      <dgm:prSet presAssocID="{ACC46C44-911C-42C9-B322-0147A5C53A2D}" presName="rootComposite" presStyleCnt="0"/>
      <dgm:spPr/>
    </dgm:pt>
    <dgm:pt modelId="{22749C57-61BF-4A92-A686-EC781773CE2D}" type="pres">
      <dgm:prSet presAssocID="{ACC46C44-911C-42C9-B322-0147A5C53A2D}" presName="rootText" presStyleLbl="node4" presStyleIdx="24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8BBE922-CCF2-4D0F-B5F9-C81C979FCD1D}" type="pres">
      <dgm:prSet presAssocID="{ACC46C44-911C-42C9-B322-0147A5C53A2D}" presName="rootConnector" presStyleLbl="node4" presStyleIdx="24" presStyleCnt="32"/>
      <dgm:spPr/>
      <dgm:t>
        <a:bodyPr/>
        <a:lstStyle/>
        <a:p>
          <a:pPr rtl="1"/>
          <a:endParaRPr lang="ar-SA"/>
        </a:p>
      </dgm:t>
    </dgm:pt>
    <dgm:pt modelId="{464073B2-28D4-401E-820E-D29C7358AE9C}" type="pres">
      <dgm:prSet presAssocID="{ACC46C44-911C-42C9-B322-0147A5C53A2D}" presName="hierChild4" presStyleCnt="0"/>
      <dgm:spPr/>
    </dgm:pt>
    <dgm:pt modelId="{9DDC4B9E-8B94-438A-BAD0-A736CD7495EF}" type="pres">
      <dgm:prSet presAssocID="{92A2C856-8D52-45AD-BB41-DB573DC1CF84}" presName="Name35" presStyleLbl="parChTrans1D4" presStyleIdx="25" presStyleCnt="32" custSzY="360000"/>
      <dgm:spPr/>
      <dgm:t>
        <a:bodyPr/>
        <a:lstStyle/>
        <a:p>
          <a:pPr rtl="1"/>
          <a:endParaRPr lang="ar-SA"/>
        </a:p>
      </dgm:t>
    </dgm:pt>
    <dgm:pt modelId="{0AE37231-DA76-485E-BE18-A6284A595445}" type="pres">
      <dgm:prSet presAssocID="{2F17587C-5387-4E28-90E6-9256CE2827F1}" presName="hierRoot2" presStyleCnt="0">
        <dgm:presLayoutVars>
          <dgm:hierBranch/>
        </dgm:presLayoutVars>
      </dgm:prSet>
      <dgm:spPr/>
    </dgm:pt>
    <dgm:pt modelId="{DE690A64-09E4-4C20-A89F-B6EBF5C1381B}" type="pres">
      <dgm:prSet presAssocID="{2F17587C-5387-4E28-90E6-9256CE2827F1}" presName="rootComposite" presStyleCnt="0"/>
      <dgm:spPr/>
    </dgm:pt>
    <dgm:pt modelId="{7CFE7487-0A8E-4F0B-9EB2-2B9D83B4DAA2}" type="pres">
      <dgm:prSet presAssocID="{2F17587C-5387-4E28-90E6-9256CE2827F1}" presName="rootText" presStyleLbl="node4" presStyleIdx="25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1748AD4-2001-4CED-BD3B-1E9617F550C4}" type="pres">
      <dgm:prSet presAssocID="{2F17587C-5387-4E28-90E6-9256CE2827F1}" presName="rootConnector" presStyleLbl="node4" presStyleIdx="25" presStyleCnt="32"/>
      <dgm:spPr/>
      <dgm:t>
        <a:bodyPr/>
        <a:lstStyle/>
        <a:p>
          <a:pPr rtl="1"/>
          <a:endParaRPr lang="ar-SA"/>
        </a:p>
      </dgm:t>
    </dgm:pt>
    <dgm:pt modelId="{2C9CB6B2-741A-460F-AA09-5D7581569818}" type="pres">
      <dgm:prSet presAssocID="{2F17587C-5387-4E28-90E6-9256CE2827F1}" presName="hierChild4" presStyleCnt="0"/>
      <dgm:spPr/>
    </dgm:pt>
    <dgm:pt modelId="{C6D8805C-E63E-4C89-B5EF-1545E9C8ABA4}" type="pres">
      <dgm:prSet presAssocID="{10C55D44-B09F-45BA-AEA1-5CCD644A4D24}" presName="Name35" presStyleLbl="parChTrans1D4" presStyleIdx="26" presStyleCnt="32" custSzY="360000"/>
      <dgm:spPr/>
      <dgm:t>
        <a:bodyPr/>
        <a:lstStyle/>
        <a:p>
          <a:pPr rtl="1"/>
          <a:endParaRPr lang="ar-SA"/>
        </a:p>
      </dgm:t>
    </dgm:pt>
    <dgm:pt modelId="{533E01D6-2934-44E5-9F4B-0E09304206D8}" type="pres">
      <dgm:prSet presAssocID="{9A6F24BD-1444-44A1-B750-1F59949EF70B}" presName="hierRoot2" presStyleCnt="0">
        <dgm:presLayoutVars>
          <dgm:hierBranch/>
        </dgm:presLayoutVars>
      </dgm:prSet>
      <dgm:spPr/>
    </dgm:pt>
    <dgm:pt modelId="{B591C341-0B4F-4819-B22A-CF207BD5449A}" type="pres">
      <dgm:prSet presAssocID="{9A6F24BD-1444-44A1-B750-1F59949EF70B}" presName="rootComposite" presStyleCnt="0"/>
      <dgm:spPr/>
    </dgm:pt>
    <dgm:pt modelId="{92884C64-D485-4F9D-A367-CCF482A6A053}" type="pres">
      <dgm:prSet presAssocID="{9A6F24BD-1444-44A1-B750-1F59949EF70B}" presName="rootText" presStyleLbl="node4" presStyleIdx="26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390173B-5E34-485B-B60F-421525DE3AF6}" type="pres">
      <dgm:prSet presAssocID="{9A6F24BD-1444-44A1-B750-1F59949EF70B}" presName="rootConnector" presStyleLbl="node4" presStyleIdx="26" presStyleCnt="32"/>
      <dgm:spPr/>
      <dgm:t>
        <a:bodyPr/>
        <a:lstStyle/>
        <a:p>
          <a:pPr rtl="1"/>
          <a:endParaRPr lang="ar-SA"/>
        </a:p>
      </dgm:t>
    </dgm:pt>
    <dgm:pt modelId="{704EC709-2838-40B9-A660-29A6FA3D6D65}" type="pres">
      <dgm:prSet presAssocID="{9A6F24BD-1444-44A1-B750-1F59949EF70B}" presName="hierChild4" presStyleCnt="0"/>
      <dgm:spPr/>
    </dgm:pt>
    <dgm:pt modelId="{F45B5EC1-D9C1-4B37-BF56-F79346EDD0B3}" type="pres">
      <dgm:prSet presAssocID="{AD990CAE-E2F4-4E66-B1FB-8974F03FCCA9}" presName="Name35" presStyleLbl="parChTrans1D4" presStyleIdx="27" presStyleCnt="32" custSzY="360000"/>
      <dgm:spPr/>
      <dgm:t>
        <a:bodyPr/>
        <a:lstStyle/>
        <a:p>
          <a:pPr rtl="1"/>
          <a:endParaRPr lang="ar-SA"/>
        </a:p>
      </dgm:t>
    </dgm:pt>
    <dgm:pt modelId="{1F2C26C3-61FD-4AB1-96F1-147BEC02CB09}" type="pres">
      <dgm:prSet presAssocID="{E7448A28-42E5-492C-878C-5001436B64BF}" presName="hierRoot2" presStyleCnt="0">
        <dgm:presLayoutVars>
          <dgm:hierBranch/>
        </dgm:presLayoutVars>
      </dgm:prSet>
      <dgm:spPr/>
    </dgm:pt>
    <dgm:pt modelId="{7CEC3BA5-285A-40BA-AD25-36BFF9E3D7B7}" type="pres">
      <dgm:prSet presAssocID="{E7448A28-42E5-492C-878C-5001436B64BF}" presName="rootComposite" presStyleCnt="0"/>
      <dgm:spPr/>
    </dgm:pt>
    <dgm:pt modelId="{64DFE42B-27EF-4D03-AB48-4BEE69275E6A}" type="pres">
      <dgm:prSet presAssocID="{E7448A28-42E5-492C-878C-5001436B64BF}" presName="rootText" presStyleLbl="node4" presStyleIdx="27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1D87E1C-C607-4B9A-8B0F-12743928B770}" type="pres">
      <dgm:prSet presAssocID="{E7448A28-42E5-492C-878C-5001436B64BF}" presName="rootConnector" presStyleLbl="node4" presStyleIdx="27" presStyleCnt="32"/>
      <dgm:spPr/>
      <dgm:t>
        <a:bodyPr/>
        <a:lstStyle/>
        <a:p>
          <a:pPr rtl="1"/>
          <a:endParaRPr lang="ar-SA"/>
        </a:p>
      </dgm:t>
    </dgm:pt>
    <dgm:pt modelId="{076C9D98-596E-4A11-959D-8CF5FFDDDB9B}" type="pres">
      <dgm:prSet presAssocID="{E7448A28-42E5-492C-878C-5001436B64BF}" presName="hierChild4" presStyleCnt="0"/>
      <dgm:spPr/>
    </dgm:pt>
    <dgm:pt modelId="{B9A68B39-30E2-44C3-90CD-59F3D249CDFF}" type="pres">
      <dgm:prSet presAssocID="{1BDF847B-E81C-4788-9AEA-6745C3643191}" presName="Name35" presStyleLbl="parChTrans1D4" presStyleIdx="28" presStyleCnt="32" custSzY="360000"/>
      <dgm:spPr/>
      <dgm:t>
        <a:bodyPr/>
        <a:lstStyle/>
        <a:p>
          <a:pPr rtl="1"/>
          <a:endParaRPr lang="ar-SA"/>
        </a:p>
      </dgm:t>
    </dgm:pt>
    <dgm:pt modelId="{30687979-DD22-4BB1-B74F-2F84200D93CF}" type="pres">
      <dgm:prSet presAssocID="{66B5FB89-0676-474E-AD09-A0448C86AF29}" presName="hierRoot2" presStyleCnt="0">
        <dgm:presLayoutVars>
          <dgm:hierBranch val="init"/>
        </dgm:presLayoutVars>
      </dgm:prSet>
      <dgm:spPr/>
    </dgm:pt>
    <dgm:pt modelId="{85D7B794-E4BE-4418-80B8-9F7397F09571}" type="pres">
      <dgm:prSet presAssocID="{66B5FB89-0676-474E-AD09-A0448C86AF29}" presName="rootComposite" presStyleCnt="0"/>
      <dgm:spPr/>
    </dgm:pt>
    <dgm:pt modelId="{0F14B25A-84D8-4870-B6F2-23086383C86F}" type="pres">
      <dgm:prSet presAssocID="{66B5FB89-0676-474E-AD09-A0448C86AF29}" presName="rootText" presStyleLbl="node4" presStyleIdx="28" presStyleCnt="32" custScaleY="9777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9D17A0E-B4D6-41D1-8A02-237D0CD3CBA4}" type="pres">
      <dgm:prSet presAssocID="{66B5FB89-0676-474E-AD09-A0448C86AF29}" presName="rootConnector" presStyleLbl="node4" presStyleIdx="28" presStyleCnt="32"/>
      <dgm:spPr/>
      <dgm:t>
        <a:bodyPr/>
        <a:lstStyle/>
        <a:p>
          <a:pPr rtl="1"/>
          <a:endParaRPr lang="ar-SA"/>
        </a:p>
      </dgm:t>
    </dgm:pt>
    <dgm:pt modelId="{F11725A4-8231-4947-B452-45DBB1F91FA0}" type="pres">
      <dgm:prSet presAssocID="{66B5FB89-0676-474E-AD09-A0448C86AF29}" presName="hierChild4" presStyleCnt="0"/>
      <dgm:spPr/>
    </dgm:pt>
    <dgm:pt modelId="{52BE0D16-BF17-4FD2-A8B8-E0BA9ADC4AAC}" type="pres">
      <dgm:prSet presAssocID="{66B5FB89-0676-474E-AD09-A0448C86AF29}" presName="hierChild5" presStyleCnt="0"/>
      <dgm:spPr/>
    </dgm:pt>
    <dgm:pt modelId="{EF33DB77-19F1-468C-AE76-91C33F046945}" type="pres">
      <dgm:prSet presAssocID="{E7448A28-42E5-492C-878C-5001436B64BF}" presName="hierChild5" presStyleCnt="0"/>
      <dgm:spPr/>
    </dgm:pt>
    <dgm:pt modelId="{AA8484BD-B4FF-4205-8599-7416C0B310F8}" type="pres">
      <dgm:prSet presAssocID="{9A6F24BD-1444-44A1-B750-1F59949EF70B}" presName="hierChild5" presStyleCnt="0"/>
      <dgm:spPr/>
    </dgm:pt>
    <dgm:pt modelId="{0EE484A6-DC5D-4791-BC4E-FA3B4CAD02E5}" type="pres">
      <dgm:prSet presAssocID="{2F17587C-5387-4E28-90E6-9256CE2827F1}" presName="hierChild5" presStyleCnt="0"/>
      <dgm:spPr/>
    </dgm:pt>
    <dgm:pt modelId="{D66A1CF8-38C8-48F8-83BC-C2AD1DD12BC5}" type="pres">
      <dgm:prSet presAssocID="{ACC46C44-911C-42C9-B322-0147A5C53A2D}" presName="hierChild5" presStyleCnt="0"/>
      <dgm:spPr/>
    </dgm:pt>
    <dgm:pt modelId="{3371A005-B6C9-4BB4-B89E-DF1EDAB070C8}" type="pres">
      <dgm:prSet presAssocID="{81C1767C-12DA-4583-AE7E-78BF1EF66B7D}" presName="hierChild5" presStyleCnt="0"/>
      <dgm:spPr/>
    </dgm:pt>
    <dgm:pt modelId="{B80683F2-77DB-473B-A7C6-2779D4E2DF7E}" type="pres">
      <dgm:prSet presAssocID="{9E5E4A8C-29A1-4FFF-B06A-41AD6A6F0EF4}" presName="Name35" presStyleLbl="parChTrans1D3" presStyleIdx="3" presStyleCnt="4" custSzY="360000"/>
      <dgm:spPr/>
      <dgm:t>
        <a:bodyPr/>
        <a:lstStyle/>
        <a:p>
          <a:pPr rtl="1"/>
          <a:endParaRPr lang="ar-SA"/>
        </a:p>
      </dgm:t>
    </dgm:pt>
    <dgm:pt modelId="{21F55119-439A-4B21-BC9A-8B4E2C367571}" type="pres">
      <dgm:prSet presAssocID="{2555BEFB-4FC5-4266-8D00-10844F954DDF}" presName="hierRoot2" presStyleCnt="0">
        <dgm:presLayoutVars>
          <dgm:hierBranch/>
        </dgm:presLayoutVars>
      </dgm:prSet>
      <dgm:spPr/>
    </dgm:pt>
    <dgm:pt modelId="{193DBAD9-5A3A-42E9-AAC2-9386F8A34B26}" type="pres">
      <dgm:prSet presAssocID="{2555BEFB-4FC5-4266-8D00-10844F954DDF}" presName="rootComposite" presStyleCnt="0"/>
      <dgm:spPr/>
    </dgm:pt>
    <dgm:pt modelId="{FA77CAA7-6BA0-48FE-9635-0AEBF81FEEF5}" type="pres">
      <dgm:prSet presAssocID="{2555BEFB-4FC5-4266-8D00-10844F954DDF}" presName="rootText" presStyleLbl="node3" presStyleIdx="3" presStyleCnt="4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7BB88B2-2A1E-4248-9E43-63249138B1E2}" type="pres">
      <dgm:prSet presAssocID="{2555BEFB-4FC5-4266-8D00-10844F954DDF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C058F59D-FE66-4354-AEB1-A2FFE40EF068}" type="pres">
      <dgm:prSet presAssocID="{2555BEFB-4FC5-4266-8D00-10844F954DDF}" presName="hierChild4" presStyleCnt="0"/>
      <dgm:spPr/>
    </dgm:pt>
    <dgm:pt modelId="{BF810305-9798-4DBE-8604-901498B624D8}" type="pres">
      <dgm:prSet presAssocID="{3E6D3E39-866A-4C14-B11E-EC23A5F7FBFD}" presName="Name35" presStyleLbl="parChTrans1D4" presStyleIdx="29" presStyleCnt="32" custSzY="360000"/>
      <dgm:spPr/>
      <dgm:t>
        <a:bodyPr/>
        <a:lstStyle/>
        <a:p>
          <a:pPr rtl="1"/>
          <a:endParaRPr lang="ar-SA"/>
        </a:p>
      </dgm:t>
    </dgm:pt>
    <dgm:pt modelId="{BB505336-2760-42B6-AD50-418D546D3C34}" type="pres">
      <dgm:prSet presAssocID="{DB8A066E-8F63-4E2F-A946-85CAC51C47BB}" presName="hierRoot2" presStyleCnt="0">
        <dgm:presLayoutVars>
          <dgm:hierBranch/>
        </dgm:presLayoutVars>
      </dgm:prSet>
      <dgm:spPr/>
    </dgm:pt>
    <dgm:pt modelId="{9123B7DB-FC6A-4C49-9BE3-6BB315B57B03}" type="pres">
      <dgm:prSet presAssocID="{DB8A066E-8F63-4E2F-A946-85CAC51C47BB}" presName="rootComposite" presStyleCnt="0"/>
      <dgm:spPr/>
    </dgm:pt>
    <dgm:pt modelId="{8059A904-C54A-4DF5-A90F-089FB3F50E71}" type="pres">
      <dgm:prSet presAssocID="{DB8A066E-8F63-4E2F-A946-85CAC51C47BB}" presName="rootText" presStyleLbl="node4" presStyleIdx="29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08127C3-946B-4B7B-A6E6-95F4910A2D7F}" type="pres">
      <dgm:prSet presAssocID="{DB8A066E-8F63-4E2F-A946-85CAC51C47BB}" presName="rootConnector" presStyleLbl="node4" presStyleIdx="29" presStyleCnt="32"/>
      <dgm:spPr/>
      <dgm:t>
        <a:bodyPr/>
        <a:lstStyle/>
        <a:p>
          <a:pPr rtl="1"/>
          <a:endParaRPr lang="ar-SA"/>
        </a:p>
      </dgm:t>
    </dgm:pt>
    <dgm:pt modelId="{D3675424-3368-4384-BE51-2437409CA82C}" type="pres">
      <dgm:prSet presAssocID="{DB8A066E-8F63-4E2F-A946-85CAC51C47BB}" presName="hierChild4" presStyleCnt="0"/>
      <dgm:spPr/>
    </dgm:pt>
    <dgm:pt modelId="{4F2EBA8F-B5E6-48C1-A304-87E50BB56CF9}" type="pres">
      <dgm:prSet presAssocID="{D5F2D3B8-9331-4A7E-8A49-1B249D438F61}" presName="Name35" presStyleLbl="parChTrans1D4" presStyleIdx="30" presStyleCnt="32" custSzY="360000"/>
      <dgm:spPr/>
      <dgm:t>
        <a:bodyPr/>
        <a:lstStyle/>
        <a:p>
          <a:pPr rtl="1"/>
          <a:endParaRPr lang="ar-SA"/>
        </a:p>
      </dgm:t>
    </dgm:pt>
    <dgm:pt modelId="{F2E132E5-2E24-413D-9B19-FDA31E6228B7}" type="pres">
      <dgm:prSet presAssocID="{AC20C360-E969-45B8-B8CF-09A6045B171A}" presName="hierRoot2" presStyleCnt="0">
        <dgm:presLayoutVars>
          <dgm:hierBranch/>
        </dgm:presLayoutVars>
      </dgm:prSet>
      <dgm:spPr/>
    </dgm:pt>
    <dgm:pt modelId="{74418CCC-A7F6-40EB-B449-034BB84AC109}" type="pres">
      <dgm:prSet presAssocID="{AC20C360-E969-45B8-B8CF-09A6045B171A}" presName="rootComposite" presStyleCnt="0"/>
      <dgm:spPr/>
    </dgm:pt>
    <dgm:pt modelId="{A7B82F8A-D5CA-40E4-8F02-AD6D5B7CBAB4}" type="pres">
      <dgm:prSet presAssocID="{AC20C360-E969-45B8-B8CF-09A6045B171A}" presName="rootText" presStyleLbl="node4" presStyleIdx="30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705A187-5BDB-4FC7-B1EF-865E696BDD01}" type="pres">
      <dgm:prSet presAssocID="{AC20C360-E969-45B8-B8CF-09A6045B171A}" presName="rootConnector" presStyleLbl="node4" presStyleIdx="30" presStyleCnt="32"/>
      <dgm:spPr/>
      <dgm:t>
        <a:bodyPr/>
        <a:lstStyle/>
        <a:p>
          <a:pPr rtl="1"/>
          <a:endParaRPr lang="ar-SA"/>
        </a:p>
      </dgm:t>
    </dgm:pt>
    <dgm:pt modelId="{752387C1-BC63-4232-8B3C-B41AFDFA8BBD}" type="pres">
      <dgm:prSet presAssocID="{AC20C360-E969-45B8-B8CF-09A6045B171A}" presName="hierChild4" presStyleCnt="0"/>
      <dgm:spPr/>
    </dgm:pt>
    <dgm:pt modelId="{D4988EAD-3344-4CFC-89BD-BA8C0F35A589}" type="pres">
      <dgm:prSet presAssocID="{7D2394E9-242D-4A5E-B59A-F77724D06F9E}" presName="Name35" presStyleLbl="parChTrans1D4" presStyleIdx="31" presStyleCnt="32" custSzY="360000"/>
      <dgm:spPr/>
      <dgm:t>
        <a:bodyPr/>
        <a:lstStyle/>
        <a:p>
          <a:pPr rtl="1"/>
          <a:endParaRPr lang="ar-SA"/>
        </a:p>
      </dgm:t>
    </dgm:pt>
    <dgm:pt modelId="{0D13D5A7-3FDB-4FAE-B583-213ACA827D2F}" type="pres">
      <dgm:prSet presAssocID="{254AF5DC-AD14-481C-A9AE-B692DD66C454}" presName="hierRoot2" presStyleCnt="0">
        <dgm:presLayoutVars>
          <dgm:hierBranch val="init"/>
        </dgm:presLayoutVars>
      </dgm:prSet>
      <dgm:spPr/>
    </dgm:pt>
    <dgm:pt modelId="{C0BF75F4-66D6-468F-AECE-D56E4AD2C1A0}" type="pres">
      <dgm:prSet presAssocID="{254AF5DC-AD14-481C-A9AE-B692DD66C454}" presName="rootComposite" presStyleCnt="0"/>
      <dgm:spPr/>
    </dgm:pt>
    <dgm:pt modelId="{C809DB82-B951-4647-A0BE-156116169DE3}" type="pres">
      <dgm:prSet presAssocID="{254AF5DC-AD14-481C-A9AE-B692DD66C454}" presName="rootText" presStyleLbl="node4" presStyleIdx="31" presStyleCnt="32" custScaleY="7698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29E81CD-D3BE-424E-8344-D542ED264F88}" type="pres">
      <dgm:prSet presAssocID="{254AF5DC-AD14-481C-A9AE-B692DD66C454}" presName="rootConnector" presStyleLbl="node4" presStyleIdx="31" presStyleCnt="32"/>
      <dgm:spPr/>
      <dgm:t>
        <a:bodyPr/>
        <a:lstStyle/>
        <a:p>
          <a:pPr rtl="1"/>
          <a:endParaRPr lang="ar-SA"/>
        </a:p>
      </dgm:t>
    </dgm:pt>
    <dgm:pt modelId="{47D0F7E5-69E2-4EC5-B86C-9E38A8AE1C8F}" type="pres">
      <dgm:prSet presAssocID="{254AF5DC-AD14-481C-A9AE-B692DD66C454}" presName="hierChild4" presStyleCnt="0"/>
      <dgm:spPr/>
    </dgm:pt>
    <dgm:pt modelId="{F93037EA-3405-4419-82CB-56DE5B70C9DB}" type="pres">
      <dgm:prSet presAssocID="{254AF5DC-AD14-481C-A9AE-B692DD66C454}" presName="hierChild5" presStyleCnt="0"/>
      <dgm:spPr/>
    </dgm:pt>
    <dgm:pt modelId="{E0B48EC0-378A-481E-B85E-681CFA34714E}" type="pres">
      <dgm:prSet presAssocID="{AC20C360-E969-45B8-B8CF-09A6045B171A}" presName="hierChild5" presStyleCnt="0"/>
      <dgm:spPr/>
    </dgm:pt>
    <dgm:pt modelId="{4F4C27BA-4E1F-429C-B3AE-7B5D839D14B9}" type="pres">
      <dgm:prSet presAssocID="{DB8A066E-8F63-4E2F-A946-85CAC51C47BB}" presName="hierChild5" presStyleCnt="0"/>
      <dgm:spPr/>
    </dgm:pt>
    <dgm:pt modelId="{9947A144-878B-4D98-8F29-0D89AE111578}" type="pres">
      <dgm:prSet presAssocID="{2555BEFB-4FC5-4266-8D00-10844F954DDF}" presName="hierChild5" presStyleCnt="0"/>
      <dgm:spPr/>
    </dgm:pt>
    <dgm:pt modelId="{1662D3D1-8F1A-4667-878B-C92CFD0AB9F3}" type="pres">
      <dgm:prSet presAssocID="{857B95E7-FB15-4FCD-BA07-AAAEE1FE1525}" presName="hierChild5" presStyleCnt="0"/>
      <dgm:spPr/>
    </dgm:pt>
    <dgm:pt modelId="{C2FED3FB-31B3-4810-A78C-EBFF2E212159}" type="pres">
      <dgm:prSet presAssocID="{5B23D2A5-F584-425F-9E3B-320A665A1CDA}" presName="hierChild3" presStyleCnt="0"/>
      <dgm:spPr/>
    </dgm:pt>
  </dgm:ptLst>
  <dgm:cxnLst>
    <dgm:cxn modelId="{AA615C1B-4913-4F4B-BC4D-DFF0B20C29DC}" type="presOf" srcId="{AC20C360-E969-45B8-B8CF-09A6045B171A}" destId="{E705A187-5BDB-4FC7-B1EF-865E696BDD01}" srcOrd="1" destOrd="0" presId="urn:microsoft.com/office/officeart/2005/8/layout/orgChart1"/>
    <dgm:cxn modelId="{E42C20E1-E628-43A1-95F1-BF6E4BE2E050}" type="presOf" srcId="{6E0539A7-6AD4-4C4C-A2ED-62F78818502C}" destId="{620D2A12-4ECF-4536-964E-3579EAA310EE}" srcOrd="0" destOrd="0" presId="urn:microsoft.com/office/officeart/2005/8/layout/orgChart1"/>
    <dgm:cxn modelId="{8E754C4E-D8CB-404A-ACF0-BB36CEDB5171}" type="presOf" srcId="{9652CE41-109F-4977-9BF5-A4A409F1C5F5}" destId="{2256ABFE-540A-43B0-A75A-3FC5F4A081DF}" srcOrd="1" destOrd="0" presId="urn:microsoft.com/office/officeart/2005/8/layout/orgChart1"/>
    <dgm:cxn modelId="{8A1D9E50-7D09-4D56-97B0-075987C4C5E8}" type="presOf" srcId="{A926AF26-D224-4C4C-B5FC-AA771C078217}" destId="{F53845B5-38A4-4610-84FD-DCAA54223B6F}" srcOrd="0" destOrd="0" presId="urn:microsoft.com/office/officeart/2005/8/layout/orgChart1"/>
    <dgm:cxn modelId="{72FF2748-935C-4D07-AA97-45E6A6AC1C7B}" srcId="{9652CE41-109F-4977-9BF5-A4A409F1C5F5}" destId="{B6677D62-824E-48F9-A863-7AECEF5464BE}" srcOrd="0" destOrd="0" parTransId="{A6CEF1AC-6780-42A6-845E-CB12E34DC9D0}" sibTransId="{BC7F8E0B-7843-438C-8714-ACF7ACA6B1D2}"/>
    <dgm:cxn modelId="{811F4B1E-7A2F-4F6E-830D-176E8A93D820}" type="presOf" srcId="{5B23D2A5-F584-425F-9E3B-320A665A1CDA}" destId="{8413D77D-4F48-4701-8A6B-4388C266E237}" srcOrd="0" destOrd="0" presId="urn:microsoft.com/office/officeart/2005/8/layout/orgChart1"/>
    <dgm:cxn modelId="{15A4FE22-E6C5-48A9-987D-1704EB9DA477}" type="presOf" srcId="{65806EF7-69A4-45CF-8251-DE6A8DF1C273}" destId="{C9CBB745-51C8-41A7-9418-F4E9436F67BF}" srcOrd="0" destOrd="0" presId="urn:microsoft.com/office/officeart/2005/8/layout/orgChart1"/>
    <dgm:cxn modelId="{2FFDD460-539D-41BF-B254-767DA61AD266}" srcId="{9652CE41-109F-4977-9BF5-A4A409F1C5F5}" destId="{9CE40ACB-047B-4D61-B2AF-DE8E29708992}" srcOrd="1" destOrd="0" parTransId="{1809DBA5-A946-4B74-84BB-EFB0E9E65581}" sibTransId="{4C38EE07-88C9-4327-8EB5-79675955CEBE}"/>
    <dgm:cxn modelId="{98E3ADC5-9C19-4666-BC7C-7E8D943A3D3F}" type="presOf" srcId="{068409D7-397F-4E68-8F05-87458C9D0748}" destId="{666EB78E-B7A7-40B7-A1EE-BE783D3AF31C}" srcOrd="0" destOrd="0" presId="urn:microsoft.com/office/officeart/2005/8/layout/orgChart1"/>
    <dgm:cxn modelId="{34286E0F-C241-4D51-954F-99D8DEBB7551}" srcId="{9A6F24BD-1444-44A1-B750-1F59949EF70B}" destId="{E7448A28-42E5-492C-878C-5001436B64BF}" srcOrd="0" destOrd="0" parTransId="{AD990CAE-E2F4-4E66-B1FB-8974F03FCCA9}" sibTransId="{00C46105-4310-496A-BBF4-7464C5E7A92A}"/>
    <dgm:cxn modelId="{755BF3EC-36F9-4EF5-A92F-7373221728E0}" type="presOf" srcId="{4D072B3C-91E0-47C3-AE7E-D5A6E745EFA1}" destId="{4D831E8B-11AB-4723-AE98-C47CA0C3745C}" srcOrd="0" destOrd="0" presId="urn:microsoft.com/office/officeart/2005/8/layout/orgChart1"/>
    <dgm:cxn modelId="{4AFECBF5-D036-4E2D-80D9-3C2705C5831D}" type="presOf" srcId="{1BDF847B-E81C-4788-9AEA-6745C3643191}" destId="{B9A68B39-30E2-44C3-90CD-59F3D249CDFF}" srcOrd="0" destOrd="0" presId="urn:microsoft.com/office/officeart/2005/8/layout/orgChart1"/>
    <dgm:cxn modelId="{57ABB832-B99B-405D-9C1F-5F8C51CDF1F8}" type="presOf" srcId="{DB8A066E-8F63-4E2F-A946-85CAC51C47BB}" destId="{8059A904-C54A-4DF5-A90F-089FB3F50E71}" srcOrd="0" destOrd="0" presId="urn:microsoft.com/office/officeart/2005/8/layout/orgChart1"/>
    <dgm:cxn modelId="{EB9A5FA6-2FB4-4E7E-BA5A-ECEEEF4444D9}" type="presOf" srcId="{28EC41E5-8867-428E-A9DE-12AACD3E477E}" destId="{D4BB1DD3-A2EE-4851-8B0E-0A13B6A6C04F}" srcOrd="0" destOrd="0" presId="urn:microsoft.com/office/officeart/2005/8/layout/orgChart1"/>
    <dgm:cxn modelId="{2E5BAC06-ECCE-4BFA-900A-E2C7D01C88EF}" type="presOf" srcId="{9B006CFD-6A0F-407F-896D-EA3C970712C1}" destId="{B5503DF4-8C5C-4F43-8F44-D7EE4FD3DAE8}" srcOrd="1" destOrd="0" presId="urn:microsoft.com/office/officeart/2005/8/layout/orgChart1"/>
    <dgm:cxn modelId="{C665361C-1D40-4214-8B0E-A255F0E385FC}" type="presOf" srcId="{5BB9AE51-60BC-4474-B9C3-FA5FF1809F3B}" destId="{10C3BE50-B6B3-4BB5-93FC-AB1F6F511A9C}" srcOrd="1" destOrd="0" presId="urn:microsoft.com/office/officeart/2005/8/layout/orgChart1"/>
    <dgm:cxn modelId="{072515B5-1A76-4035-9BEF-0BF0CB904251}" srcId="{D1BBDA0D-323A-41A3-BC85-39313C87703F}" destId="{053A03CC-56E0-4E98-890E-0FF756186809}" srcOrd="0" destOrd="0" parTransId="{3D44B54A-3ED9-4C06-941C-5613A093BDFF}" sibTransId="{02698887-2325-4AC5-868C-2655E51D0AAB}"/>
    <dgm:cxn modelId="{DBC70275-DC0F-4336-8608-31725E2391E3}" type="presOf" srcId="{76FFF190-2A75-4A7E-8BFD-3F7F9E8F63DC}" destId="{77AE75E7-E4A4-49EF-AD19-DD25365026E8}" srcOrd="0" destOrd="0" presId="urn:microsoft.com/office/officeart/2005/8/layout/orgChart1"/>
    <dgm:cxn modelId="{72CF567C-DD19-4C64-B163-918ED7007EE3}" srcId="{65806EF7-69A4-45CF-8251-DE6A8DF1C273}" destId="{1938914A-0BDC-489C-B62D-F1AAAE68BCD1}" srcOrd="0" destOrd="0" parTransId="{C02D863B-7EFE-4C34-A640-C3E2D1A93296}" sibTransId="{4F012081-CF2D-4491-9617-04CC0EF2D8A6}"/>
    <dgm:cxn modelId="{D66A6A2A-BE14-4B3A-B9C0-6067551A1614}" type="presOf" srcId="{3E6D3E39-866A-4C14-B11E-EC23A5F7FBFD}" destId="{BF810305-9798-4DBE-8604-901498B624D8}" srcOrd="0" destOrd="0" presId="urn:microsoft.com/office/officeart/2005/8/layout/orgChart1"/>
    <dgm:cxn modelId="{BAB2A3C0-D1B6-4EB0-B143-0F374F11864B}" type="presOf" srcId="{BD33419B-E28D-4EA4-A1EB-420B779EA841}" destId="{DAAE049B-32DE-48D4-88F1-F1C6D255295B}" srcOrd="0" destOrd="0" presId="urn:microsoft.com/office/officeart/2005/8/layout/orgChart1"/>
    <dgm:cxn modelId="{42655937-54D8-44AC-8CCA-CB5236E3575C}" type="presOf" srcId="{6E0E766C-252B-4573-86C6-8095ED47AA68}" destId="{A2B29276-E293-4254-8C8D-F83169D5DBCC}" srcOrd="0" destOrd="0" presId="urn:microsoft.com/office/officeart/2005/8/layout/orgChart1"/>
    <dgm:cxn modelId="{BF82E9F2-27B8-4FCC-9BB2-ABF91C39A5D8}" srcId="{ACC46C44-911C-42C9-B322-0147A5C53A2D}" destId="{2F17587C-5387-4E28-90E6-9256CE2827F1}" srcOrd="0" destOrd="0" parTransId="{92A2C856-8D52-45AD-BB41-DB573DC1CF84}" sibTransId="{E23D2905-FF8E-4434-B018-704B28F32E6C}"/>
    <dgm:cxn modelId="{2BC7FC58-0A3A-4C11-A0AB-DCAC0CD58C13}" srcId="{857B95E7-FB15-4FCD-BA07-AAAEE1FE1525}" destId="{81C1767C-12DA-4583-AE7E-78BF1EF66B7D}" srcOrd="2" destOrd="0" parTransId="{B47A4F00-62BC-49C6-8770-7C907F03FF40}" sibTransId="{BDD7A801-6EAB-42A6-91F9-3BAE54422F23}"/>
    <dgm:cxn modelId="{60CCBAEE-1FA2-4C88-A8A4-08D654A56CD8}" srcId="{2F17587C-5387-4E28-90E6-9256CE2827F1}" destId="{9A6F24BD-1444-44A1-B750-1F59949EF70B}" srcOrd="0" destOrd="0" parTransId="{10C55D44-B09F-45BA-AEA1-5CCD644A4D24}" sibTransId="{2E58D7C2-47C3-4E06-B8DE-6D67BFB50D6C}"/>
    <dgm:cxn modelId="{4B6AAF84-31D0-446A-A7FF-6D8793D15F73}" type="presOf" srcId="{5B23D2A5-F584-425F-9E3B-320A665A1CDA}" destId="{1922BBA0-FBEE-488F-9991-8B20822A160E}" srcOrd="1" destOrd="0" presId="urn:microsoft.com/office/officeart/2005/8/layout/orgChart1"/>
    <dgm:cxn modelId="{C6AF7E95-A9C0-4D84-92FD-19762FD730CF}" type="presOf" srcId="{AC20C360-E969-45B8-B8CF-09A6045B171A}" destId="{A7B82F8A-D5CA-40E4-8F02-AD6D5B7CBAB4}" srcOrd="0" destOrd="0" presId="urn:microsoft.com/office/officeart/2005/8/layout/orgChart1"/>
    <dgm:cxn modelId="{C4914CCC-A063-4E4F-B91B-09F0CEF4E29B}" type="presOf" srcId="{76FFF190-2A75-4A7E-8BFD-3F7F9E8F63DC}" destId="{0CF4F3A1-019F-42CA-800F-30AE57C4579C}" srcOrd="1" destOrd="0" presId="urn:microsoft.com/office/officeart/2005/8/layout/orgChart1"/>
    <dgm:cxn modelId="{7AAF87F4-9D0F-4AD7-858C-374D79F13169}" type="presOf" srcId="{B6677D62-824E-48F9-A863-7AECEF5464BE}" destId="{66F197A9-56AA-48F1-BBD0-9FA9CE1242E6}" srcOrd="1" destOrd="0" presId="urn:microsoft.com/office/officeart/2005/8/layout/orgChart1"/>
    <dgm:cxn modelId="{919F6989-EBEA-4518-9F5F-D3B621A28904}" type="presOf" srcId="{D5F2D3B8-9331-4A7E-8A49-1B249D438F61}" destId="{4F2EBA8F-B5E6-48C1-A304-87E50BB56CF9}" srcOrd="0" destOrd="0" presId="urn:microsoft.com/office/officeart/2005/8/layout/orgChart1"/>
    <dgm:cxn modelId="{E512659E-214A-45D9-AF93-09F1F3DCFB66}" type="presOf" srcId="{FF3C1D46-D8B0-4D1C-90C1-790C41C3B9FA}" destId="{30279C1E-AAC4-47BD-A9FC-8F27F279745B}" srcOrd="0" destOrd="0" presId="urn:microsoft.com/office/officeart/2005/8/layout/orgChart1"/>
    <dgm:cxn modelId="{6284A112-0CA0-4D51-AAF5-BD7C3763C5E1}" type="presOf" srcId="{55F914F8-39D3-4AA7-8F08-813B2BCE521B}" destId="{A5A6E030-A4D3-452D-B161-7561DD48A9FA}" srcOrd="0" destOrd="0" presId="urn:microsoft.com/office/officeart/2005/8/layout/orgChart1"/>
    <dgm:cxn modelId="{B8946508-7BE6-4BAD-BB80-AF1756CD3CBE}" type="presOf" srcId="{B6FA2517-077D-4DD7-A1E3-DBD8FA3E53C8}" destId="{7E039C46-BB21-4F48-AC55-521D82387B76}" srcOrd="0" destOrd="0" presId="urn:microsoft.com/office/officeart/2005/8/layout/orgChart1"/>
    <dgm:cxn modelId="{37BE7BAF-290E-4EC3-864C-55ECEBD60818}" srcId="{76FFF190-2A75-4A7E-8BFD-3F7F9E8F63DC}" destId="{5DB6EC06-DFE0-4ECC-8A31-F6DFA458E913}" srcOrd="0" destOrd="0" parTransId="{3C07A655-EE9E-48BC-A850-A57BDBA3B614}" sibTransId="{01FE7988-934F-4974-8A9C-74243DE1875D}"/>
    <dgm:cxn modelId="{B8E6422F-26F7-43A1-9E4C-F9E8E31E6C4D}" srcId="{857B95E7-FB15-4FCD-BA07-AAAEE1FE1525}" destId="{9652CE41-109F-4977-9BF5-A4A409F1C5F5}" srcOrd="0" destOrd="0" parTransId="{BC1A2FCB-08ED-4F5E-9C18-579F06BAFB06}" sibTransId="{845B7B48-6D23-4105-A7A9-6569D9BBC23E}"/>
    <dgm:cxn modelId="{B34801FB-E8CD-4C61-AA56-3BAFDC1773CC}" srcId="{D1BBDA0D-323A-41A3-BC85-39313C87703F}" destId="{2816B0A4-7DC6-4277-8AC5-53BE36BDA9B6}" srcOrd="1" destOrd="0" parTransId="{A926AF26-D224-4C4C-B5FC-AA771C078217}" sibTransId="{889A41B9-BA4D-41EB-95C8-079DA7400013}"/>
    <dgm:cxn modelId="{17D30E70-45B9-45C4-93A0-084FDD8BAEA3}" type="presOf" srcId="{0BA32611-36DC-422F-BBD2-0B3B922E8F5A}" destId="{A5592EAF-0803-4D62-99DE-3284D7E5D41C}" srcOrd="0" destOrd="0" presId="urn:microsoft.com/office/officeart/2005/8/layout/orgChart1"/>
    <dgm:cxn modelId="{048F8104-A72C-4249-9A11-8FB5209566C7}" type="presOf" srcId="{2555BEFB-4FC5-4266-8D00-10844F954DDF}" destId="{FA77CAA7-6BA0-48FE-9635-0AEBF81FEEF5}" srcOrd="0" destOrd="0" presId="urn:microsoft.com/office/officeart/2005/8/layout/orgChart1"/>
    <dgm:cxn modelId="{8809DCCE-7760-4456-B02C-965CF256D2E7}" type="presOf" srcId="{78940C45-9E59-46CA-AA56-E270E9C3CC12}" destId="{673D63F0-FF18-4067-B707-AD688CD94E78}" srcOrd="0" destOrd="0" presId="urn:microsoft.com/office/officeart/2005/8/layout/orgChart1"/>
    <dgm:cxn modelId="{3ABD07B2-C196-4BDF-8392-62E1263FCA31}" type="presOf" srcId="{3C07A655-EE9E-48BC-A850-A57BDBA3B614}" destId="{48810783-CD1F-43ED-AD45-7F07DA9D8968}" srcOrd="0" destOrd="0" presId="urn:microsoft.com/office/officeart/2005/8/layout/orgChart1"/>
    <dgm:cxn modelId="{10993132-C8BB-491F-B24A-40CC23F21B0A}" type="presOf" srcId="{668FFF6C-D095-415A-9615-E99A72E16111}" destId="{4F8EDA32-37B5-45F6-B6F2-EFBF0919BB58}" srcOrd="0" destOrd="0" presId="urn:microsoft.com/office/officeart/2005/8/layout/orgChart1"/>
    <dgm:cxn modelId="{E8A4D444-3751-4CED-96F2-A6CB82FC1983}" type="presOf" srcId="{7D2394E9-242D-4A5E-B59A-F77724D06F9E}" destId="{D4988EAD-3344-4CFC-89BD-BA8C0F35A589}" srcOrd="0" destOrd="0" presId="urn:microsoft.com/office/officeart/2005/8/layout/orgChart1"/>
    <dgm:cxn modelId="{1A787B2C-D409-46AD-B9B2-EDD1CF404A77}" type="presOf" srcId="{C87C1532-05C6-49AA-A7AD-5A225D5AA9CC}" destId="{86BA87ED-F8FA-4906-8184-EA851815F87C}" srcOrd="0" destOrd="0" presId="urn:microsoft.com/office/officeart/2005/8/layout/orgChart1"/>
    <dgm:cxn modelId="{5566AF7E-8F74-4200-A7A6-DC26AFAA271B}" type="presOf" srcId="{2F17587C-5387-4E28-90E6-9256CE2827F1}" destId="{81748AD4-2001-4CED-BD3B-1E9617F550C4}" srcOrd="1" destOrd="0" presId="urn:microsoft.com/office/officeart/2005/8/layout/orgChart1"/>
    <dgm:cxn modelId="{1C31047A-EF91-4D86-AA9D-6F4C1B8BD7C4}" srcId="{03C027E6-BA52-46DE-838C-0665EFDB1EC8}" destId="{3DE11200-0B44-4DAE-9184-679B6AFCF3A2}" srcOrd="0" destOrd="0" parTransId="{668FFF6C-D095-415A-9615-E99A72E16111}" sibTransId="{1F03A330-8140-477F-915E-6F1F421E8352}"/>
    <dgm:cxn modelId="{3086D671-8DCB-4032-A3B3-0456F6204416}" srcId="{DB8A066E-8F63-4E2F-A946-85CAC51C47BB}" destId="{AC20C360-E969-45B8-B8CF-09A6045B171A}" srcOrd="0" destOrd="0" parTransId="{D5F2D3B8-9331-4A7E-8A49-1B249D438F61}" sibTransId="{F7084C44-1224-48C1-9750-FC7E45CBC30F}"/>
    <dgm:cxn modelId="{EEFAADCA-3635-4774-A5FC-41E492F19D69}" type="presOf" srcId="{66B5FB89-0676-474E-AD09-A0448C86AF29}" destId="{0F14B25A-84D8-4870-B6F2-23086383C86F}" srcOrd="0" destOrd="0" presId="urn:microsoft.com/office/officeart/2005/8/layout/orgChart1"/>
    <dgm:cxn modelId="{A006C022-D68B-4B92-8564-FEEC1C5F8C1A}" type="presOf" srcId="{C381504F-E583-4377-B878-84CE12FBA931}" destId="{D395C11D-036A-45B9-BAC8-41F4973F0357}" srcOrd="1" destOrd="0" presId="urn:microsoft.com/office/officeart/2005/8/layout/orgChart1"/>
    <dgm:cxn modelId="{A467E5F9-1A59-4910-957C-9B69EBAE7775}" type="presOf" srcId="{1938914A-0BDC-489C-B62D-F1AAAE68BCD1}" destId="{7256C93F-F584-422F-A78C-73AAE7E36524}" srcOrd="1" destOrd="0" presId="urn:microsoft.com/office/officeart/2005/8/layout/orgChart1"/>
    <dgm:cxn modelId="{78F5DD93-758C-4530-A78A-CD634154A246}" type="presOf" srcId="{864C75A5-16BB-4E14-A4EA-C7F377DD3E0A}" destId="{96E4A686-9492-4FAD-AA23-25B3B3D27103}" srcOrd="0" destOrd="0" presId="urn:microsoft.com/office/officeart/2005/8/layout/orgChart1"/>
    <dgm:cxn modelId="{A740FF6A-35B4-4B23-B46E-24AD134832FB}" srcId="{5B23D2A5-F584-425F-9E3B-320A665A1CDA}" destId="{857B95E7-FB15-4FCD-BA07-AAAEE1FE1525}" srcOrd="0" destOrd="0" parTransId="{61298ADA-4B2F-4985-B492-B995EC2D43C5}" sibTransId="{12188BB0-85B0-4896-9B08-3D4443CAFC07}"/>
    <dgm:cxn modelId="{68FE42DF-8BE5-45F5-BC23-53603B77EA6D}" type="presOf" srcId="{9A6F24BD-1444-44A1-B750-1F59949EF70B}" destId="{92884C64-D485-4F9D-A367-CCF482A6A053}" srcOrd="0" destOrd="0" presId="urn:microsoft.com/office/officeart/2005/8/layout/orgChart1"/>
    <dgm:cxn modelId="{18EE4CC7-A2D4-4DBA-A18F-E62D3005E3C1}" type="presOf" srcId="{C381504F-E583-4377-B878-84CE12FBA931}" destId="{0E422CFE-0BB3-42A1-AC2E-DFBB93208AFB}" srcOrd="0" destOrd="0" presId="urn:microsoft.com/office/officeart/2005/8/layout/orgChart1"/>
    <dgm:cxn modelId="{AC52F1EA-D987-4C0B-BC69-F896021307DA}" type="presOf" srcId="{9B44CBB1-C7F2-4967-8453-C8A903C775B5}" destId="{F686E298-A1FA-4B77-BE6C-01081E42C3E0}" srcOrd="0" destOrd="0" presId="urn:microsoft.com/office/officeart/2005/8/layout/orgChart1"/>
    <dgm:cxn modelId="{CE2BA992-FA06-472C-B3A3-25FF32E96C98}" srcId="{616D5000-B4B8-461F-804E-CFDB4970AF65}" destId="{76FFF190-2A75-4A7E-8BFD-3F7F9E8F63DC}" srcOrd="0" destOrd="0" parTransId="{C87C1532-05C6-49AA-A7AD-5A225D5AA9CC}" sibTransId="{5880F620-750C-4E43-B80A-9FE3A43F6C92}"/>
    <dgm:cxn modelId="{AA3C8074-2442-4AAC-8142-4BECCD86D47C}" type="presOf" srcId="{F961D32F-2551-454E-BE23-FDBD1846E28C}" destId="{8CF6DD7F-EA41-4C0A-9CA7-2076853AEBCE}" srcOrd="0" destOrd="0" presId="urn:microsoft.com/office/officeart/2005/8/layout/orgChart1"/>
    <dgm:cxn modelId="{824B9D00-9B5B-4946-9530-DA3EBF1D2858}" srcId="{1938914A-0BDC-489C-B62D-F1AAAE68BCD1}" destId="{6B0FD4C2-A6A6-47D9-88D3-F1DFDD23370C}" srcOrd="1" destOrd="0" parTransId="{F961D32F-2551-454E-BE23-FDBD1846E28C}" sibTransId="{0655F20E-9587-4EFF-9C45-55287086C360}"/>
    <dgm:cxn modelId="{E7FC1AE8-8FA1-4B39-9DD6-592CCF252532}" type="presOf" srcId="{616D5000-B4B8-461F-804E-CFDB4970AF65}" destId="{A1A5222E-AD60-4FBC-B6CB-2EA427966EE7}" srcOrd="0" destOrd="0" presId="urn:microsoft.com/office/officeart/2005/8/layout/orgChart1"/>
    <dgm:cxn modelId="{CD6DFA96-AA66-493B-A801-038E75663773}" type="presOf" srcId="{6B0FD4C2-A6A6-47D9-88D3-F1DFDD23370C}" destId="{99932490-6463-4CA4-91CA-BD8280AEA887}" srcOrd="1" destOrd="0" presId="urn:microsoft.com/office/officeart/2005/8/layout/orgChart1"/>
    <dgm:cxn modelId="{47F847E7-20E1-4F60-8533-7BD77D49D01B}" type="presOf" srcId="{34DF1E49-54C0-4FEB-BCFD-2BFFA6D5FE05}" destId="{E393E935-5DAE-4D0F-AE3B-FD53EFCA2FAB}" srcOrd="0" destOrd="0" presId="urn:microsoft.com/office/officeart/2005/8/layout/orgChart1"/>
    <dgm:cxn modelId="{9E7FA57F-F27C-4AC6-84CD-68490BA928E5}" srcId="{B6677D62-824E-48F9-A863-7AECEF5464BE}" destId="{65806EF7-69A4-45CF-8251-DE6A8DF1C273}" srcOrd="0" destOrd="0" parTransId="{3F88E771-E2E9-4E07-9337-E470839C0825}" sibTransId="{48AE6AD6-E3D1-4C46-8F49-19BAF6A2670D}"/>
    <dgm:cxn modelId="{92C8E8F7-D2D2-4B93-8B1D-9905983F4F0C}" type="presOf" srcId="{1938914A-0BDC-489C-B62D-F1AAAE68BCD1}" destId="{B8F52E23-3081-40A2-8E00-BD93861C5BC1}" srcOrd="0" destOrd="0" presId="urn:microsoft.com/office/officeart/2005/8/layout/orgChart1"/>
    <dgm:cxn modelId="{E4FA1548-4CD2-427C-9CA4-0991656B9405}" srcId="{11012555-1A57-457D-8392-D24B5ED67E85}" destId="{BD33419B-E28D-4EA4-A1EB-420B779EA841}" srcOrd="0" destOrd="0" parTransId="{292BE090-096C-4530-88B8-9AC6A0BB1119}" sibTransId="{D6931EA3-038D-4E0D-A200-7206AB1E829A}"/>
    <dgm:cxn modelId="{79CC4202-E335-4AC4-BDB1-58EAFD9945D4}" type="presOf" srcId="{DB8A066E-8F63-4E2F-A946-85CAC51C47BB}" destId="{908127C3-946B-4B7B-A6E6-95F4910A2D7F}" srcOrd="1" destOrd="0" presId="urn:microsoft.com/office/officeart/2005/8/layout/orgChart1"/>
    <dgm:cxn modelId="{A68FB949-97A2-43F7-A1D6-292DAE7FC80F}" type="presOf" srcId="{7D98EBB0-E11B-4ACE-AD33-A5BE6B289F8F}" destId="{575EF29A-AF8C-44AC-9C0D-7CF9CB676E80}" srcOrd="0" destOrd="0" presId="urn:microsoft.com/office/officeart/2005/8/layout/orgChart1"/>
    <dgm:cxn modelId="{9B34E14D-5156-487F-A99C-3DA954555275}" type="presOf" srcId="{E7180558-CC84-4E6D-ADD5-6A692D7CA5A7}" destId="{80BBF74B-637B-4AFB-9FE7-2078BAAB24E0}" srcOrd="0" destOrd="0" presId="urn:microsoft.com/office/officeart/2005/8/layout/orgChart1"/>
    <dgm:cxn modelId="{83AEB563-3CCF-4EED-B6B2-6250D1FA1BD3}" type="presOf" srcId="{61298ADA-4B2F-4985-B492-B995EC2D43C5}" destId="{3D5534D6-1EB8-4253-9AA8-FAEB31A7A265}" srcOrd="0" destOrd="0" presId="urn:microsoft.com/office/officeart/2005/8/layout/orgChart1"/>
    <dgm:cxn modelId="{521D7BFF-5911-4CD9-B09B-31A0C7F9B6E9}" srcId="{934EF18E-4EA1-45F0-835F-C060179DE8F1}" destId="{E7180558-CC84-4E6D-ADD5-6A692D7CA5A7}" srcOrd="0" destOrd="0" parTransId="{B6FA2517-077D-4DD7-A1E3-DBD8FA3E53C8}" sibTransId="{8075DF94-4014-439A-A91E-ED62D5E60692}"/>
    <dgm:cxn modelId="{4308C815-269B-4B95-8272-721C2309AF54}" type="presOf" srcId="{ACC46C44-911C-42C9-B322-0147A5C53A2D}" destId="{18BBE922-CCF2-4D0F-B5F9-C81C979FCD1D}" srcOrd="1" destOrd="0" presId="urn:microsoft.com/office/officeart/2005/8/layout/orgChart1"/>
    <dgm:cxn modelId="{F0A37E56-CA04-4C61-AE18-DD8C3D1E1442}" type="presOf" srcId="{F5015620-B9F2-4156-A289-156D4B8FAC8A}" destId="{485DF26F-84C1-4EB2-B13C-F1B2B7500224}" srcOrd="0" destOrd="0" presId="urn:microsoft.com/office/officeart/2005/8/layout/orgChart1"/>
    <dgm:cxn modelId="{DA25DDCA-CBFE-4F8E-8EF2-015D664777DD}" type="presOf" srcId="{9E5E4A8C-29A1-4FFF-B06A-41AD6A6F0EF4}" destId="{B80683F2-77DB-473B-A7C6-2779D4E2DF7E}" srcOrd="0" destOrd="0" presId="urn:microsoft.com/office/officeart/2005/8/layout/orgChart1"/>
    <dgm:cxn modelId="{5EE2AC24-4207-40A2-8954-06A10B76A36F}" type="presOf" srcId="{053A03CC-56E0-4E98-890E-0FF756186809}" destId="{5A41C109-5028-4C50-9B0A-1CA615E8489D}" srcOrd="1" destOrd="0" presId="urn:microsoft.com/office/officeart/2005/8/layout/orgChart1"/>
    <dgm:cxn modelId="{1EF0FC9D-BA44-4A4F-8278-3C52476379EA}" type="presOf" srcId="{D1BBDA0D-323A-41A3-BC85-39313C87703F}" destId="{FDF20DBA-99C4-444B-82DC-F904AF2AFB82}" srcOrd="1" destOrd="0" presId="urn:microsoft.com/office/officeart/2005/8/layout/orgChart1"/>
    <dgm:cxn modelId="{D9167AFB-3BAA-4DC5-8627-0E712309AABD}" type="presOf" srcId="{9CE40ACB-047B-4D61-B2AF-DE8E29708992}" destId="{A5B93A59-A046-43E9-9F56-77C431997D1C}" srcOrd="1" destOrd="0" presId="urn:microsoft.com/office/officeart/2005/8/layout/orgChart1"/>
    <dgm:cxn modelId="{EF2D23F2-DECB-45F0-89F3-DB3B15766A92}" srcId="{6B0FD4C2-A6A6-47D9-88D3-F1DFDD23370C}" destId="{6E0539A7-6AD4-4C4C-A2ED-62F78818502C}" srcOrd="0" destOrd="0" parTransId="{34DF1E49-54C0-4FEB-BCFD-2BFFA6D5FE05}" sibTransId="{57937F2C-6FCF-43C9-A17F-17D4E3C58B5F}"/>
    <dgm:cxn modelId="{E83C168C-837F-4696-B0B6-0A6E86B44418}" type="presOf" srcId="{2555BEFB-4FC5-4266-8D00-10844F954DDF}" destId="{D7BB88B2-2A1E-4248-9E43-63249138B1E2}" srcOrd="1" destOrd="0" presId="urn:microsoft.com/office/officeart/2005/8/layout/orgChart1"/>
    <dgm:cxn modelId="{B27C7FA1-1554-44B6-B3DC-EF1031EE7E1B}" type="presOf" srcId="{1809DBA5-A946-4B74-84BB-EFB0E9E65581}" destId="{1E0629FA-C4FA-4850-B4CC-665986F94ACC}" srcOrd="0" destOrd="0" presId="urn:microsoft.com/office/officeart/2005/8/layout/orgChart1"/>
    <dgm:cxn modelId="{99BE82A9-C55F-4395-9D99-B19F2502CC94}" srcId="{857B95E7-FB15-4FCD-BA07-AAAEE1FE1525}" destId="{2555BEFB-4FC5-4266-8D00-10844F954DDF}" srcOrd="3" destOrd="0" parTransId="{9E5E4A8C-29A1-4FFF-B06A-41AD6A6F0EF4}" sibTransId="{0B51658F-0AD0-4A2A-B4A3-17437B5E6C4D}"/>
    <dgm:cxn modelId="{F8B9234C-E3E8-4ABF-9F90-97D96170B3F5}" type="presOf" srcId="{C832E2B8-58DE-45B5-9ACB-60F835650AC6}" destId="{E643C175-C066-46A8-B6CC-CACE2D814DE3}" srcOrd="0" destOrd="0" presId="urn:microsoft.com/office/officeart/2005/8/layout/orgChart1"/>
    <dgm:cxn modelId="{A0B15D56-45DE-49A7-A78E-72AA86AB1C62}" type="presOf" srcId="{E8477738-7F80-4268-98E8-088C9DDD6A6D}" destId="{89BBF3FA-9FE2-472F-8E6B-803CEB78F1B9}" srcOrd="0" destOrd="0" presId="urn:microsoft.com/office/officeart/2005/8/layout/orgChart1"/>
    <dgm:cxn modelId="{3D7273D6-3997-4058-99AF-668E518C0117}" srcId="{1938914A-0BDC-489C-B62D-F1AAAE68BCD1}" destId="{9B006CFD-6A0F-407F-896D-EA3C970712C1}" srcOrd="0" destOrd="0" parTransId="{997D6212-5D61-4279-8FAD-5EDCAEA11D5B}" sibTransId="{E7EFA194-58CF-4952-93FF-49C860707F46}"/>
    <dgm:cxn modelId="{8559C1E2-8E55-4839-BD6D-2177E40A75C7}" type="presOf" srcId="{616D5000-B4B8-461F-804E-CFDB4970AF65}" destId="{2F042C95-0955-46A1-AF5C-6C653301F271}" srcOrd="1" destOrd="0" presId="urn:microsoft.com/office/officeart/2005/8/layout/orgChart1"/>
    <dgm:cxn modelId="{EFC38AA0-1A57-4299-99D2-EFB411BD4B9C}" type="presOf" srcId="{9652CE41-109F-4977-9BF5-A4A409F1C5F5}" destId="{334425C6-7755-4C02-B40B-2078644DEC4F}" srcOrd="0" destOrd="0" presId="urn:microsoft.com/office/officeart/2005/8/layout/orgChart1"/>
    <dgm:cxn modelId="{392F2301-C409-4BCB-8357-1A688F26A8F0}" type="presOf" srcId="{3DE11200-0B44-4DAE-9184-679B6AFCF3A2}" destId="{DE0393A9-12F8-4F4C-B85F-A2B8F84A5814}" srcOrd="0" destOrd="0" presId="urn:microsoft.com/office/officeart/2005/8/layout/orgChart1"/>
    <dgm:cxn modelId="{4FB7D46C-3A41-4FBE-BD50-603294C4BDF8}" srcId="{AC20C360-E969-45B8-B8CF-09A6045B171A}" destId="{254AF5DC-AD14-481C-A9AE-B692DD66C454}" srcOrd="0" destOrd="0" parTransId="{7D2394E9-242D-4A5E-B59A-F77724D06F9E}" sibTransId="{7E16B717-6A72-461B-9793-D698EF2608C0}"/>
    <dgm:cxn modelId="{C0EEB07E-B4AF-40B2-9241-EE75CE301860}" type="presOf" srcId="{BD33419B-E28D-4EA4-A1EB-420B779EA841}" destId="{F31628C2-10F2-4DFB-ADF9-32522FE036F0}" srcOrd="1" destOrd="0" presId="urn:microsoft.com/office/officeart/2005/8/layout/orgChart1"/>
    <dgm:cxn modelId="{C8507520-07C5-4579-B3F9-1C13A7B038E1}" type="presOf" srcId="{292BE090-096C-4530-88B8-9AC6A0BB1119}" destId="{D8C3E32A-587C-4DEB-B7B2-391B2671B341}" srcOrd="0" destOrd="0" presId="urn:microsoft.com/office/officeart/2005/8/layout/orgChart1"/>
    <dgm:cxn modelId="{A4687867-98AF-4507-B819-3860C9E00F36}" type="presOf" srcId="{B6677D62-824E-48F9-A863-7AECEF5464BE}" destId="{3950934C-D1DA-42F0-9936-17F548F67C45}" srcOrd="0" destOrd="0" presId="urn:microsoft.com/office/officeart/2005/8/layout/orgChart1"/>
    <dgm:cxn modelId="{C4B84385-045B-4A5B-9CA4-1ABCED7769BF}" type="presOf" srcId="{5DB6EC06-DFE0-4ECC-8A31-F6DFA458E913}" destId="{46AFCD7C-A2D9-4127-A000-688068C1E297}" srcOrd="0" destOrd="0" presId="urn:microsoft.com/office/officeart/2005/8/layout/orgChart1"/>
    <dgm:cxn modelId="{976C0110-79F3-4065-B495-58DAA34C9E7F}" srcId="{C381504F-E583-4377-B878-84CE12FBA931}" destId="{934EF18E-4EA1-45F0-835F-C060179DE8F1}" srcOrd="0" destOrd="0" parTransId="{F5015620-B9F2-4156-A289-156D4B8FAC8A}" sibTransId="{A40C2BD9-CD19-47C4-9E97-31DA9184C7AD}"/>
    <dgm:cxn modelId="{69BC1563-C6BE-495D-BBFB-A747C653506B}" type="presOf" srcId="{EC848829-1BDC-473B-A604-1426C63E9224}" destId="{9C86B365-2886-4CC3-A569-9F77629746F8}" srcOrd="1" destOrd="0" presId="urn:microsoft.com/office/officeart/2005/8/layout/orgChart1"/>
    <dgm:cxn modelId="{F2D50CCA-4122-43A4-83F9-C79C335ACAC1}" type="presOf" srcId="{934EF18E-4EA1-45F0-835F-C060179DE8F1}" destId="{DC113676-643F-4648-A8FF-C14AA626631F}" srcOrd="1" destOrd="0" presId="urn:microsoft.com/office/officeart/2005/8/layout/orgChart1"/>
    <dgm:cxn modelId="{23565C11-866D-44FD-806A-3D2B50DCAE5F}" srcId="{2555BEFB-4FC5-4266-8D00-10844F954DDF}" destId="{DB8A066E-8F63-4E2F-A946-85CAC51C47BB}" srcOrd="0" destOrd="0" parTransId="{3E6D3E39-866A-4C14-B11E-EC23A5F7FBFD}" sibTransId="{EE8102C4-3ED3-467E-A475-BD9728DE67DD}"/>
    <dgm:cxn modelId="{23BB1BCC-993B-4A5C-968B-3E543393F5EC}" type="presOf" srcId="{3F88E771-E2E9-4E07-9337-E470839C0825}" destId="{982F9C62-446A-42F3-9989-36D6BC8A8B10}" srcOrd="0" destOrd="0" presId="urn:microsoft.com/office/officeart/2005/8/layout/orgChart1"/>
    <dgm:cxn modelId="{B9247C0C-EBFA-48D9-B0F3-2E41C56DB44D}" type="presOf" srcId="{E7448A28-42E5-492C-878C-5001436B64BF}" destId="{64DFE42B-27EF-4D03-AB48-4BEE69275E6A}" srcOrd="0" destOrd="0" presId="urn:microsoft.com/office/officeart/2005/8/layout/orgChart1"/>
    <dgm:cxn modelId="{22AC740F-EB75-4C3D-8661-3CE1FCEBFE8E}" type="presOf" srcId="{03C027E6-BA52-46DE-838C-0665EFDB1EC8}" destId="{B565DA7B-C56A-4FB1-A2CF-E11B8DC0A6C0}" srcOrd="0" destOrd="0" presId="urn:microsoft.com/office/officeart/2005/8/layout/orgChart1"/>
    <dgm:cxn modelId="{03C6DE3F-1F89-4D09-BC10-829E53CA70F2}" type="presOf" srcId="{5DB6EC06-DFE0-4ECC-8A31-F6DFA458E913}" destId="{082FC589-C797-4DE8-807A-F52E656B8DF0}" srcOrd="1" destOrd="0" presId="urn:microsoft.com/office/officeart/2005/8/layout/orgChart1"/>
    <dgm:cxn modelId="{88DDD7E8-FBDC-41A2-BA96-80AA585C890D}" type="presOf" srcId="{2F17587C-5387-4E28-90E6-9256CE2827F1}" destId="{7CFE7487-0A8E-4F0B-9EB2-2B9D83B4DAA2}" srcOrd="0" destOrd="0" presId="urn:microsoft.com/office/officeart/2005/8/layout/orgChart1"/>
    <dgm:cxn modelId="{8D5D59A4-F103-456F-B161-9143ECBF9A71}" type="presOf" srcId="{C02D863B-7EFE-4C34-A640-C3E2D1A93296}" destId="{03E406C5-6177-4C0D-9685-3178CD3243A4}" srcOrd="0" destOrd="0" presId="urn:microsoft.com/office/officeart/2005/8/layout/orgChart1"/>
    <dgm:cxn modelId="{27011FEE-E177-4F5F-BA40-1F41A323A285}" type="presOf" srcId="{A9598BCC-66D4-447C-9EF1-294D480010B6}" destId="{CAA424E9-A5B7-49FC-9ADE-62B8FB9535A0}" srcOrd="0" destOrd="0" presId="urn:microsoft.com/office/officeart/2005/8/layout/orgChart1"/>
    <dgm:cxn modelId="{5F1B65BA-35ED-45A6-8A2C-FBB5CB26C8E6}" type="presOf" srcId="{2816B0A4-7DC6-4277-8AC5-53BE36BDA9B6}" destId="{C164B23C-4A0A-4768-B37C-7761D905E9A9}" srcOrd="0" destOrd="0" presId="urn:microsoft.com/office/officeart/2005/8/layout/orgChart1"/>
    <dgm:cxn modelId="{8409E189-F126-4D2A-9670-354DB1A50589}" type="presOf" srcId="{D1BBDA0D-323A-41A3-BC85-39313C87703F}" destId="{6518576F-8C5A-4B5E-8CA2-58C37A618B57}" srcOrd="0" destOrd="0" presId="urn:microsoft.com/office/officeart/2005/8/layout/orgChart1"/>
    <dgm:cxn modelId="{64D30B3C-AB63-4878-9178-64DBA0819F66}" type="presOf" srcId="{B47A4F00-62BC-49C6-8770-7C907F03FF40}" destId="{E1986ED5-56B2-4973-AC62-7809A082851F}" srcOrd="0" destOrd="0" presId="urn:microsoft.com/office/officeart/2005/8/layout/orgChart1"/>
    <dgm:cxn modelId="{83011B6D-A0F9-4E10-AAEB-5B1B210721D6}" type="presOf" srcId="{AD990CAE-E2F4-4E66-B1FB-8974F03FCCA9}" destId="{F45B5EC1-D9C1-4B37-BF56-F79346EDD0B3}" srcOrd="0" destOrd="0" presId="urn:microsoft.com/office/officeart/2005/8/layout/orgChart1"/>
    <dgm:cxn modelId="{7E5D8C0B-272D-46A2-974E-F7CA5CFEF1D2}" type="presOf" srcId="{3DE11200-0B44-4DAE-9184-679B6AFCF3A2}" destId="{181C5EEB-3095-4EB8-894E-70E801D10E25}" srcOrd="1" destOrd="0" presId="urn:microsoft.com/office/officeart/2005/8/layout/orgChart1"/>
    <dgm:cxn modelId="{0088CEE5-3082-42DF-BE95-8CB8994FFA95}" type="presOf" srcId="{EE454660-7072-4274-AC71-A022A9272901}" destId="{7833302E-4CEE-4628-B619-8CC24918060F}" srcOrd="0" destOrd="0" presId="urn:microsoft.com/office/officeart/2005/8/layout/orgChart1"/>
    <dgm:cxn modelId="{DCF338BE-6D91-4222-8AE7-8F886E62A787}" type="presOf" srcId="{65806EF7-69A4-45CF-8251-DE6A8DF1C273}" destId="{40CA8569-42E5-4EED-A0BD-963599AFAF8A}" srcOrd="1" destOrd="0" presId="urn:microsoft.com/office/officeart/2005/8/layout/orgChart1"/>
    <dgm:cxn modelId="{BDF1B9AB-F5D7-42AD-9CE3-E8467C6FCBC0}" type="presOf" srcId="{A6CEF1AC-6780-42A6-845E-CB12E34DC9D0}" destId="{071B8CA7-AC1F-4422-BD91-25C632892BE8}" srcOrd="0" destOrd="0" presId="urn:microsoft.com/office/officeart/2005/8/layout/orgChart1"/>
    <dgm:cxn modelId="{36A7BDC7-10EA-4982-8DB2-66EB6DB6AC20}" type="presOf" srcId="{254AF5DC-AD14-481C-A9AE-B692DD66C454}" destId="{629E81CD-D3BE-424E-8344-D542ED264F88}" srcOrd="1" destOrd="0" presId="urn:microsoft.com/office/officeart/2005/8/layout/orgChart1"/>
    <dgm:cxn modelId="{44BBA24E-2A2F-4D58-8797-FB003621AB0F}" srcId="{E7180558-CC84-4E6D-ADD5-6A692D7CA5A7}" destId="{11012555-1A57-457D-8392-D24B5ED67E85}" srcOrd="0" destOrd="0" parTransId="{864C75A5-16BB-4E14-A4EA-C7F377DD3E0A}" sibTransId="{7912D8BB-26BA-4F37-B511-5C8A1B143F05}"/>
    <dgm:cxn modelId="{83CF2FA1-B7E9-4443-AF62-BAF1418030C8}" type="presOf" srcId="{11012555-1A57-457D-8392-D24B5ED67E85}" destId="{3DC8157A-6131-47F1-8B68-E9197E83CF4D}" srcOrd="0" destOrd="0" presId="urn:microsoft.com/office/officeart/2005/8/layout/orgChart1"/>
    <dgm:cxn modelId="{93B38191-24CF-4802-BFE4-B61DC4FE3E19}" type="presOf" srcId="{55F914F8-39D3-4AA7-8F08-813B2BCE521B}" destId="{19357232-A4DF-40B2-86A3-12CA8446A38F}" srcOrd="1" destOrd="0" presId="urn:microsoft.com/office/officeart/2005/8/layout/orgChart1"/>
    <dgm:cxn modelId="{3269FBF0-EFEE-4E81-B0CE-A064EBC6DE87}" srcId="{BD33419B-E28D-4EA4-A1EB-420B779EA841}" destId="{D1BBDA0D-323A-41A3-BC85-39313C87703F}" srcOrd="0" destOrd="0" parTransId="{E8477738-7F80-4268-98E8-088C9DDD6A6D}" sibTransId="{B5EA917A-8D59-4BF0-BC4D-CF8702347511}"/>
    <dgm:cxn modelId="{ECAC2302-3C24-4B2F-B261-8DA62C3F8CFD}" type="presOf" srcId="{92A2C856-8D52-45AD-BB41-DB573DC1CF84}" destId="{9DDC4B9E-8B94-438A-BAD0-A736CD7495EF}" srcOrd="0" destOrd="0" presId="urn:microsoft.com/office/officeart/2005/8/layout/orgChart1"/>
    <dgm:cxn modelId="{E80E7773-7FD0-4C84-B7F0-57227C7424D9}" type="presOf" srcId="{997D6212-5D61-4279-8FAD-5EDCAEA11D5B}" destId="{D40F429C-BC57-44C0-BDF4-8F7020D9D983}" srcOrd="0" destOrd="0" presId="urn:microsoft.com/office/officeart/2005/8/layout/orgChart1"/>
    <dgm:cxn modelId="{71CA2175-B925-4830-9EAC-C66A463AC4D7}" type="presOf" srcId="{6E0539A7-6AD4-4C4C-A2ED-62F78818502C}" destId="{43E40FA0-2ABD-4EB4-BFAF-4E5D63F67BAE}" srcOrd="1" destOrd="0" presId="urn:microsoft.com/office/officeart/2005/8/layout/orgChart1"/>
    <dgm:cxn modelId="{2F5B15EC-6F3B-4DF7-873D-EC51633BA0F4}" srcId="{E7448A28-42E5-492C-878C-5001436B64BF}" destId="{66B5FB89-0676-474E-AD09-A0448C86AF29}" srcOrd="0" destOrd="0" parTransId="{1BDF847B-E81C-4788-9AEA-6745C3643191}" sibTransId="{76A22A42-470D-4FFD-9BCD-2A6E4EABB6A3}"/>
    <dgm:cxn modelId="{8FFE5497-D512-4D83-8ADA-88FB06ED77F3}" type="presOf" srcId="{9B006CFD-6A0F-407F-896D-EA3C970712C1}" destId="{3FF6867F-51DD-4DF4-8E77-2B5A06C74B5F}" srcOrd="0" destOrd="0" presId="urn:microsoft.com/office/officeart/2005/8/layout/orgChart1"/>
    <dgm:cxn modelId="{9D701C45-7B1D-4449-87EA-A1CBB9E1F60E}" type="presOf" srcId="{11012555-1A57-457D-8392-D24B5ED67E85}" destId="{C0EEF0CA-EE7A-4175-9109-E3D796A0D9E9}" srcOrd="1" destOrd="0" presId="urn:microsoft.com/office/officeart/2005/8/layout/orgChart1"/>
    <dgm:cxn modelId="{67396E4A-7167-4500-81EB-B350578C7097}" type="presOf" srcId="{9CE40ACB-047B-4D61-B2AF-DE8E29708992}" destId="{C77A9493-42B3-47CE-939B-02D3C17490AB}" srcOrd="0" destOrd="0" presId="urn:microsoft.com/office/officeart/2005/8/layout/orgChart1"/>
    <dgm:cxn modelId="{0B9C83CA-E2FF-4989-AF11-06A533ED247B}" srcId="{A9598BCC-66D4-447C-9EF1-294D480010B6}" destId="{5B23D2A5-F584-425F-9E3B-320A665A1CDA}" srcOrd="0" destOrd="0" parTransId="{24E62EC8-B57D-4FFF-8D53-1F712B653F6D}" sibTransId="{76B0B525-C13D-47A4-9449-447AC5573B82}"/>
    <dgm:cxn modelId="{F32289D3-6692-41C0-9611-B81D035741F9}" srcId="{068409D7-397F-4E68-8F05-87458C9D0748}" destId="{03C027E6-BA52-46DE-838C-0665EFDB1EC8}" srcOrd="0" destOrd="0" parTransId="{9B44CBB1-C7F2-4967-8453-C8A903C775B5}" sibTransId="{EC21C3A0-6845-431F-B000-895519A085F5}"/>
    <dgm:cxn modelId="{DD533408-A92C-4730-90F6-1799C4B536F2}" srcId="{81C1767C-12DA-4583-AE7E-78BF1EF66B7D}" destId="{ACC46C44-911C-42C9-B322-0147A5C53A2D}" srcOrd="0" destOrd="0" parTransId="{FF3C1D46-D8B0-4D1C-90C1-790C41C3B9FA}" sibTransId="{990861B4-527E-4F58-A233-3E88734BD85C}"/>
    <dgm:cxn modelId="{3BB7B56F-CB67-4D8D-93C3-C260502670BC}" type="presOf" srcId="{9A6F24BD-1444-44A1-B750-1F59949EF70B}" destId="{E390173B-5E34-485B-B60F-421525DE3AF6}" srcOrd="1" destOrd="0" presId="urn:microsoft.com/office/officeart/2005/8/layout/orgChart1"/>
    <dgm:cxn modelId="{0093EF33-744F-41AB-921F-8E82637BF98A}" type="presOf" srcId="{81C1767C-12DA-4583-AE7E-78BF1EF66B7D}" destId="{BC73EA41-86D4-4CD0-98A2-4B48BF0EC9FF}" srcOrd="1" destOrd="0" presId="urn:microsoft.com/office/officeart/2005/8/layout/orgChart1"/>
    <dgm:cxn modelId="{96347CA0-EBD8-47F8-8A1C-4B98614286B0}" type="presOf" srcId="{857B95E7-FB15-4FCD-BA07-AAAEE1FE1525}" destId="{862A84A4-8C6D-4CDE-B2A4-0AFF24A9712E}" srcOrd="1" destOrd="0" presId="urn:microsoft.com/office/officeart/2005/8/layout/orgChart1"/>
    <dgm:cxn modelId="{F6BBF4D6-BB56-4498-BFC1-62D643EC5710}" srcId="{3DE11200-0B44-4DAE-9184-679B6AFCF3A2}" destId="{EC848829-1BDC-473B-A604-1426C63E9224}" srcOrd="0" destOrd="0" parTransId="{C832E2B8-58DE-45B5-9ACB-60F835650AC6}" sibTransId="{307B4501-16E4-4EC7-9216-40C4F7BF0577}"/>
    <dgm:cxn modelId="{F191FB7A-D288-49FE-85C3-0F69BE4FDCE0}" type="presOf" srcId="{BC1A2FCB-08ED-4F5E-9C18-579F06BAFB06}" destId="{4454B73E-22FA-4548-9395-20808125E190}" srcOrd="0" destOrd="0" presId="urn:microsoft.com/office/officeart/2005/8/layout/orgChart1"/>
    <dgm:cxn modelId="{EBDA9DD2-27DB-4D16-B22D-32859355FDA4}" type="presOf" srcId="{857B95E7-FB15-4FCD-BA07-AAAEE1FE1525}" destId="{E705F3CE-12CF-4A52-A3E0-DFB464184D79}" srcOrd="0" destOrd="0" presId="urn:microsoft.com/office/officeart/2005/8/layout/orgChart1"/>
    <dgm:cxn modelId="{074E2ADA-1FDC-4E17-BD34-7C3CF03D233B}" type="presOf" srcId="{E7448A28-42E5-492C-878C-5001436B64BF}" destId="{61D87E1C-C607-4B9A-8B0F-12743928B770}" srcOrd="1" destOrd="0" presId="urn:microsoft.com/office/officeart/2005/8/layout/orgChart1"/>
    <dgm:cxn modelId="{17B0D3C1-73BE-4AE5-A151-CDE6FD398E8B}" type="presOf" srcId="{254AF5DC-AD14-481C-A9AE-B692DD66C454}" destId="{C809DB82-B951-4647-A0BE-156116169DE3}" srcOrd="0" destOrd="0" presId="urn:microsoft.com/office/officeart/2005/8/layout/orgChart1"/>
    <dgm:cxn modelId="{46C37E63-CD76-43E5-9789-EF635DD06FCF}" type="presOf" srcId="{068409D7-397F-4E68-8F05-87458C9D0748}" destId="{544F7FA3-52A4-47D7-8480-B9A187BE2E60}" srcOrd="1" destOrd="0" presId="urn:microsoft.com/office/officeart/2005/8/layout/orgChart1"/>
    <dgm:cxn modelId="{C90D8829-FEF8-4825-B30C-D7255EC036C4}" type="presOf" srcId="{6B0FD4C2-A6A6-47D9-88D3-F1DFDD23370C}" destId="{8E226B2E-584A-4DA6-A295-08F8DA5BCE05}" srcOrd="0" destOrd="0" presId="urn:microsoft.com/office/officeart/2005/8/layout/orgChart1"/>
    <dgm:cxn modelId="{67843FD8-79AE-4C21-B01E-54AADEE552C2}" type="presOf" srcId="{81C1767C-12DA-4583-AE7E-78BF1EF66B7D}" destId="{CF2FD746-966A-458A-9735-085DCC98B4AD}" srcOrd="0" destOrd="0" presId="urn:microsoft.com/office/officeart/2005/8/layout/orgChart1"/>
    <dgm:cxn modelId="{7BF6DD58-E049-439A-B529-B695B40C28C7}" type="presOf" srcId="{2816B0A4-7DC6-4277-8AC5-53BE36BDA9B6}" destId="{17EFD8D9-ED3D-477F-9915-D1D9DF786D5B}" srcOrd="1" destOrd="0" presId="urn:microsoft.com/office/officeart/2005/8/layout/orgChart1"/>
    <dgm:cxn modelId="{152EBBED-D748-48D9-A0DC-000509260582}" type="presOf" srcId="{934EF18E-4EA1-45F0-835F-C060179DE8F1}" destId="{C21B5C0E-AA2A-4529-9010-60AB4AB0A05D}" srcOrd="0" destOrd="0" presId="urn:microsoft.com/office/officeart/2005/8/layout/orgChart1"/>
    <dgm:cxn modelId="{71F40851-54C5-4FEB-831C-B23A4848A114}" srcId="{857B95E7-FB15-4FCD-BA07-AAAEE1FE1525}" destId="{C381504F-E583-4377-B878-84CE12FBA931}" srcOrd="1" destOrd="0" parTransId="{4D072B3C-91E0-47C3-AE7E-D5A6E745EFA1}" sibTransId="{07C5BEDF-1DE5-4C55-9BF1-DE46A1017F5E}"/>
    <dgm:cxn modelId="{A9E7CFFE-5841-4549-AA5B-E21A9D57F224}" type="presOf" srcId="{0BA32611-36DC-422F-BBD2-0B3B922E8F5A}" destId="{089028AC-459B-4FA5-A3BC-690B908D5FF4}" srcOrd="1" destOrd="0" presId="urn:microsoft.com/office/officeart/2005/8/layout/orgChart1"/>
    <dgm:cxn modelId="{72305E3C-322F-4C31-9112-2D037EFFCF32}" type="presOf" srcId="{10C55D44-B09F-45BA-AEA1-5CCD644A4D24}" destId="{C6D8805C-E63E-4C89-B5EF-1545E9C8ABA4}" srcOrd="0" destOrd="0" presId="urn:microsoft.com/office/officeart/2005/8/layout/orgChart1"/>
    <dgm:cxn modelId="{7951AFE6-B135-4408-A187-C44F574B3E2F}" srcId="{9CE40ACB-047B-4D61-B2AF-DE8E29708992}" destId="{068409D7-397F-4E68-8F05-87458C9D0748}" srcOrd="0" destOrd="0" parTransId="{6E0E766C-252B-4573-86C6-8095ED47AA68}" sibTransId="{F6BE2974-8B82-44CA-871B-12DB2D16B124}"/>
    <dgm:cxn modelId="{B911F57A-3169-49EB-87D0-B19CDFEA374D}" type="presOf" srcId="{5BB9AE51-60BC-4474-B9C3-FA5FF1809F3B}" destId="{57B9ED9D-A7BE-4E7F-B605-06E709C6C3B5}" srcOrd="0" destOrd="0" presId="urn:microsoft.com/office/officeart/2005/8/layout/orgChart1"/>
    <dgm:cxn modelId="{3E2B637E-9AEA-4F31-ACF0-987E8AE0C588}" srcId="{D1BBDA0D-323A-41A3-BC85-39313C87703F}" destId="{55F914F8-39D3-4AA7-8F08-813B2BCE521B}" srcOrd="3" destOrd="0" parTransId="{7D98EBB0-E11B-4ACE-AD33-A5BE6B289F8F}" sibTransId="{788A7832-967B-4049-82A3-452F87EB29D0}"/>
    <dgm:cxn modelId="{0190CF7B-3545-4653-BD98-C052DC3CEA51}" type="presOf" srcId="{EC848829-1BDC-473B-A604-1426C63E9224}" destId="{949E0CAC-C18A-49CB-830D-72AAE08D9C9E}" srcOrd="0" destOrd="0" presId="urn:microsoft.com/office/officeart/2005/8/layout/orgChart1"/>
    <dgm:cxn modelId="{32986F0B-1C08-4E91-82F0-A3D181AA98A9}" type="presOf" srcId="{E7180558-CC84-4E6D-ADD5-6A692D7CA5A7}" destId="{4743EC84-E942-406C-8328-F90026228531}" srcOrd="1" destOrd="0" presId="urn:microsoft.com/office/officeart/2005/8/layout/orgChart1"/>
    <dgm:cxn modelId="{6F2576E3-1C0B-4CDF-8C17-BEB225840B7C}" type="presOf" srcId="{66B5FB89-0676-474E-AD09-A0448C86AF29}" destId="{D9D17A0E-B4D6-41D1-8A02-237D0CD3CBA4}" srcOrd="1" destOrd="0" presId="urn:microsoft.com/office/officeart/2005/8/layout/orgChart1"/>
    <dgm:cxn modelId="{54698B66-2F1E-41EF-92FF-4947EFD5D5C4}" srcId="{9B006CFD-6A0F-407F-896D-EA3C970712C1}" destId="{616D5000-B4B8-461F-804E-CFDB4970AF65}" srcOrd="0" destOrd="0" parTransId="{28EC41E5-8867-428E-A9DE-12AACD3E477E}" sibTransId="{CA91CA97-01A6-4C1C-AD04-C85ED5F55400}"/>
    <dgm:cxn modelId="{6A3F3858-6381-4547-BF19-F407D3F27F37}" srcId="{D1BBDA0D-323A-41A3-BC85-39313C87703F}" destId="{5BB9AE51-60BC-4474-B9C3-FA5FF1809F3B}" srcOrd="2" destOrd="0" parTransId="{EE454660-7072-4274-AC71-A022A9272901}" sibTransId="{891AF029-094E-4F61-A563-4215F766CAF5}"/>
    <dgm:cxn modelId="{D2524602-B1BE-4D92-B1F3-705CD92B1BFD}" type="presOf" srcId="{ACC46C44-911C-42C9-B322-0147A5C53A2D}" destId="{22749C57-61BF-4A92-A686-EC781773CE2D}" srcOrd="0" destOrd="0" presId="urn:microsoft.com/office/officeart/2005/8/layout/orgChart1"/>
    <dgm:cxn modelId="{D1FD4606-ACD2-4290-AA3F-181496DB818F}" srcId="{EC848829-1BDC-473B-A604-1426C63E9224}" destId="{0BA32611-36DC-422F-BBD2-0B3B922E8F5A}" srcOrd="0" destOrd="0" parTransId="{78940C45-9E59-46CA-AA56-E270E9C3CC12}" sibTransId="{23DB0957-6C44-4382-AEE5-7F874E71592F}"/>
    <dgm:cxn modelId="{018D94D0-301A-4F70-981C-AAA8E6C74A2C}" type="presOf" srcId="{053A03CC-56E0-4E98-890E-0FF756186809}" destId="{D19831D5-16EE-417A-B567-70155F61C78B}" srcOrd="0" destOrd="0" presId="urn:microsoft.com/office/officeart/2005/8/layout/orgChart1"/>
    <dgm:cxn modelId="{AEAB31B8-2DAA-43FF-8E94-6A068024939B}" type="presOf" srcId="{03C027E6-BA52-46DE-838C-0665EFDB1EC8}" destId="{29143CE2-7D58-4678-92A7-83C83DC8756D}" srcOrd="1" destOrd="0" presId="urn:microsoft.com/office/officeart/2005/8/layout/orgChart1"/>
    <dgm:cxn modelId="{3E1B6B63-8340-4F4C-9D49-B93016BE40D8}" type="presOf" srcId="{3D44B54A-3ED9-4C06-941C-5613A093BDFF}" destId="{2002BB30-75A3-40FE-98E5-6253B95A5B9B}" srcOrd="0" destOrd="0" presId="urn:microsoft.com/office/officeart/2005/8/layout/orgChart1"/>
    <dgm:cxn modelId="{01717A8D-B5A1-46D5-93EF-672C04CA5FC4}" type="presParOf" srcId="{CAA424E9-A5B7-49FC-9ADE-62B8FB9535A0}" destId="{FBDB84A1-8912-423C-950B-31AD0C40D435}" srcOrd="0" destOrd="0" presId="urn:microsoft.com/office/officeart/2005/8/layout/orgChart1"/>
    <dgm:cxn modelId="{2ABAE37C-69C1-4532-A7C3-D728BD2B941F}" type="presParOf" srcId="{FBDB84A1-8912-423C-950B-31AD0C40D435}" destId="{D1565857-99E0-47C8-A1C7-95B534CCC177}" srcOrd="0" destOrd="0" presId="urn:microsoft.com/office/officeart/2005/8/layout/orgChart1"/>
    <dgm:cxn modelId="{995CDB3F-8308-4DD6-9893-801689C11CFC}" type="presParOf" srcId="{D1565857-99E0-47C8-A1C7-95B534CCC177}" destId="{8413D77D-4F48-4701-8A6B-4388C266E237}" srcOrd="0" destOrd="0" presId="urn:microsoft.com/office/officeart/2005/8/layout/orgChart1"/>
    <dgm:cxn modelId="{261E1E24-A514-4366-87CE-70C84751FC2B}" type="presParOf" srcId="{D1565857-99E0-47C8-A1C7-95B534CCC177}" destId="{1922BBA0-FBEE-488F-9991-8B20822A160E}" srcOrd="1" destOrd="0" presId="urn:microsoft.com/office/officeart/2005/8/layout/orgChart1"/>
    <dgm:cxn modelId="{E52C485A-1E38-4146-8D7D-844CD5E7AD64}" type="presParOf" srcId="{FBDB84A1-8912-423C-950B-31AD0C40D435}" destId="{A582A17E-4197-406A-93D7-F9FA5E317979}" srcOrd="1" destOrd="0" presId="urn:microsoft.com/office/officeart/2005/8/layout/orgChart1"/>
    <dgm:cxn modelId="{71DA2336-5E1E-4658-A018-CE6F3000399C}" type="presParOf" srcId="{A582A17E-4197-406A-93D7-F9FA5E317979}" destId="{3D5534D6-1EB8-4253-9AA8-FAEB31A7A265}" srcOrd="0" destOrd="0" presId="urn:microsoft.com/office/officeart/2005/8/layout/orgChart1"/>
    <dgm:cxn modelId="{7E687929-4C19-48DB-BC9B-F676039899CA}" type="presParOf" srcId="{A582A17E-4197-406A-93D7-F9FA5E317979}" destId="{C06A98EA-78B1-4721-9608-47D2C618AB9E}" srcOrd="1" destOrd="0" presId="urn:microsoft.com/office/officeart/2005/8/layout/orgChart1"/>
    <dgm:cxn modelId="{33F2DAE3-7631-4500-8134-36E6C1353FA3}" type="presParOf" srcId="{C06A98EA-78B1-4721-9608-47D2C618AB9E}" destId="{8C3B6B56-A165-4940-BC43-E4C9C574ECAC}" srcOrd="0" destOrd="0" presId="urn:microsoft.com/office/officeart/2005/8/layout/orgChart1"/>
    <dgm:cxn modelId="{CD5428B4-3C03-43B6-9EF7-7A9FE27630CC}" type="presParOf" srcId="{8C3B6B56-A165-4940-BC43-E4C9C574ECAC}" destId="{E705F3CE-12CF-4A52-A3E0-DFB464184D79}" srcOrd="0" destOrd="0" presId="urn:microsoft.com/office/officeart/2005/8/layout/orgChart1"/>
    <dgm:cxn modelId="{1C70031D-5609-4737-87CC-B56B6C71C334}" type="presParOf" srcId="{8C3B6B56-A165-4940-BC43-E4C9C574ECAC}" destId="{862A84A4-8C6D-4CDE-B2A4-0AFF24A9712E}" srcOrd="1" destOrd="0" presId="urn:microsoft.com/office/officeart/2005/8/layout/orgChart1"/>
    <dgm:cxn modelId="{A40ED0AA-0DF2-432B-819D-604C7C57D5AD}" type="presParOf" srcId="{C06A98EA-78B1-4721-9608-47D2C618AB9E}" destId="{6EEC68DB-D629-43D8-8596-CACD6D28539D}" srcOrd="1" destOrd="0" presId="urn:microsoft.com/office/officeart/2005/8/layout/orgChart1"/>
    <dgm:cxn modelId="{A6070692-6267-4F23-BA19-DF07206CF1A3}" type="presParOf" srcId="{6EEC68DB-D629-43D8-8596-CACD6D28539D}" destId="{4454B73E-22FA-4548-9395-20808125E190}" srcOrd="0" destOrd="0" presId="urn:microsoft.com/office/officeart/2005/8/layout/orgChart1"/>
    <dgm:cxn modelId="{F48329D6-0506-4B9D-9FB8-5BE5DB543876}" type="presParOf" srcId="{6EEC68DB-D629-43D8-8596-CACD6D28539D}" destId="{C271F003-E34C-4611-B531-C7077800FFD3}" srcOrd="1" destOrd="0" presId="urn:microsoft.com/office/officeart/2005/8/layout/orgChart1"/>
    <dgm:cxn modelId="{6EB0A419-033F-454C-9666-18021E54A52C}" type="presParOf" srcId="{C271F003-E34C-4611-B531-C7077800FFD3}" destId="{6962F178-8049-4650-814E-60888BFF96F8}" srcOrd="0" destOrd="0" presId="urn:microsoft.com/office/officeart/2005/8/layout/orgChart1"/>
    <dgm:cxn modelId="{490AC2C7-BBBB-4EA5-B475-25B8028D47F2}" type="presParOf" srcId="{6962F178-8049-4650-814E-60888BFF96F8}" destId="{334425C6-7755-4C02-B40B-2078644DEC4F}" srcOrd="0" destOrd="0" presId="urn:microsoft.com/office/officeart/2005/8/layout/orgChart1"/>
    <dgm:cxn modelId="{006B157D-7DD0-46D4-9CB2-2A7A2E624C5A}" type="presParOf" srcId="{6962F178-8049-4650-814E-60888BFF96F8}" destId="{2256ABFE-540A-43B0-A75A-3FC5F4A081DF}" srcOrd="1" destOrd="0" presId="urn:microsoft.com/office/officeart/2005/8/layout/orgChart1"/>
    <dgm:cxn modelId="{76D9E242-296F-43F1-9623-98595D6F3279}" type="presParOf" srcId="{C271F003-E34C-4611-B531-C7077800FFD3}" destId="{B9E58EC5-B7A6-43B5-88F3-5238FA3B0708}" srcOrd="1" destOrd="0" presId="urn:microsoft.com/office/officeart/2005/8/layout/orgChart1"/>
    <dgm:cxn modelId="{563BD7D4-D109-4384-A12A-22E3BDC683D8}" type="presParOf" srcId="{B9E58EC5-B7A6-43B5-88F3-5238FA3B0708}" destId="{071B8CA7-AC1F-4422-BD91-25C632892BE8}" srcOrd="0" destOrd="0" presId="urn:microsoft.com/office/officeart/2005/8/layout/orgChart1"/>
    <dgm:cxn modelId="{30E1DED0-8BB4-4741-8510-F35C1422167E}" type="presParOf" srcId="{B9E58EC5-B7A6-43B5-88F3-5238FA3B0708}" destId="{84919065-01EB-4199-A979-6BACCFF82CF5}" srcOrd="1" destOrd="0" presId="urn:microsoft.com/office/officeart/2005/8/layout/orgChart1"/>
    <dgm:cxn modelId="{B7DFB506-E3A5-455D-AADE-3F00065216AE}" type="presParOf" srcId="{84919065-01EB-4199-A979-6BACCFF82CF5}" destId="{8881911F-7579-4C97-B00C-9AD8C601B434}" srcOrd="0" destOrd="0" presId="urn:microsoft.com/office/officeart/2005/8/layout/orgChart1"/>
    <dgm:cxn modelId="{38234047-3002-44B3-8A5A-DF7D74E271EF}" type="presParOf" srcId="{8881911F-7579-4C97-B00C-9AD8C601B434}" destId="{3950934C-D1DA-42F0-9936-17F548F67C45}" srcOrd="0" destOrd="0" presId="urn:microsoft.com/office/officeart/2005/8/layout/orgChart1"/>
    <dgm:cxn modelId="{6E9000DB-A744-4967-8A6D-67A9B077F3B6}" type="presParOf" srcId="{8881911F-7579-4C97-B00C-9AD8C601B434}" destId="{66F197A9-56AA-48F1-BBD0-9FA9CE1242E6}" srcOrd="1" destOrd="0" presId="urn:microsoft.com/office/officeart/2005/8/layout/orgChart1"/>
    <dgm:cxn modelId="{2ACD2EC4-1C35-476C-81FC-11E5E5783C2D}" type="presParOf" srcId="{84919065-01EB-4199-A979-6BACCFF82CF5}" destId="{AA1A224C-DB57-4217-AA58-A2A89276AF81}" srcOrd="1" destOrd="0" presId="urn:microsoft.com/office/officeart/2005/8/layout/orgChart1"/>
    <dgm:cxn modelId="{1FDA9E38-7331-4147-AABE-F15871600E87}" type="presParOf" srcId="{AA1A224C-DB57-4217-AA58-A2A89276AF81}" destId="{982F9C62-446A-42F3-9989-36D6BC8A8B10}" srcOrd="0" destOrd="0" presId="urn:microsoft.com/office/officeart/2005/8/layout/orgChart1"/>
    <dgm:cxn modelId="{B4E2ABA1-1B9B-443B-A921-EF0A74E605FD}" type="presParOf" srcId="{AA1A224C-DB57-4217-AA58-A2A89276AF81}" destId="{3FC3D0EF-54BC-4200-BD17-C07F193422B4}" srcOrd="1" destOrd="0" presId="urn:microsoft.com/office/officeart/2005/8/layout/orgChart1"/>
    <dgm:cxn modelId="{1FD89FE3-DF04-41A8-9485-E0FA83C73429}" type="presParOf" srcId="{3FC3D0EF-54BC-4200-BD17-C07F193422B4}" destId="{2B5FA822-291E-4432-8C0C-8D42FD3A13D1}" srcOrd="0" destOrd="0" presId="urn:microsoft.com/office/officeart/2005/8/layout/orgChart1"/>
    <dgm:cxn modelId="{8850B617-47AC-45AE-80E5-A6EAB921693E}" type="presParOf" srcId="{2B5FA822-291E-4432-8C0C-8D42FD3A13D1}" destId="{C9CBB745-51C8-41A7-9418-F4E9436F67BF}" srcOrd="0" destOrd="0" presId="urn:microsoft.com/office/officeart/2005/8/layout/orgChart1"/>
    <dgm:cxn modelId="{5F98CE03-ACC0-4087-AECD-A2039C840BFF}" type="presParOf" srcId="{2B5FA822-291E-4432-8C0C-8D42FD3A13D1}" destId="{40CA8569-42E5-4EED-A0BD-963599AFAF8A}" srcOrd="1" destOrd="0" presId="urn:microsoft.com/office/officeart/2005/8/layout/orgChart1"/>
    <dgm:cxn modelId="{20F060E1-E1BD-4C3E-8DA7-1D5C4C45697A}" type="presParOf" srcId="{3FC3D0EF-54BC-4200-BD17-C07F193422B4}" destId="{AF4C2D83-F4AB-4406-BAFE-FF1E9CDB8A6D}" srcOrd="1" destOrd="0" presId="urn:microsoft.com/office/officeart/2005/8/layout/orgChart1"/>
    <dgm:cxn modelId="{25DA9989-EB0E-48E6-AE5A-95843D31AB84}" type="presParOf" srcId="{AF4C2D83-F4AB-4406-BAFE-FF1E9CDB8A6D}" destId="{03E406C5-6177-4C0D-9685-3178CD3243A4}" srcOrd="0" destOrd="0" presId="urn:microsoft.com/office/officeart/2005/8/layout/orgChart1"/>
    <dgm:cxn modelId="{ACA4EF6D-F1C0-416B-9AD3-F04D835AA0C1}" type="presParOf" srcId="{AF4C2D83-F4AB-4406-BAFE-FF1E9CDB8A6D}" destId="{B2832256-493A-424F-97FE-BE5D79857E94}" srcOrd="1" destOrd="0" presId="urn:microsoft.com/office/officeart/2005/8/layout/orgChart1"/>
    <dgm:cxn modelId="{3E9B6349-3DE1-4E2C-A5EA-B722A365BD12}" type="presParOf" srcId="{B2832256-493A-424F-97FE-BE5D79857E94}" destId="{E2BE8E59-D6A7-4D65-9FE3-9401DA621116}" srcOrd="0" destOrd="0" presId="urn:microsoft.com/office/officeart/2005/8/layout/orgChart1"/>
    <dgm:cxn modelId="{66B4ADC0-52BE-4580-A411-94FF04D1F0FE}" type="presParOf" srcId="{E2BE8E59-D6A7-4D65-9FE3-9401DA621116}" destId="{B8F52E23-3081-40A2-8E00-BD93861C5BC1}" srcOrd="0" destOrd="0" presId="urn:microsoft.com/office/officeart/2005/8/layout/orgChart1"/>
    <dgm:cxn modelId="{72E25726-2B9A-4E31-9DEF-7C8605916E4A}" type="presParOf" srcId="{E2BE8E59-D6A7-4D65-9FE3-9401DA621116}" destId="{7256C93F-F584-422F-A78C-73AAE7E36524}" srcOrd="1" destOrd="0" presId="urn:microsoft.com/office/officeart/2005/8/layout/orgChart1"/>
    <dgm:cxn modelId="{6BB46FEA-41C2-48DB-B933-DD2AE2C9D06C}" type="presParOf" srcId="{B2832256-493A-424F-97FE-BE5D79857E94}" destId="{1F48E96B-65A8-45D3-BA4F-AF61CD9D6BAD}" srcOrd="1" destOrd="0" presId="urn:microsoft.com/office/officeart/2005/8/layout/orgChart1"/>
    <dgm:cxn modelId="{DD3528E0-BD82-401E-9617-B567717CF83B}" type="presParOf" srcId="{1F48E96B-65A8-45D3-BA4F-AF61CD9D6BAD}" destId="{D40F429C-BC57-44C0-BDF4-8F7020D9D983}" srcOrd="0" destOrd="0" presId="urn:microsoft.com/office/officeart/2005/8/layout/orgChart1"/>
    <dgm:cxn modelId="{48A0D0E7-FDE5-4443-9BF5-C5A444EAC810}" type="presParOf" srcId="{1F48E96B-65A8-45D3-BA4F-AF61CD9D6BAD}" destId="{E7E91CA4-1BB4-4FAC-B9A0-02EF770DA220}" srcOrd="1" destOrd="0" presId="urn:microsoft.com/office/officeart/2005/8/layout/orgChart1"/>
    <dgm:cxn modelId="{0B401FCB-EB00-4B57-A24D-4C85666EC1E7}" type="presParOf" srcId="{E7E91CA4-1BB4-4FAC-B9A0-02EF770DA220}" destId="{D1200227-3165-47EA-93F1-ABE852AE9EC1}" srcOrd="0" destOrd="0" presId="urn:microsoft.com/office/officeart/2005/8/layout/orgChart1"/>
    <dgm:cxn modelId="{23D32933-A39A-4D6D-8334-7E0B0B017DC8}" type="presParOf" srcId="{D1200227-3165-47EA-93F1-ABE852AE9EC1}" destId="{3FF6867F-51DD-4DF4-8E77-2B5A06C74B5F}" srcOrd="0" destOrd="0" presId="urn:microsoft.com/office/officeart/2005/8/layout/orgChart1"/>
    <dgm:cxn modelId="{1E13E33E-CD80-4BF7-80F6-921876E0BF45}" type="presParOf" srcId="{D1200227-3165-47EA-93F1-ABE852AE9EC1}" destId="{B5503DF4-8C5C-4F43-8F44-D7EE4FD3DAE8}" srcOrd="1" destOrd="0" presId="urn:microsoft.com/office/officeart/2005/8/layout/orgChart1"/>
    <dgm:cxn modelId="{9FE40950-A09F-4051-AAFD-997A6FE3A77F}" type="presParOf" srcId="{E7E91CA4-1BB4-4FAC-B9A0-02EF770DA220}" destId="{012108D7-87D5-4755-916A-718FBDEE648F}" srcOrd="1" destOrd="0" presId="urn:microsoft.com/office/officeart/2005/8/layout/orgChart1"/>
    <dgm:cxn modelId="{4F7BCEC2-498F-40C3-BC63-B76585C52B8B}" type="presParOf" srcId="{012108D7-87D5-4755-916A-718FBDEE648F}" destId="{D4BB1DD3-A2EE-4851-8B0E-0A13B6A6C04F}" srcOrd="0" destOrd="0" presId="urn:microsoft.com/office/officeart/2005/8/layout/orgChart1"/>
    <dgm:cxn modelId="{A102DD64-82C2-48C6-9349-A2B7B1EF2322}" type="presParOf" srcId="{012108D7-87D5-4755-916A-718FBDEE648F}" destId="{05537CAE-CE09-4E6F-B9F5-3A178D22B776}" srcOrd="1" destOrd="0" presId="urn:microsoft.com/office/officeart/2005/8/layout/orgChart1"/>
    <dgm:cxn modelId="{090AD86E-EB75-49E5-998D-74CA38D0D6A3}" type="presParOf" srcId="{05537CAE-CE09-4E6F-B9F5-3A178D22B776}" destId="{BD68F41D-642E-4E5E-B5F9-03C97A365AA9}" srcOrd="0" destOrd="0" presId="urn:microsoft.com/office/officeart/2005/8/layout/orgChart1"/>
    <dgm:cxn modelId="{640AFD60-8A37-4E09-812E-D1C9DBCE2183}" type="presParOf" srcId="{BD68F41D-642E-4E5E-B5F9-03C97A365AA9}" destId="{A1A5222E-AD60-4FBC-B6CB-2EA427966EE7}" srcOrd="0" destOrd="0" presId="urn:microsoft.com/office/officeart/2005/8/layout/orgChart1"/>
    <dgm:cxn modelId="{1C373833-5B91-484B-970D-1D503E7EE0D2}" type="presParOf" srcId="{BD68F41D-642E-4E5E-B5F9-03C97A365AA9}" destId="{2F042C95-0955-46A1-AF5C-6C653301F271}" srcOrd="1" destOrd="0" presId="urn:microsoft.com/office/officeart/2005/8/layout/orgChart1"/>
    <dgm:cxn modelId="{8A5FCABC-C6F7-40E9-AF01-C6585AE84D0C}" type="presParOf" srcId="{05537CAE-CE09-4E6F-B9F5-3A178D22B776}" destId="{7D2938E8-148D-45D0-8A5A-7F9559D814AE}" srcOrd="1" destOrd="0" presId="urn:microsoft.com/office/officeart/2005/8/layout/orgChart1"/>
    <dgm:cxn modelId="{50D39CA9-40FB-4D21-AF8E-1515ED50C8FF}" type="presParOf" srcId="{7D2938E8-148D-45D0-8A5A-7F9559D814AE}" destId="{86BA87ED-F8FA-4906-8184-EA851815F87C}" srcOrd="0" destOrd="0" presId="urn:microsoft.com/office/officeart/2005/8/layout/orgChart1"/>
    <dgm:cxn modelId="{92EE5DC9-6B89-475B-BC30-FCADC3409E38}" type="presParOf" srcId="{7D2938E8-148D-45D0-8A5A-7F9559D814AE}" destId="{2C5EFFF1-F2C8-4CFE-A469-544D7B3E4415}" srcOrd="1" destOrd="0" presId="urn:microsoft.com/office/officeart/2005/8/layout/orgChart1"/>
    <dgm:cxn modelId="{AB6D1FD3-4BB5-4014-A10E-403590CD5FD1}" type="presParOf" srcId="{2C5EFFF1-F2C8-4CFE-A469-544D7B3E4415}" destId="{2202E08D-9983-4A5D-87A2-24EE6713C624}" srcOrd="0" destOrd="0" presId="urn:microsoft.com/office/officeart/2005/8/layout/orgChart1"/>
    <dgm:cxn modelId="{BC98CD9F-0711-42F5-928B-4A4BC0BD0814}" type="presParOf" srcId="{2202E08D-9983-4A5D-87A2-24EE6713C624}" destId="{77AE75E7-E4A4-49EF-AD19-DD25365026E8}" srcOrd="0" destOrd="0" presId="urn:microsoft.com/office/officeart/2005/8/layout/orgChart1"/>
    <dgm:cxn modelId="{DA9BE87F-D8E3-4529-BD3B-A792AC1AE9D4}" type="presParOf" srcId="{2202E08D-9983-4A5D-87A2-24EE6713C624}" destId="{0CF4F3A1-019F-42CA-800F-30AE57C4579C}" srcOrd="1" destOrd="0" presId="urn:microsoft.com/office/officeart/2005/8/layout/orgChart1"/>
    <dgm:cxn modelId="{0037CEA9-1CA3-4527-AF81-959212F7A239}" type="presParOf" srcId="{2C5EFFF1-F2C8-4CFE-A469-544D7B3E4415}" destId="{2FEA5596-1442-461B-86E6-6C8AB363933F}" srcOrd="1" destOrd="0" presId="urn:microsoft.com/office/officeart/2005/8/layout/orgChart1"/>
    <dgm:cxn modelId="{CD642D60-E916-4506-B56E-22623DBBD336}" type="presParOf" srcId="{2FEA5596-1442-461B-86E6-6C8AB363933F}" destId="{48810783-CD1F-43ED-AD45-7F07DA9D8968}" srcOrd="0" destOrd="0" presId="urn:microsoft.com/office/officeart/2005/8/layout/orgChart1"/>
    <dgm:cxn modelId="{163E9F24-D29C-4849-B205-7A3C78230AD6}" type="presParOf" srcId="{2FEA5596-1442-461B-86E6-6C8AB363933F}" destId="{F129C2D8-F3C3-4D44-8DB7-5BAAA32CD318}" srcOrd="1" destOrd="0" presId="urn:microsoft.com/office/officeart/2005/8/layout/orgChart1"/>
    <dgm:cxn modelId="{05724468-771C-4EB4-B49E-2CAD2CCA8E91}" type="presParOf" srcId="{F129C2D8-F3C3-4D44-8DB7-5BAAA32CD318}" destId="{DCB09C13-0B21-4572-95CA-E5E81E03EAEC}" srcOrd="0" destOrd="0" presId="urn:microsoft.com/office/officeart/2005/8/layout/orgChart1"/>
    <dgm:cxn modelId="{1CA6F651-30B1-4736-9CD9-169B94C84231}" type="presParOf" srcId="{DCB09C13-0B21-4572-95CA-E5E81E03EAEC}" destId="{46AFCD7C-A2D9-4127-A000-688068C1E297}" srcOrd="0" destOrd="0" presId="urn:microsoft.com/office/officeart/2005/8/layout/orgChart1"/>
    <dgm:cxn modelId="{3566518A-7DEC-45C1-9E9B-A0D711B5B5AB}" type="presParOf" srcId="{DCB09C13-0B21-4572-95CA-E5E81E03EAEC}" destId="{082FC589-C797-4DE8-807A-F52E656B8DF0}" srcOrd="1" destOrd="0" presId="urn:microsoft.com/office/officeart/2005/8/layout/orgChart1"/>
    <dgm:cxn modelId="{E1841BED-6AFE-433E-BA4F-D28663E3C61F}" type="presParOf" srcId="{F129C2D8-F3C3-4D44-8DB7-5BAAA32CD318}" destId="{F3DF8A09-806C-462F-A888-F51540A1FAA1}" srcOrd="1" destOrd="0" presId="urn:microsoft.com/office/officeart/2005/8/layout/orgChart1"/>
    <dgm:cxn modelId="{9FF4F684-013A-46FD-80E5-87D3A9FDFDCA}" type="presParOf" srcId="{F129C2D8-F3C3-4D44-8DB7-5BAAA32CD318}" destId="{8A93B949-E7E9-48AF-82FD-6828EAC03D79}" srcOrd="2" destOrd="0" presId="urn:microsoft.com/office/officeart/2005/8/layout/orgChart1"/>
    <dgm:cxn modelId="{E3099A08-D4BC-4FF3-B8D1-ACF690EA40BC}" type="presParOf" srcId="{2C5EFFF1-F2C8-4CFE-A469-544D7B3E4415}" destId="{B5E934C6-C429-49ED-A184-803BF9616757}" srcOrd="2" destOrd="0" presId="urn:microsoft.com/office/officeart/2005/8/layout/orgChart1"/>
    <dgm:cxn modelId="{F5F9941D-C6BF-45C2-BF18-7CE36B2DEB51}" type="presParOf" srcId="{05537CAE-CE09-4E6F-B9F5-3A178D22B776}" destId="{E9F33346-8988-411D-9ED0-32B953EF2247}" srcOrd="2" destOrd="0" presId="urn:microsoft.com/office/officeart/2005/8/layout/orgChart1"/>
    <dgm:cxn modelId="{D7CD623C-CD2D-4104-BE6F-B0BDB2AB4984}" type="presParOf" srcId="{E7E91CA4-1BB4-4FAC-B9A0-02EF770DA220}" destId="{5C2C93B1-D049-4611-841B-494A798FBBD9}" srcOrd="2" destOrd="0" presId="urn:microsoft.com/office/officeart/2005/8/layout/orgChart1"/>
    <dgm:cxn modelId="{AF7D8ADD-E1BD-4615-A33F-E28E19D41304}" type="presParOf" srcId="{1F48E96B-65A8-45D3-BA4F-AF61CD9D6BAD}" destId="{8CF6DD7F-EA41-4C0A-9CA7-2076853AEBCE}" srcOrd="2" destOrd="0" presId="urn:microsoft.com/office/officeart/2005/8/layout/orgChart1"/>
    <dgm:cxn modelId="{2CF4B107-35FF-4343-B1C5-FAE3B71537D3}" type="presParOf" srcId="{1F48E96B-65A8-45D3-BA4F-AF61CD9D6BAD}" destId="{8C26375F-74C6-4D73-9D92-92FECA56552A}" srcOrd="3" destOrd="0" presId="urn:microsoft.com/office/officeart/2005/8/layout/orgChart1"/>
    <dgm:cxn modelId="{6525EA55-5FA7-48C6-8609-AC78DF8F3BA6}" type="presParOf" srcId="{8C26375F-74C6-4D73-9D92-92FECA56552A}" destId="{56A15D33-C70C-4EC2-AC50-FD91900C6241}" srcOrd="0" destOrd="0" presId="urn:microsoft.com/office/officeart/2005/8/layout/orgChart1"/>
    <dgm:cxn modelId="{1CF8042A-7235-49C3-BCF9-EF765F19EFAB}" type="presParOf" srcId="{56A15D33-C70C-4EC2-AC50-FD91900C6241}" destId="{8E226B2E-584A-4DA6-A295-08F8DA5BCE05}" srcOrd="0" destOrd="0" presId="urn:microsoft.com/office/officeart/2005/8/layout/orgChart1"/>
    <dgm:cxn modelId="{7BB9D8ED-4730-4BCB-B04E-CC03E2AE5B76}" type="presParOf" srcId="{56A15D33-C70C-4EC2-AC50-FD91900C6241}" destId="{99932490-6463-4CA4-91CA-BD8280AEA887}" srcOrd="1" destOrd="0" presId="urn:microsoft.com/office/officeart/2005/8/layout/orgChart1"/>
    <dgm:cxn modelId="{B171DF13-4D1F-409D-BF91-B58A7D21FFC3}" type="presParOf" srcId="{8C26375F-74C6-4D73-9D92-92FECA56552A}" destId="{A40C5376-49E4-4834-80AB-0E10BF00E857}" srcOrd="1" destOrd="0" presId="urn:microsoft.com/office/officeart/2005/8/layout/orgChart1"/>
    <dgm:cxn modelId="{4C112440-3E42-49B5-8219-AA3EE9DA91F6}" type="presParOf" srcId="{A40C5376-49E4-4834-80AB-0E10BF00E857}" destId="{E393E935-5DAE-4D0F-AE3B-FD53EFCA2FAB}" srcOrd="0" destOrd="0" presId="urn:microsoft.com/office/officeart/2005/8/layout/orgChart1"/>
    <dgm:cxn modelId="{50A0A41C-1D8B-48D6-9798-CBBDD49B7273}" type="presParOf" srcId="{A40C5376-49E4-4834-80AB-0E10BF00E857}" destId="{40A95BA2-BCE0-4AF3-AB18-CD5F0EC0F000}" srcOrd="1" destOrd="0" presId="urn:microsoft.com/office/officeart/2005/8/layout/orgChart1"/>
    <dgm:cxn modelId="{A01F5E6B-05BF-403E-A0D1-56E6FCBF0DC0}" type="presParOf" srcId="{40A95BA2-BCE0-4AF3-AB18-CD5F0EC0F000}" destId="{581D1390-D643-4C20-8B6C-C9BE17D4B500}" srcOrd="0" destOrd="0" presId="urn:microsoft.com/office/officeart/2005/8/layout/orgChart1"/>
    <dgm:cxn modelId="{BE0573A6-397F-4B66-94D5-A8F052C78634}" type="presParOf" srcId="{581D1390-D643-4C20-8B6C-C9BE17D4B500}" destId="{620D2A12-4ECF-4536-964E-3579EAA310EE}" srcOrd="0" destOrd="0" presId="urn:microsoft.com/office/officeart/2005/8/layout/orgChart1"/>
    <dgm:cxn modelId="{9A4FA2C0-7BA5-4081-9600-7A586297509D}" type="presParOf" srcId="{581D1390-D643-4C20-8B6C-C9BE17D4B500}" destId="{43E40FA0-2ABD-4EB4-BFAF-4E5D63F67BAE}" srcOrd="1" destOrd="0" presId="urn:microsoft.com/office/officeart/2005/8/layout/orgChart1"/>
    <dgm:cxn modelId="{3A9DF79B-F8EA-49DB-B541-E8362D60A4B1}" type="presParOf" srcId="{40A95BA2-BCE0-4AF3-AB18-CD5F0EC0F000}" destId="{9CBC5401-8282-4890-9EE3-02D43BC3AF2C}" srcOrd="1" destOrd="0" presId="urn:microsoft.com/office/officeart/2005/8/layout/orgChart1"/>
    <dgm:cxn modelId="{E93DA8FB-36B5-4076-907D-2DC235110D1E}" type="presParOf" srcId="{40A95BA2-BCE0-4AF3-AB18-CD5F0EC0F000}" destId="{C316F176-3184-4649-B61E-BA64E110BD1A}" srcOrd="2" destOrd="0" presId="urn:microsoft.com/office/officeart/2005/8/layout/orgChart1"/>
    <dgm:cxn modelId="{F265E357-4FA5-48E7-A1AF-FB00F6B2FFC2}" type="presParOf" srcId="{8C26375F-74C6-4D73-9D92-92FECA56552A}" destId="{63B1690F-6ABF-4A46-9409-6CF63695ACEC}" srcOrd="2" destOrd="0" presId="urn:microsoft.com/office/officeart/2005/8/layout/orgChart1"/>
    <dgm:cxn modelId="{46D9514A-A461-4B49-BC89-EE37BB9D39D5}" type="presParOf" srcId="{B2832256-493A-424F-97FE-BE5D79857E94}" destId="{1110829B-7690-4DB0-8F81-4B653D9F15DF}" srcOrd="2" destOrd="0" presId="urn:microsoft.com/office/officeart/2005/8/layout/orgChart1"/>
    <dgm:cxn modelId="{BF46F262-DF50-4111-BC13-7DF8EE4D682D}" type="presParOf" srcId="{3FC3D0EF-54BC-4200-BD17-C07F193422B4}" destId="{5294F8B8-248C-43EB-BF53-803416E573EE}" srcOrd="2" destOrd="0" presId="urn:microsoft.com/office/officeart/2005/8/layout/orgChart1"/>
    <dgm:cxn modelId="{25DC8533-A6CE-4177-A08A-166F74286B28}" type="presParOf" srcId="{84919065-01EB-4199-A979-6BACCFF82CF5}" destId="{69B2481A-DAB9-4418-AF84-3D644C2E6CFC}" srcOrd="2" destOrd="0" presId="urn:microsoft.com/office/officeart/2005/8/layout/orgChart1"/>
    <dgm:cxn modelId="{A42DF77D-15FC-468B-992E-92D05F7086C8}" type="presParOf" srcId="{B9E58EC5-B7A6-43B5-88F3-5238FA3B0708}" destId="{1E0629FA-C4FA-4850-B4CC-665986F94ACC}" srcOrd="2" destOrd="0" presId="urn:microsoft.com/office/officeart/2005/8/layout/orgChart1"/>
    <dgm:cxn modelId="{0200BFCA-A6CB-4E9B-BF97-0ED0F776A10F}" type="presParOf" srcId="{B9E58EC5-B7A6-43B5-88F3-5238FA3B0708}" destId="{1F60D4CC-449D-470E-9C4C-F9DEFB193A0A}" srcOrd="3" destOrd="0" presId="urn:microsoft.com/office/officeart/2005/8/layout/orgChart1"/>
    <dgm:cxn modelId="{89AA6A80-031A-48F3-9FC0-4E51CA77B88E}" type="presParOf" srcId="{1F60D4CC-449D-470E-9C4C-F9DEFB193A0A}" destId="{A7F7AF0C-BDA2-4918-95ED-57966A9CA120}" srcOrd="0" destOrd="0" presId="urn:microsoft.com/office/officeart/2005/8/layout/orgChart1"/>
    <dgm:cxn modelId="{DE2124F8-58B1-48C8-9754-8A696E928AE2}" type="presParOf" srcId="{A7F7AF0C-BDA2-4918-95ED-57966A9CA120}" destId="{C77A9493-42B3-47CE-939B-02D3C17490AB}" srcOrd="0" destOrd="0" presId="urn:microsoft.com/office/officeart/2005/8/layout/orgChart1"/>
    <dgm:cxn modelId="{B1F58844-F81B-49A0-8753-A5FE584766FB}" type="presParOf" srcId="{A7F7AF0C-BDA2-4918-95ED-57966A9CA120}" destId="{A5B93A59-A046-43E9-9F56-77C431997D1C}" srcOrd="1" destOrd="0" presId="urn:microsoft.com/office/officeart/2005/8/layout/orgChart1"/>
    <dgm:cxn modelId="{2F8B20C9-29EC-4939-9110-5714B44666C6}" type="presParOf" srcId="{1F60D4CC-449D-470E-9C4C-F9DEFB193A0A}" destId="{C5CCAC00-EF78-49A0-B5DA-C9176753BEDC}" srcOrd="1" destOrd="0" presId="urn:microsoft.com/office/officeart/2005/8/layout/orgChart1"/>
    <dgm:cxn modelId="{3A8F3B17-36FD-4582-BE3E-66874DF309A8}" type="presParOf" srcId="{C5CCAC00-EF78-49A0-B5DA-C9176753BEDC}" destId="{A2B29276-E293-4254-8C8D-F83169D5DBCC}" srcOrd="0" destOrd="0" presId="urn:microsoft.com/office/officeart/2005/8/layout/orgChart1"/>
    <dgm:cxn modelId="{F5AAFE40-0DA6-45AA-8A8A-0C8C8AD50018}" type="presParOf" srcId="{C5CCAC00-EF78-49A0-B5DA-C9176753BEDC}" destId="{6D666F58-3B08-4C9A-95A8-B2B9819347EB}" srcOrd="1" destOrd="0" presId="urn:microsoft.com/office/officeart/2005/8/layout/orgChart1"/>
    <dgm:cxn modelId="{E74667A9-AF07-46B5-8F9B-42F07FF7D52F}" type="presParOf" srcId="{6D666F58-3B08-4C9A-95A8-B2B9819347EB}" destId="{21B57365-86F5-4023-8166-9089205AF416}" srcOrd="0" destOrd="0" presId="urn:microsoft.com/office/officeart/2005/8/layout/orgChart1"/>
    <dgm:cxn modelId="{43FFD6FB-6164-42C8-828F-ADFC678A1A8D}" type="presParOf" srcId="{21B57365-86F5-4023-8166-9089205AF416}" destId="{666EB78E-B7A7-40B7-A1EE-BE783D3AF31C}" srcOrd="0" destOrd="0" presId="urn:microsoft.com/office/officeart/2005/8/layout/orgChart1"/>
    <dgm:cxn modelId="{AFDAB3C8-DD5C-4754-A222-D155108017E7}" type="presParOf" srcId="{21B57365-86F5-4023-8166-9089205AF416}" destId="{544F7FA3-52A4-47D7-8480-B9A187BE2E60}" srcOrd="1" destOrd="0" presId="urn:microsoft.com/office/officeart/2005/8/layout/orgChart1"/>
    <dgm:cxn modelId="{B645B873-3E78-45FF-B5FB-24B5128C3A6F}" type="presParOf" srcId="{6D666F58-3B08-4C9A-95A8-B2B9819347EB}" destId="{FAB2BF8F-8C76-4AE3-A2E9-9DA68573A887}" srcOrd="1" destOrd="0" presId="urn:microsoft.com/office/officeart/2005/8/layout/orgChart1"/>
    <dgm:cxn modelId="{F06CCBF6-7061-4BBF-AB25-F7EA774EAF1B}" type="presParOf" srcId="{FAB2BF8F-8C76-4AE3-A2E9-9DA68573A887}" destId="{F686E298-A1FA-4B77-BE6C-01081E42C3E0}" srcOrd="0" destOrd="0" presId="urn:microsoft.com/office/officeart/2005/8/layout/orgChart1"/>
    <dgm:cxn modelId="{E3E55688-3F1D-4958-84E3-40F73AA06EE5}" type="presParOf" srcId="{FAB2BF8F-8C76-4AE3-A2E9-9DA68573A887}" destId="{FB2209CE-333E-4A91-9350-903B6B029AA7}" srcOrd="1" destOrd="0" presId="urn:microsoft.com/office/officeart/2005/8/layout/orgChart1"/>
    <dgm:cxn modelId="{9C02818C-E2F6-4092-B4C7-05267BC69019}" type="presParOf" srcId="{FB2209CE-333E-4A91-9350-903B6B029AA7}" destId="{D8C9F4C2-FF93-49A1-80E6-8E96470CE5FB}" srcOrd="0" destOrd="0" presId="urn:microsoft.com/office/officeart/2005/8/layout/orgChart1"/>
    <dgm:cxn modelId="{268AB48E-3857-4732-9007-98B04CDB43E2}" type="presParOf" srcId="{D8C9F4C2-FF93-49A1-80E6-8E96470CE5FB}" destId="{B565DA7B-C56A-4FB1-A2CF-E11B8DC0A6C0}" srcOrd="0" destOrd="0" presId="urn:microsoft.com/office/officeart/2005/8/layout/orgChart1"/>
    <dgm:cxn modelId="{93D6DD81-B04F-4C7F-B9DC-FA78508FAD01}" type="presParOf" srcId="{D8C9F4C2-FF93-49A1-80E6-8E96470CE5FB}" destId="{29143CE2-7D58-4678-92A7-83C83DC8756D}" srcOrd="1" destOrd="0" presId="urn:microsoft.com/office/officeart/2005/8/layout/orgChart1"/>
    <dgm:cxn modelId="{F92B4A69-0AC7-44CB-A6AF-3AE42F27C0DB}" type="presParOf" srcId="{FB2209CE-333E-4A91-9350-903B6B029AA7}" destId="{4E5E79C4-387C-436C-A3F7-F4C61E1A4BF6}" srcOrd="1" destOrd="0" presId="urn:microsoft.com/office/officeart/2005/8/layout/orgChart1"/>
    <dgm:cxn modelId="{A8F48EDB-1B71-4E4E-B2A2-44D64746F63D}" type="presParOf" srcId="{4E5E79C4-387C-436C-A3F7-F4C61E1A4BF6}" destId="{4F8EDA32-37B5-45F6-B6F2-EFBF0919BB58}" srcOrd="0" destOrd="0" presId="urn:microsoft.com/office/officeart/2005/8/layout/orgChart1"/>
    <dgm:cxn modelId="{891AB324-7E25-470A-91F9-9CF0189B31C9}" type="presParOf" srcId="{4E5E79C4-387C-436C-A3F7-F4C61E1A4BF6}" destId="{FE4BC5E6-DC0B-40C1-913F-952C0ADAC431}" srcOrd="1" destOrd="0" presId="urn:microsoft.com/office/officeart/2005/8/layout/orgChart1"/>
    <dgm:cxn modelId="{8258E611-D48C-48D0-A230-39B863CCCAA3}" type="presParOf" srcId="{FE4BC5E6-DC0B-40C1-913F-952C0ADAC431}" destId="{B07F5B57-0757-432B-91B9-7351CB78B795}" srcOrd="0" destOrd="0" presId="urn:microsoft.com/office/officeart/2005/8/layout/orgChart1"/>
    <dgm:cxn modelId="{46ADE4B6-B47E-4128-A06C-D5D47BCE6C16}" type="presParOf" srcId="{B07F5B57-0757-432B-91B9-7351CB78B795}" destId="{DE0393A9-12F8-4F4C-B85F-A2B8F84A5814}" srcOrd="0" destOrd="0" presId="urn:microsoft.com/office/officeart/2005/8/layout/orgChart1"/>
    <dgm:cxn modelId="{B79CD0A6-F957-4CE5-8236-04F87BFDBFD1}" type="presParOf" srcId="{B07F5B57-0757-432B-91B9-7351CB78B795}" destId="{181C5EEB-3095-4EB8-894E-70E801D10E25}" srcOrd="1" destOrd="0" presId="urn:microsoft.com/office/officeart/2005/8/layout/orgChart1"/>
    <dgm:cxn modelId="{EBC6AEAC-8A63-4357-8C71-15FDE588CA01}" type="presParOf" srcId="{FE4BC5E6-DC0B-40C1-913F-952C0ADAC431}" destId="{3F532D10-4615-4B38-B86D-CF1703E16AE2}" srcOrd="1" destOrd="0" presId="urn:microsoft.com/office/officeart/2005/8/layout/orgChart1"/>
    <dgm:cxn modelId="{B205E742-C6E0-4B5B-991B-FB8F6EB656CF}" type="presParOf" srcId="{3F532D10-4615-4B38-B86D-CF1703E16AE2}" destId="{E643C175-C066-46A8-B6CC-CACE2D814DE3}" srcOrd="0" destOrd="0" presId="urn:microsoft.com/office/officeart/2005/8/layout/orgChart1"/>
    <dgm:cxn modelId="{E4872D7C-713F-4C9E-AB76-EFA5C23E4E3E}" type="presParOf" srcId="{3F532D10-4615-4B38-B86D-CF1703E16AE2}" destId="{49C6ACFA-FF0E-4860-8FFC-894B8107DFB8}" srcOrd="1" destOrd="0" presId="urn:microsoft.com/office/officeart/2005/8/layout/orgChart1"/>
    <dgm:cxn modelId="{C359F1C8-40BD-46BB-B30B-817180790F7A}" type="presParOf" srcId="{49C6ACFA-FF0E-4860-8FFC-894B8107DFB8}" destId="{203572B4-78C3-4A2B-8CEA-D6B2F93C623E}" srcOrd="0" destOrd="0" presId="urn:microsoft.com/office/officeart/2005/8/layout/orgChart1"/>
    <dgm:cxn modelId="{5E4C3DFE-4E6F-46C5-9DA6-C29E816B1E74}" type="presParOf" srcId="{203572B4-78C3-4A2B-8CEA-D6B2F93C623E}" destId="{949E0CAC-C18A-49CB-830D-72AAE08D9C9E}" srcOrd="0" destOrd="0" presId="urn:microsoft.com/office/officeart/2005/8/layout/orgChart1"/>
    <dgm:cxn modelId="{F245B259-8482-4A3D-9DDE-3BE5863C7713}" type="presParOf" srcId="{203572B4-78C3-4A2B-8CEA-D6B2F93C623E}" destId="{9C86B365-2886-4CC3-A569-9F77629746F8}" srcOrd="1" destOrd="0" presId="urn:microsoft.com/office/officeart/2005/8/layout/orgChart1"/>
    <dgm:cxn modelId="{CBCEAE33-F1CC-4936-A66D-BCBD5B0982FE}" type="presParOf" srcId="{49C6ACFA-FF0E-4860-8FFC-894B8107DFB8}" destId="{641F72AF-CA7E-4AA3-9692-979232218AA9}" srcOrd="1" destOrd="0" presId="urn:microsoft.com/office/officeart/2005/8/layout/orgChart1"/>
    <dgm:cxn modelId="{201BF004-4B2D-4996-ADCA-0C2FE0CD2602}" type="presParOf" srcId="{641F72AF-CA7E-4AA3-9692-979232218AA9}" destId="{673D63F0-FF18-4067-B707-AD688CD94E78}" srcOrd="0" destOrd="0" presId="urn:microsoft.com/office/officeart/2005/8/layout/orgChart1"/>
    <dgm:cxn modelId="{ED01B66B-A274-4666-B1D7-147173628094}" type="presParOf" srcId="{641F72AF-CA7E-4AA3-9692-979232218AA9}" destId="{B73848F6-1D02-46D6-B177-A891067239FB}" srcOrd="1" destOrd="0" presId="urn:microsoft.com/office/officeart/2005/8/layout/orgChart1"/>
    <dgm:cxn modelId="{9BC8B5F3-8A81-4D58-900E-538C575A1DA8}" type="presParOf" srcId="{B73848F6-1D02-46D6-B177-A891067239FB}" destId="{C459D959-A83F-412D-A6C7-403288CB6BE4}" srcOrd="0" destOrd="0" presId="urn:microsoft.com/office/officeart/2005/8/layout/orgChart1"/>
    <dgm:cxn modelId="{874B2EAF-B441-40F3-82D1-51F0FB24FA49}" type="presParOf" srcId="{C459D959-A83F-412D-A6C7-403288CB6BE4}" destId="{A5592EAF-0803-4D62-99DE-3284D7E5D41C}" srcOrd="0" destOrd="0" presId="urn:microsoft.com/office/officeart/2005/8/layout/orgChart1"/>
    <dgm:cxn modelId="{8DA1255E-2A1B-41C9-84FE-FA8E603D86B8}" type="presParOf" srcId="{C459D959-A83F-412D-A6C7-403288CB6BE4}" destId="{089028AC-459B-4FA5-A3BC-690B908D5FF4}" srcOrd="1" destOrd="0" presId="urn:microsoft.com/office/officeart/2005/8/layout/orgChart1"/>
    <dgm:cxn modelId="{4A362B60-4378-478F-96BB-C79D14B55BA9}" type="presParOf" srcId="{B73848F6-1D02-46D6-B177-A891067239FB}" destId="{7006CFB9-5DEF-4A37-BA2B-A2E65E0BC2E6}" srcOrd="1" destOrd="0" presId="urn:microsoft.com/office/officeart/2005/8/layout/orgChart1"/>
    <dgm:cxn modelId="{3C355137-299E-4451-9307-9D65A527B422}" type="presParOf" srcId="{B73848F6-1D02-46D6-B177-A891067239FB}" destId="{47745DF9-DB43-48F5-80D4-62EFC32F0E51}" srcOrd="2" destOrd="0" presId="urn:microsoft.com/office/officeart/2005/8/layout/orgChart1"/>
    <dgm:cxn modelId="{38DB13F8-0A29-4E89-9748-3596B1AF4A69}" type="presParOf" srcId="{49C6ACFA-FF0E-4860-8FFC-894B8107DFB8}" destId="{233F9356-9DC0-426F-9B0B-6763039CCDDD}" srcOrd="2" destOrd="0" presId="urn:microsoft.com/office/officeart/2005/8/layout/orgChart1"/>
    <dgm:cxn modelId="{E79C3216-5D0C-45C8-886C-9541BFF61B0C}" type="presParOf" srcId="{FE4BC5E6-DC0B-40C1-913F-952C0ADAC431}" destId="{7056BC01-C781-4F5D-86C3-81627C710B07}" srcOrd="2" destOrd="0" presId="urn:microsoft.com/office/officeart/2005/8/layout/orgChart1"/>
    <dgm:cxn modelId="{07DBA42D-5173-4F87-B0C1-81A73FC29ACD}" type="presParOf" srcId="{FB2209CE-333E-4A91-9350-903B6B029AA7}" destId="{7A3C6C3C-B277-487D-8230-540C3F38FB1D}" srcOrd="2" destOrd="0" presId="urn:microsoft.com/office/officeart/2005/8/layout/orgChart1"/>
    <dgm:cxn modelId="{2240FF12-6181-40E7-949D-EEAF6283997C}" type="presParOf" srcId="{6D666F58-3B08-4C9A-95A8-B2B9819347EB}" destId="{910667D8-6532-480D-8A37-B98835A2F9AF}" srcOrd="2" destOrd="0" presId="urn:microsoft.com/office/officeart/2005/8/layout/orgChart1"/>
    <dgm:cxn modelId="{A5CC28CC-93ED-495D-955D-9C59F6272F87}" type="presParOf" srcId="{1F60D4CC-449D-470E-9C4C-F9DEFB193A0A}" destId="{A74EEEA9-28C1-4D54-B578-0A0E0DB5BC95}" srcOrd="2" destOrd="0" presId="urn:microsoft.com/office/officeart/2005/8/layout/orgChart1"/>
    <dgm:cxn modelId="{F7DE8CC9-0D6A-4613-B354-008496FEBCAE}" type="presParOf" srcId="{C271F003-E34C-4611-B531-C7077800FFD3}" destId="{04C35DBB-52C9-4359-944A-7D551344D9B2}" srcOrd="2" destOrd="0" presId="urn:microsoft.com/office/officeart/2005/8/layout/orgChart1"/>
    <dgm:cxn modelId="{BC815616-FAA3-4A97-8E0A-4BCF6E762644}" type="presParOf" srcId="{6EEC68DB-D629-43D8-8596-CACD6D28539D}" destId="{4D831E8B-11AB-4723-AE98-C47CA0C3745C}" srcOrd="2" destOrd="0" presId="urn:microsoft.com/office/officeart/2005/8/layout/orgChart1"/>
    <dgm:cxn modelId="{53220EEE-6768-4078-8C66-8834E29FC17F}" type="presParOf" srcId="{6EEC68DB-D629-43D8-8596-CACD6D28539D}" destId="{A0FF4AB6-C62E-414A-B43D-87F9D5366C0F}" srcOrd="3" destOrd="0" presId="urn:microsoft.com/office/officeart/2005/8/layout/orgChart1"/>
    <dgm:cxn modelId="{C5D137F1-AFD9-4CE9-838C-D48FEA3832CF}" type="presParOf" srcId="{A0FF4AB6-C62E-414A-B43D-87F9D5366C0F}" destId="{B9868879-5487-4160-8352-FC076992986A}" srcOrd="0" destOrd="0" presId="urn:microsoft.com/office/officeart/2005/8/layout/orgChart1"/>
    <dgm:cxn modelId="{9B24D00D-F5D7-4FDD-AD0D-1BB49C3B6244}" type="presParOf" srcId="{B9868879-5487-4160-8352-FC076992986A}" destId="{0E422CFE-0BB3-42A1-AC2E-DFBB93208AFB}" srcOrd="0" destOrd="0" presId="urn:microsoft.com/office/officeart/2005/8/layout/orgChart1"/>
    <dgm:cxn modelId="{98BADEA1-E801-428C-B77D-A8EA6A9BF7E4}" type="presParOf" srcId="{B9868879-5487-4160-8352-FC076992986A}" destId="{D395C11D-036A-45B9-BAC8-41F4973F0357}" srcOrd="1" destOrd="0" presId="urn:microsoft.com/office/officeart/2005/8/layout/orgChart1"/>
    <dgm:cxn modelId="{FE3C41CE-04AE-4CA9-9CCB-CD0217BA4DE5}" type="presParOf" srcId="{A0FF4AB6-C62E-414A-B43D-87F9D5366C0F}" destId="{CF4B2545-D22E-4E3F-BC28-4B76E7DFF6F3}" srcOrd="1" destOrd="0" presId="urn:microsoft.com/office/officeart/2005/8/layout/orgChart1"/>
    <dgm:cxn modelId="{0DADFC43-C966-4842-83B4-69F90CB73D8C}" type="presParOf" srcId="{CF4B2545-D22E-4E3F-BC28-4B76E7DFF6F3}" destId="{485DF26F-84C1-4EB2-B13C-F1B2B7500224}" srcOrd="0" destOrd="0" presId="urn:microsoft.com/office/officeart/2005/8/layout/orgChart1"/>
    <dgm:cxn modelId="{810D9921-01A9-416A-83F5-FD8374931CB2}" type="presParOf" srcId="{CF4B2545-D22E-4E3F-BC28-4B76E7DFF6F3}" destId="{911831FD-BD88-4D1C-BA0A-3F9F312AB721}" srcOrd="1" destOrd="0" presId="urn:microsoft.com/office/officeart/2005/8/layout/orgChart1"/>
    <dgm:cxn modelId="{E72F9194-0AEC-4B6E-A117-05264F5C0681}" type="presParOf" srcId="{911831FD-BD88-4D1C-BA0A-3F9F312AB721}" destId="{297C8006-6E28-4BB0-93BB-858CD3865166}" srcOrd="0" destOrd="0" presId="urn:microsoft.com/office/officeart/2005/8/layout/orgChart1"/>
    <dgm:cxn modelId="{6CB3ADD8-7946-4532-BEE5-50195AC85803}" type="presParOf" srcId="{297C8006-6E28-4BB0-93BB-858CD3865166}" destId="{C21B5C0E-AA2A-4529-9010-60AB4AB0A05D}" srcOrd="0" destOrd="0" presId="urn:microsoft.com/office/officeart/2005/8/layout/orgChart1"/>
    <dgm:cxn modelId="{6CF045AA-04D3-4F4E-A009-6524BB9AABD6}" type="presParOf" srcId="{297C8006-6E28-4BB0-93BB-858CD3865166}" destId="{DC113676-643F-4648-A8FF-C14AA626631F}" srcOrd="1" destOrd="0" presId="urn:microsoft.com/office/officeart/2005/8/layout/orgChart1"/>
    <dgm:cxn modelId="{2E38838A-65B1-4F00-B027-AEBA89540512}" type="presParOf" srcId="{911831FD-BD88-4D1C-BA0A-3F9F312AB721}" destId="{F104B97F-FB10-4A6A-B0E9-8A626AC2A903}" srcOrd="1" destOrd="0" presId="urn:microsoft.com/office/officeart/2005/8/layout/orgChart1"/>
    <dgm:cxn modelId="{ACDBDEF7-2B58-4ECA-93C0-1298411E56AD}" type="presParOf" srcId="{F104B97F-FB10-4A6A-B0E9-8A626AC2A903}" destId="{7E039C46-BB21-4F48-AC55-521D82387B76}" srcOrd="0" destOrd="0" presId="urn:microsoft.com/office/officeart/2005/8/layout/orgChart1"/>
    <dgm:cxn modelId="{C488C932-B7ED-4289-A066-3BE8668EF07F}" type="presParOf" srcId="{F104B97F-FB10-4A6A-B0E9-8A626AC2A903}" destId="{E370114E-DFAC-49AA-A94B-BFA81362B2E9}" srcOrd="1" destOrd="0" presId="urn:microsoft.com/office/officeart/2005/8/layout/orgChart1"/>
    <dgm:cxn modelId="{27552C9E-AD9B-48A1-B8AE-56CA54720FEA}" type="presParOf" srcId="{E370114E-DFAC-49AA-A94B-BFA81362B2E9}" destId="{6FD2DD8E-D3FC-42A4-A45F-FD0AA6A5FFA0}" srcOrd="0" destOrd="0" presId="urn:microsoft.com/office/officeart/2005/8/layout/orgChart1"/>
    <dgm:cxn modelId="{C760F486-C7CF-43BA-ACC9-938EA8BEBAD6}" type="presParOf" srcId="{6FD2DD8E-D3FC-42A4-A45F-FD0AA6A5FFA0}" destId="{80BBF74B-637B-4AFB-9FE7-2078BAAB24E0}" srcOrd="0" destOrd="0" presId="urn:microsoft.com/office/officeart/2005/8/layout/orgChart1"/>
    <dgm:cxn modelId="{B37C2E47-F540-4962-94C0-19FBA710E24A}" type="presParOf" srcId="{6FD2DD8E-D3FC-42A4-A45F-FD0AA6A5FFA0}" destId="{4743EC84-E942-406C-8328-F90026228531}" srcOrd="1" destOrd="0" presId="urn:microsoft.com/office/officeart/2005/8/layout/orgChart1"/>
    <dgm:cxn modelId="{A2FA27FD-50FE-4E6E-8042-84DD21E9FFB9}" type="presParOf" srcId="{E370114E-DFAC-49AA-A94B-BFA81362B2E9}" destId="{B65CCF78-712A-4B07-9D49-E2CB4047744B}" srcOrd="1" destOrd="0" presId="urn:microsoft.com/office/officeart/2005/8/layout/orgChart1"/>
    <dgm:cxn modelId="{FE0B8349-52DC-4823-9728-B922545C1956}" type="presParOf" srcId="{B65CCF78-712A-4B07-9D49-E2CB4047744B}" destId="{96E4A686-9492-4FAD-AA23-25B3B3D27103}" srcOrd="0" destOrd="0" presId="urn:microsoft.com/office/officeart/2005/8/layout/orgChart1"/>
    <dgm:cxn modelId="{613166BB-8369-4CDE-A229-23EBB761662D}" type="presParOf" srcId="{B65CCF78-712A-4B07-9D49-E2CB4047744B}" destId="{A2521AB0-107C-4CAE-8A55-C1C9EC8628F9}" srcOrd="1" destOrd="0" presId="urn:microsoft.com/office/officeart/2005/8/layout/orgChart1"/>
    <dgm:cxn modelId="{E6509C1B-A15A-4C6E-AC8C-97949B28E8AD}" type="presParOf" srcId="{A2521AB0-107C-4CAE-8A55-C1C9EC8628F9}" destId="{21417741-CB0B-4C80-A3EF-53149BAD9FC3}" srcOrd="0" destOrd="0" presId="urn:microsoft.com/office/officeart/2005/8/layout/orgChart1"/>
    <dgm:cxn modelId="{AB0D34A4-0C40-4256-9EBE-924F4B3235EC}" type="presParOf" srcId="{21417741-CB0B-4C80-A3EF-53149BAD9FC3}" destId="{3DC8157A-6131-47F1-8B68-E9197E83CF4D}" srcOrd="0" destOrd="0" presId="urn:microsoft.com/office/officeart/2005/8/layout/orgChart1"/>
    <dgm:cxn modelId="{B9E6DD7C-F9B3-47A0-960E-3FC56E62D257}" type="presParOf" srcId="{21417741-CB0B-4C80-A3EF-53149BAD9FC3}" destId="{C0EEF0CA-EE7A-4175-9109-E3D796A0D9E9}" srcOrd="1" destOrd="0" presId="urn:microsoft.com/office/officeart/2005/8/layout/orgChart1"/>
    <dgm:cxn modelId="{4C5A18D6-C867-4254-80B5-3347F7912020}" type="presParOf" srcId="{A2521AB0-107C-4CAE-8A55-C1C9EC8628F9}" destId="{FC804B2B-0F92-410F-8F22-47FA948D93E8}" srcOrd="1" destOrd="0" presId="urn:microsoft.com/office/officeart/2005/8/layout/orgChart1"/>
    <dgm:cxn modelId="{32ED75AA-9845-4AAD-B354-B5185033B522}" type="presParOf" srcId="{FC804B2B-0F92-410F-8F22-47FA948D93E8}" destId="{D8C3E32A-587C-4DEB-B7B2-391B2671B341}" srcOrd="0" destOrd="0" presId="urn:microsoft.com/office/officeart/2005/8/layout/orgChart1"/>
    <dgm:cxn modelId="{8AF3B9A1-6A5D-4F4F-94D0-71579C3AC749}" type="presParOf" srcId="{FC804B2B-0F92-410F-8F22-47FA948D93E8}" destId="{10796A74-67E7-4EF0-8B27-7F0EA83C7418}" srcOrd="1" destOrd="0" presId="urn:microsoft.com/office/officeart/2005/8/layout/orgChart1"/>
    <dgm:cxn modelId="{A402D1A7-A14C-4E31-9948-F815EA018667}" type="presParOf" srcId="{10796A74-67E7-4EF0-8B27-7F0EA83C7418}" destId="{C8930829-87CD-4D8E-A063-F9287DD2E328}" srcOrd="0" destOrd="0" presId="urn:microsoft.com/office/officeart/2005/8/layout/orgChart1"/>
    <dgm:cxn modelId="{C676876B-C974-42F1-AFD0-55C85D9FD45F}" type="presParOf" srcId="{C8930829-87CD-4D8E-A063-F9287DD2E328}" destId="{DAAE049B-32DE-48D4-88F1-F1C6D255295B}" srcOrd="0" destOrd="0" presId="urn:microsoft.com/office/officeart/2005/8/layout/orgChart1"/>
    <dgm:cxn modelId="{7A5F510C-DAE4-41C1-A0FE-49FC9DBB607D}" type="presParOf" srcId="{C8930829-87CD-4D8E-A063-F9287DD2E328}" destId="{F31628C2-10F2-4DFB-ADF9-32522FE036F0}" srcOrd="1" destOrd="0" presId="urn:microsoft.com/office/officeart/2005/8/layout/orgChart1"/>
    <dgm:cxn modelId="{484803BC-9D07-46D7-99D6-2B7837537521}" type="presParOf" srcId="{10796A74-67E7-4EF0-8B27-7F0EA83C7418}" destId="{F1E2BC62-6248-446B-9884-A0ED47B6C102}" srcOrd="1" destOrd="0" presId="urn:microsoft.com/office/officeart/2005/8/layout/orgChart1"/>
    <dgm:cxn modelId="{DA8B3633-5A6B-4D70-9644-6FFAF8FC8EF0}" type="presParOf" srcId="{F1E2BC62-6248-446B-9884-A0ED47B6C102}" destId="{89BBF3FA-9FE2-472F-8E6B-803CEB78F1B9}" srcOrd="0" destOrd="0" presId="urn:microsoft.com/office/officeart/2005/8/layout/orgChart1"/>
    <dgm:cxn modelId="{5FD9FA3F-CF23-4135-84B8-0A964AEED041}" type="presParOf" srcId="{F1E2BC62-6248-446B-9884-A0ED47B6C102}" destId="{37E6D095-4466-40BB-84C5-C80BDC225CB6}" srcOrd="1" destOrd="0" presId="urn:microsoft.com/office/officeart/2005/8/layout/orgChart1"/>
    <dgm:cxn modelId="{1F589C16-4DFB-458D-AFAA-81962C0E572D}" type="presParOf" srcId="{37E6D095-4466-40BB-84C5-C80BDC225CB6}" destId="{D8945F68-5D0C-497D-9F96-8C877661CE7D}" srcOrd="0" destOrd="0" presId="urn:microsoft.com/office/officeart/2005/8/layout/orgChart1"/>
    <dgm:cxn modelId="{10299A23-5113-4BC2-8222-9635CEF8022A}" type="presParOf" srcId="{D8945F68-5D0C-497D-9F96-8C877661CE7D}" destId="{6518576F-8C5A-4B5E-8CA2-58C37A618B57}" srcOrd="0" destOrd="0" presId="urn:microsoft.com/office/officeart/2005/8/layout/orgChart1"/>
    <dgm:cxn modelId="{E9C2CC42-D2D3-4B32-9B4D-936F4CB08EE1}" type="presParOf" srcId="{D8945F68-5D0C-497D-9F96-8C877661CE7D}" destId="{FDF20DBA-99C4-444B-82DC-F904AF2AFB82}" srcOrd="1" destOrd="0" presId="urn:microsoft.com/office/officeart/2005/8/layout/orgChart1"/>
    <dgm:cxn modelId="{B86359B8-D10B-4C37-AD47-8E5F32E89C30}" type="presParOf" srcId="{37E6D095-4466-40BB-84C5-C80BDC225CB6}" destId="{76BF0AAF-9520-4457-AE12-B1338348B382}" srcOrd="1" destOrd="0" presId="urn:microsoft.com/office/officeart/2005/8/layout/orgChart1"/>
    <dgm:cxn modelId="{0F8CDF9B-BDCB-46A3-88E4-70519DEEAACC}" type="presParOf" srcId="{76BF0AAF-9520-4457-AE12-B1338348B382}" destId="{2002BB30-75A3-40FE-98E5-6253B95A5B9B}" srcOrd="0" destOrd="0" presId="urn:microsoft.com/office/officeart/2005/8/layout/orgChart1"/>
    <dgm:cxn modelId="{547933E2-4F02-426B-B99D-0990A162D9BE}" type="presParOf" srcId="{76BF0AAF-9520-4457-AE12-B1338348B382}" destId="{DAAD2145-16E4-4665-8CF2-38D5DE7ECDF4}" srcOrd="1" destOrd="0" presId="urn:microsoft.com/office/officeart/2005/8/layout/orgChart1"/>
    <dgm:cxn modelId="{9128AE3E-4A17-4633-8CF0-A35133D05C61}" type="presParOf" srcId="{DAAD2145-16E4-4665-8CF2-38D5DE7ECDF4}" destId="{EE4D24EC-2AC4-4172-937A-7FEF575F1123}" srcOrd="0" destOrd="0" presId="urn:microsoft.com/office/officeart/2005/8/layout/orgChart1"/>
    <dgm:cxn modelId="{897B3949-BC44-42DA-8B31-AC3335CFAB1D}" type="presParOf" srcId="{EE4D24EC-2AC4-4172-937A-7FEF575F1123}" destId="{D19831D5-16EE-417A-B567-70155F61C78B}" srcOrd="0" destOrd="0" presId="urn:microsoft.com/office/officeart/2005/8/layout/orgChart1"/>
    <dgm:cxn modelId="{5357D24E-D37B-49B3-8D9D-09A6254EBCB9}" type="presParOf" srcId="{EE4D24EC-2AC4-4172-937A-7FEF575F1123}" destId="{5A41C109-5028-4C50-9B0A-1CA615E8489D}" srcOrd="1" destOrd="0" presId="urn:microsoft.com/office/officeart/2005/8/layout/orgChart1"/>
    <dgm:cxn modelId="{25926D4B-1502-441E-A074-30A2D950ADBD}" type="presParOf" srcId="{DAAD2145-16E4-4665-8CF2-38D5DE7ECDF4}" destId="{AC511898-4903-488C-96EF-C32A96634196}" srcOrd="1" destOrd="0" presId="urn:microsoft.com/office/officeart/2005/8/layout/orgChart1"/>
    <dgm:cxn modelId="{37F3773B-DBAA-4764-9FF4-0621B328F23A}" type="presParOf" srcId="{DAAD2145-16E4-4665-8CF2-38D5DE7ECDF4}" destId="{7A44BB68-6495-4AB4-89C3-65DD78B16821}" srcOrd="2" destOrd="0" presId="urn:microsoft.com/office/officeart/2005/8/layout/orgChart1"/>
    <dgm:cxn modelId="{865523B8-724A-4FFC-AD64-293C12187289}" type="presParOf" srcId="{76BF0AAF-9520-4457-AE12-B1338348B382}" destId="{F53845B5-38A4-4610-84FD-DCAA54223B6F}" srcOrd="2" destOrd="0" presId="urn:microsoft.com/office/officeart/2005/8/layout/orgChart1"/>
    <dgm:cxn modelId="{AFD7084F-A879-4770-A2A2-2C99EF94BB1F}" type="presParOf" srcId="{76BF0AAF-9520-4457-AE12-B1338348B382}" destId="{F99B4C87-D5CD-4A32-BFBF-8BB71101A09D}" srcOrd="3" destOrd="0" presId="urn:microsoft.com/office/officeart/2005/8/layout/orgChart1"/>
    <dgm:cxn modelId="{1D104B40-BDE4-4CF7-A5B1-F3F0FC983A8E}" type="presParOf" srcId="{F99B4C87-D5CD-4A32-BFBF-8BB71101A09D}" destId="{9033CF13-72A3-446F-9274-24DFDF18D258}" srcOrd="0" destOrd="0" presId="urn:microsoft.com/office/officeart/2005/8/layout/orgChart1"/>
    <dgm:cxn modelId="{FB9CEDB8-C9D9-4203-A60F-758946E2A165}" type="presParOf" srcId="{9033CF13-72A3-446F-9274-24DFDF18D258}" destId="{C164B23C-4A0A-4768-B37C-7761D905E9A9}" srcOrd="0" destOrd="0" presId="urn:microsoft.com/office/officeart/2005/8/layout/orgChart1"/>
    <dgm:cxn modelId="{86C17AF0-BF2A-460A-AABE-770386137C41}" type="presParOf" srcId="{9033CF13-72A3-446F-9274-24DFDF18D258}" destId="{17EFD8D9-ED3D-477F-9915-D1D9DF786D5B}" srcOrd="1" destOrd="0" presId="urn:microsoft.com/office/officeart/2005/8/layout/orgChart1"/>
    <dgm:cxn modelId="{3377993C-D339-4AEF-9085-760B92DB4D0F}" type="presParOf" srcId="{F99B4C87-D5CD-4A32-BFBF-8BB71101A09D}" destId="{5B7123CD-4447-4A3D-81CF-6C98D49BE31B}" srcOrd="1" destOrd="0" presId="urn:microsoft.com/office/officeart/2005/8/layout/orgChart1"/>
    <dgm:cxn modelId="{EEB3A95A-28E1-41E7-9F33-B0C26FD19181}" type="presParOf" srcId="{F99B4C87-D5CD-4A32-BFBF-8BB71101A09D}" destId="{25E3DAF4-6BF5-4EB4-A9DA-39F3CE85DAB0}" srcOrd="2" destOrd="0" presId="urn:microsoft.com/office/officeart/2005/8/layout/orgChart1"/>
    <dgm:cxn modelId="{D21AD33D-9EBF-4FDC-9489-E4A42F941CEB}" type="presParOf" srcId="{76BF0AAF-9520-4457-AE12-B1338348B382}" destId="{7833302E-4CEE-4628-B619-8CC24918060F}" srcOrd="4" destOrd="0" presId="urn:microsoft.com/office/officeart/2005/8/layout/orgChart1"/>
    <dgm:cxn modelId="{51B8B8A8-4029-4AC2-B54C-AF3081820B97}" type="presParOf" srcId="{76BF0AAF-9520-4457-AE12-B1338348B382}" destId="{C17C1F39-F6E9-44C5-8575-47892D812F57}" srcOrd="5" destOrd="0" presId="urn:microsoft.com/office/officeart/2005/8/layout/orgChart1"/>
    <dgm:cxn modelId="{23296E11-3E39-4046-951A-0DA56FD50324}" type="presParOf" srcId="{C17C1F39-F6E9-44C5-8575-47892D812F57}" destId="{8C115557-FA48-428A-841C-008C46EDBF0D}" srcOrd="0" destOrd="0" presId="urn:microsoft.com/office/officeart/2005/8/layout/orgChart1"/>
    <dgm:cxn modelId="{5F517CB7-6005-4E8D-B7CE-36E18773140B}" type="presParOf" srcId="{8C115557-FA48-428A-841C-008C46EDBF0D}" destId="{57B9ED9D-A7BE-4E7F-B605-06E709C6C3B5}" srcOrd="0" destOrd="0" presId="urn:microsoft.com/office/officeart/2005/8/layout/orgChart1"/>
    <dgm:cxn modelId="{2D47B32C-8611-45FC-9669-ADB564BF71B7}" type="presParOf" srcId="{8C115557-FA48-428A-841C-008C46EDBF0D}" destId="{10C3BE50-B6B3-4BB5-93FC-AB1F6F511A9C}" srcOrd="1" destOrd="0" presId="urn:microsoft.com/office/officeart/2005/8/layout/orgChart1"/>
    <dgm:cxn modelId="{6D2000DF-5AC5-4ABD-A034-D7B41D5DE61D}" type="presParOf" srcId="{C17C1F39-F6E9-44C5-8575-47892D812F57}" destId="{88127ABB-B998-4092-A6D2-904CA708F963}" srcOrd="1" destOrd="0" presId="urn:microsoft.com/office/officeart/2005/8/layout/orgChart1"/>
    <dgm:cxn modelId="{23456670-C6F1-444E-9386-0602175FDA6C}" type="presParOf" srcId="{C17C1F39-F6E9-44C5-8575-47892D812F57}" destId="{9ADAF75D-EB48-4933-A9E0-BA3C817C56F6}" srcOrd="2" destOrd="0" presId="urn:microsoft.com/office/officeart/2005/8/layout/orgChart1"/>
    <dgm:cxn modelId="{EB9B6BE1-6F78-4FDE-953E-59134AB2E1BE}" type="presParOf" srcId="{76BF0AAF-9520-4457-AE12-B1338348B382}" destId="{575EF29A-AF8C-44AC-9C0D-7CF9CB676E80}" srcOrd="6" destOrd="0" presId="urn:microsoft.com/office/officeart/2005/8/layout/orgChart1"/>
    <dgm:cxn modelId="{9038C99F-E49D-402D-95EB-CBC0BF140082}" type="presParOf" srcId="{76BF0AAF-9520-4457-AE12-B1338348B382}" destId="{A93A7D6E-7F04-4091-A7BB-6FA193FDB5AF}" srcOrd="7" destOrd="0" presId="urn:microsoft.com/office/officeart/2005/8/layout/orgChart1"/>
    <dgm:cxn modelId="{C4195223-4B20-4DD7-91C4-1FDCD80A7D1F}" type="presParOf" srcId="{A93A7D6E-7F04-4091-A7BB-6FA193FDB5AF}" destId="{B3F3560F-7D70-46DF-B531-F67347639BDD}" srcOrd="0" destOrd="0" presId="urn:microsoft.com/office/officeart/2005/8/layout/orgChart1"/>
    <dgm:cxn modelId="{67FE274D-B648-47ED-BE12-EAB531D8A8A1}" type="presParOf" srcId="{B3F3560F-7D70-46DF-B531-F67347639BDD}" destId="{A5A6E030-A4D3-452D-B161-7561DD48A9FA}" srcOrd="0" destOrd="0" presId="urn:microsoft.com/office/officeart/2005/8/layout/orgChart1"/>
    <dgm:cxn modelId="{38888A2E-4F9F-4E93-AA28-512224944E98}" type="presParOf" srcId="{B3F3560F-7D70-46DF-B531-F67347639BDD}" destId="{19357232-A4DF-40B2-86A3-12CA8446A38F}" srcOrd="1" destOrd="0" presId="urn:microsoft.com/office/officeart/2005/8/layout/orgChart1"/>
    <dgm:cxn modelId="{EA99B059-EE35-4E93-AB02-83ABBF8D394A}" type="presParOf" srcId="{A93A7D6E-7F04-4091-A7BB-6FA193FDB5AF}" destId="{F93EB634-C199-4BD4-9F72-6DC34BF9C44C}" srcOrd="1" destOrd="0" presId="urn:microsoft.com/office/officeart/2005/8/layout/orgChart1"/>
    <dgm:cxn modelId="{79264F52-7C18-40D4-9B22-82AD5EBB9F73}" type="presParOf" srcId="{A93A7D6E-7F04-4091-A7BB-6FA193FDB5AF}" destId="{B58E9F39-1210-4238-912D-9424D07D3C28}" srcOrd="2" destOrd="0" presId="urn:microsoft.com/office/officeart/2005/8/layout/orgChart1"/>
    <dgm:cxn modelId="{C34FDFA1-60A6-4900-857F-B090C7442900}" type="presParOf" srcId="{37E6D095-4466-40BB-84C5-C80BDC225CB6}" destId="{6E565662-585A-4553-915C-BF3FAF8385FE}" srcOrd="2" destOrd="0" presId="urn:microsoft.com/office/officeart/2005/8/layout/orgChart1"/>
    <dgm:cxn modelId="{C82BCE7C-89BA-4AE9-B751-4F204D345C48}" type="presParOf" srcId="{10796A74-67E7-4EF0-8B27-7F0EA83C7418}" destId="{E6EF85E5-FAC8-4E3F-B9B1-B6CCC67F6FD3}" srcOrd="2" destOrd="0" presId="urn:microsoft.com/office/officeart/2005/8/layout/orgChart1"/>
    <dgm:cxn modelId="{41E35D86-6828-4588-84DE-A58DCDEA402B}" type="presParOf" srcId="{A2521AB0-107C-4CAE-8A55-C1C9EC8628F9}" destId="{F04F734D-23C4-4A9A-B289-5FE9123FBE1F}" srcOrd="2" destOrd="0" presId="urn:microsoft.com/office/officeart/2005/8/layout/orgChart1"/>
    <dgm:cxn modelId="{46C495E0-5095-4E5E-AA4A-C58004068B6D}" type="presParOf" srcId="{E370114E-DFAC-49AA-A94B-BFA81362B2E9}" destId="{BAF9DC43-1420-4B36-B4D5-4F167FA0815C}" srcOrd="2" destOrd="0" presId="urn:microsoft.com/office/officeart/2005/8/layout/orgChart1"/>
    <dgm:cxn modelId="{21695B49-E9BE-464E-B08F-06B597E38E8E}" type="presParOf" srcId="{911831FD-BD88-4D1C-BA0A-3F9F312AB721}" destId="{8C2F4A0D-DAE0-48CB-BD06-DBDC63618436}" srcOrd="2" destOrd="0" presId="urn:microsoft.com/office/officeart/2005/8/layout/orgChart1"/>
    <dgm:cxn modelId="{1DB414DA-A056-4D16-8A16-A2957C66043B}" type="presParOf" srcId="{A0FF4AB6-C62E-414A-B43D-87F9D5366C0F}" destId="{D37AB253-CD30-4E8E-9729-2A9A38235DB5}" srcOrd="2" destOrd="0" presId="urn:microsoft.com/office/officeart/2005/8/layout/orgChart1"/>
    <dgm:cxn modelId="{30239A68-D7E9-44A7-89E4-2E0F39519427}" type="presParOf" srcId="{6EEC68DB-D629-43D8-8596-CACD6D28539D}" destId="{E1986ED5-56B2-4973-AC62-7809A082851F}" srcOrd="4" destOrd="0" presId="urn:microsoft.com/office/officeart/2005/8/layout/orgChart1"/>
    <dgm:cxn modelId="{0D454F5C-DD28-43BC-B2D7-864FC7002610}" type="presParOf" srcId="{6EEC68DB-D629-43D8-8596-CACD6D28539D}" destId="{248DA5AC-1F69-4A33-869E-A81B3604D186}" srcOrd="5" destOrd="0" presId="urn:microsoft.com/office/officeart/2005/8/layout/orgChart1"/>
    <dgm:cxn modelId="{02A10F20-F6B3-472E-8F48-8062BE2B6C50}" type="presParOf" srcId="{248DA5AC-1F69-4A33-869E-A81B3604D186}" destId="{966127B1-1F59-4B92-9260-59D3869B347C}" srcOrd="0" destOrd="0" presId="urn:microsoft.com/office/officeart/2005/8/layout/orgChart1"/>
    <dgm:cxn modelId="{09E7676D-21ED-4483-B494-9954B7BADF6B}" type="presParOf" srcId="{966127B1-1F59-4B92-9260-59D3869B347C}" destId="{CF2FD746-966A-458A-9735-085DCC98B4AD}" srcOrd="0" destOrd="0" presId="urn:microsoft.com/office/officeart/2005/8/layout/orgChart1"/>
    <dgm:cxn modelId="{155E59E7-9DE2-4B8D-BA4D-51051F4CF128}" type="presParOf" srcId="{966127B1-1F59-4B92-9260-59D3869B347C}" destId="{BC73EA41-86D4-4CD0-98A2-4B48BF0EC9FF}" srcOrd="1" destOrd="0" presId="urn:microsoft.com/office/officeart/2005/8/layout/orgChart1"/>
    <dgm:cxn modelId="{435236AE-0325-4B02-B7A7-F9DC763E4B25}" type="presParOf" srcId="{248DA5AC-1F69-4A33-869E-A81B3604D186}" destId="{CA19ED62-5B9B-4186-A487-33FD322B9778}" srcOrd="1" destOrd="0" presId="urn:microsoft.com/office/officeart/2005/8/layout/orgChart1"/>
    <dgm:cxn modelId="{43EEA38B-93D3-4E8F-91DE-45DA9C76FB06}" type="presParOf" srcId="{CA19ED62-5B9B-4186-A487-33FD322B9778}" destId="{30279C1E-AAC4-47BD-A9FC-8F27F279745B}" srcOrd="0" destOrd="0" presId="urn:microsoft.com/office/officeart/2005/8/layout/orgChart1"/>
    <dgm:cxn modelId="{BA09B4A7-AF7D-4200-8C45-6536D8E2D5F6}" type="presParOf" srcId="{CA19ED62-5B9B-4186-A487-33FD322B9778}" destId="{F85889A9-5777-4F33-AA57-F21230CEA14C}" srcOrd="1" destOrd="0" presId="urn:microsoft.com/office/officeart/2005/8/layout/orgChart1"/>
    <dgm:cxn modelId="{F957608B-32FA-4C0E-8728-44844C9D87A6}" type="presParOf" srcId="{F85889A9-5777-4F33-AA57-F21230CEA14C}" destId="{62001CB5-A86E-4270-9970-E896876D805C}" srcOrd="0" destOrd="0" presId="urn:microsoft.com/office/officeart/2005/8/layout/orgChart1"/>
    <dgm:cxn modelId="{42752E83-579F-4539-8C04-9C6062985585}" type="presParOf" srcId="{62001CB5-A86E-4270-9970-E896876D805C}" destId="{22749C57-61BF-4A92-A686-EC781773CE2D}" srcOrd="0" destOrd="0" presId="urn:microsoft.com/office/officeart/2005/8/layout/orgChart1"/>
    <dgm:cxn modelId="{8DA5BFB5-4222-49A0-AB69-D2FA6709C7DE}" type="presParOf" srcId="{62001CB5-A86E-4270-9970-E896876D805C}" destId="{18BBE922-CCF2-4D0F-B5F9-C81C979FCD1D}" srcOrd="1" destOrd="0" presId="urn:microsoft.com/office/officeart/2005/8/layout/orgChart1"/>
    <dgm:cxn modelId="{B3C48C98-6F24-417B-B084-79C01AF6B791}" type="presParOf" srcId="{F85889A9-5777-4F33-AA57-F21230CEA14C}" destId="{464073B2-28D4-401E-820E-D29C7358AE9C}" srcOrd="1" destOrd="0" presId="urn:microsoft.com/office/officeart/2005/8/layout/orgChart1"/>
    <dgm:cxn modelId="{0270092F-528E-4783-82E2-A9B5A606AE9B}" type="presParOf" srcId="{464073B2-28D4-401E-820E-D29C7358AE9C}" destId="{9DDC4B9E-8B94-438A-BAD0-A736CD7495EF}" srcOrd="0" destOrd="0" presId="urn:microsoft.com/office/officeart/2005/8/layout/orgChart1"/>
    <dgm:cxn modelId="{02118EED-C044-44C7-9DD5-DCD75BD5BB03}" type="presParOf" srcId="{464073B2-28D4-401E-820E-D29C7358AE9C}" destId="{0AE37231-DA76-485E-BE18-A6284A595445}" srcOrd="1" destOrd="0" presId="urn:microsoft.com/office/officeart/2005/8/layout/orgChart1"/>
    <dgm:cxn modelId="{3C0C3686-797B-4E05-AC90-FA1EB407E6CF}" type="presParOf" srcId="{0AE37231-DA76-485E-BE18-A6284A595445}" destId="{DE690A64-09E4-4C20-A89F-B6EBF5C1381B}" srcOrd="0" destOrd="0" presId="urn:microsoft.com/office/officeart/2005/8/layout/orgChart1"/>
    <dgm:cxn modelId="{3D07CF5B-91B2-4B94-B7D0-E4D0F00A55FF}" type="presParOf" srcId="{DE690A64-09E4-4C20-A89F-B6EBF5C1381B}" destId="{7CFE7487-0A8E-4F0B-9EB2-2B9D83B4DAA2}" srcOrd="0" destOrd="0" presId="urn:microsoft.com/office/officeart/2005/8/layout/orgChart1"/>
    <dgm:cxn modelId="{7DCAD94F-ADF7-4B60-8C06-F0B03754ADD5}" type="presParOf" srcId="{DE690A64-09E4-4C20-A89F-B6EBF5C1381B}" destId="{81748AD4-2001-4CED-BD3B-1E9617F550C4}" srcOrd="1" destOrd="0" presId="urn:microsoft.com/office/officeart/2005/8/layout/orgChart1"/>
    <dgm:cxn modelId="{5B8140B7-5BDA-49C1-B0F3-6C869AE3303E}" type="presParOf" srcId="{0AE37231-DA76-485E-BE18-A6284A595445}" destId="{2C9CB6B2-741A-460F-AA09-5D7581569818}" srcOrd="1" destOrd="0" presId="urn:microsoft.com/office/officeart/2005/8/layout/orgChart1"/>
    <dgm:cxn modelId="{8D82C8BE-085B-43FC-97C2-D19F48DEE702}" type="presParOf" srcId="{2C9CB6B2-741A-460F-AA09-5D7581569818}" destId="{C6D8805C-E63E-4C89-B5EF-1545E9C8ABA4}" srcOrd="0" destOrd="0" presId="urn:microsoft.com/office/officeart/2005/8/layout/orgChart1"/>
    <dgm:cxn modelId="{7CE84C43-AB81-4587-BBFE-CFA7B54CBD14}" type="presParOf" srcId="{2C9CB6B2-741A-460F-AA09-5D7581569818}" destId="{533E01D6-2934-44E5-9F4B-0E09304206D8}" srcOrd="1" destOrd="0" presId="urn:microsoft.com/office/officeart/2005/8/layout/orgChart1"/>
    <dgm:cxn modelId="{D769E6FB-87F5-4BD9-BA35-898BCEFC0A9B}" type="presParOf" srcId="{533E01D6-2934-44E5-9F4B-0E09304206D8}" destId="{B591C341-0B4F-4819-B22A-CF207BD5449A}" srcOrd="0" destOrd="0" presId="urn:microsoft.com/office/officeart/2005/8/layout/orgChart1"/>
    <dgm:cxn modelId="{D530C493-611F-4086-991B-32F932EA5DD3}" type="presParOf" srcId="{B591C341-0B4F-4819-B22A-CF207BD5449A}" destId="{92884C64-D485-4F9D-A367-CCF482A6A053}" srcOrd="0" destOrd="0" presId="urn:microsoft.com/office/officeart/2005/8/layout/orgChart1"/>
    <dgm:cxn modelId="{17898768-0C0A-450C-85E7-099E9027DB93}" type="presParOf" srcId="{B591C341-0B4F-4819-B22A-CF207BD5449A}" destId="{E390173B-5E34-485B-B60F-421525DE3AF6}" srcOrd="1" destOrd="0" presId="urn:microsoft.com/office/officeart/2005/8/layout/orgChart1"/>
    <dgm:cxn modelId="{E69872E0-D84D-4969-9F63-56D775CA1F60}" type="presParOf" srcId="{533E01D6-2934-44E5-9F4B-0E09304206D8}" destId="{704EC709-2838-40B9-A660-29A6FA3D6D65}" srcOrd="1" destOrd="0" presId="urn:microsoft.com/office/officeart/2005/8/layout/orgChart1"/>
    <dgm:cxn modelId="{6B2B51B8-5EAE-4179-8268-BDE9845D7D84}" type="presParOf" srcId="{704EC709-2838-40B9-A660-29A6FA3D6D65}" destId="{F45B5EC1-D9C1-4B37-BF56-F79346EDD0B3}" srcOrd="0" destOrd="0" presId="urn:microsoft.com/office/officeart/2005/8/layout/orgChart1"/>
    <dgm:cxn modelId="{C11C9DDA-7806-4DAA-AADE-0A740C87F12D}" type="presParOf" srcId="{704EC709-2838-40B9-A660-29A6FA3D6D65}" destId="{1F2C26C3-61FD-4AB1-96F1-147BEC02CB09}" srcOrd="1" destOrd="0" presId="urn:microsoft.com/office/officeart/2005/8/layout/orgChart1"/>
    <dgm:cxn modelId="{23A4C78A-67F1-4004-B92F-0AEADB039BED}" type="presParOf" srcId="{1F2C26C3-61FD-4AB1-96F1-147BEC02CB09}" destId="{7CEC3BA5-285A-40BA-AD25-36BFF9E3D7B7}" srcOrd="0" destOrd="0" presId="urn:microsoft.com/office/officeart/2005/8/layout/orgChart1"/>
    <dgm:cxn modelId="{A1C820BD-18EB-44EF-BE30-62FABE76F4F8}" type="presParOf" srcId="{7CEC3BA5-285A-40BA-AD25-36BFF9E3D7B7}" destId="{64DFE42B-27EF-4D03-AB48-4BEE69275E6A}" srcOrd="0" destOrd="0" presId="urn:microsoft.com/office/officeart/2005/8/layout/orgChart1"/>
    <dgm:cxn modelId="{D3F6AFA1-C54E-430E-AFE2-E50A20A82F16}" type="presParOf" srcId="{7CEC3BA5-285A-40BA-AD25-36BFF9E3D7B7}" destId="{61D87E1C-C607-4B9A-8B0F-12743928B770}" srcOrd="1" destOrd="0" presId="urn:microsoft.com/office/officeart/2005/8/layout/orgChart1"/>
    <dgm:cxn modelId="{6A0FA25F-89BC-4134-ACA4-B859103558D3}" type="presParOf" srcId="{1F2C26C3-61FD-4AB1-96F1-147BEC02CB09}" destId="{076C9D98-596E-4A11-959D-8CF5FFDDDB9B}" srcOrd="1" destOrd="0" presId="urn:microsoft.com/office/officeart/2005/8/layout/orgChart1"/>
    <dgm:cxn modelId="{6F0EB225-8000-478E-96A4-4B071C3FEEA4}" type="presParOf" srcId="{076C9D98-596E-4A11-959D-8CF5FFDDDB9B}" destId="{B9A68B39-30E2-44C3-90CD-59F3D249CDFF}" srcOrd="0" destOrd="0" presId="urn:microsoft.com/office/officeart/2005/8/layout/orgChart1"/>
    <dgm:cxn modelId="{067E4ADB-0533-49EB-A83E-4CB81A23BCC2}" type="presParOf" srcId="{076C9D98-596E-4A11-959D-8CF5FFDDDB9B}" destId="{30687979-DD22-4BB1-B74F-2F84200D93CF}" srcOrd="1" destOrd="0" presId="urn:microsoft.com/office/officeart/2005/8/layout/orgChart1"/>
    <dgm:cxn modelId="{838CB94F-9A21-4C54-A8F8-064CDFBFDE76}" type="presParOf" srcId="{30687979-DD22-4BB1-B74F-2F84200D93CF}" destId="{85D7B794-E4BE-4418-80B8-9F7397F09571}" srcOrd="0" destOrd="0" presId="urn:microsoft.com/office/officeart/2005/8/layout/orgChart1"/>
    <dgm:cxn modelId="{69D899C9-8A19-47DB-8CB6-70B648359A4B}" type="presParOf" srcId="{85D7B794-E4BE-4418-80B8-9F7397F09571}" destId="{0F14B25A-84D8-4870-B6F2-23086383C86F}" srcOrd="0" destOrd="0" presId="urn:microsoft.com/office/officeart/2005/8/layout/orgChart1"/>
    <dgm:cxn modelId="{9EB0856F-35D2-446D-9634-15DA9755517B}" type="presParOf" srcId="{85D7B794-E4BE-4418-80B8-9F7397F09571}" destId="{D9D17A0E-B4D6-41D1-8A02-237D0CD3CBA4}" srcOrd="1" destOrd="0" presId="urn:microsoft.com/office/officeart/2005/8/layout/orgChart1"/>
    <dgm:cxn modelId="{1CA4F805-1AAC-495C-B26A-3DD07C54E7BD}" type="presParOf" srcId="{30687979-DD22-4BB1-B74F-2F84200D93CF}" destId="{F11725A4-8231-4947-B452-45DBB1F91FA0}" srcOrd="1" destOrd="0" presId="urn:microsoft.com/office/officeart/2005/8/layout/orgChart1"/>
    <dgm:cxn modelId="{300C9ED2-ED75-43A9-94C7-9D5EC18539C9}" type="presParOf" srcId="{30687979-DD22-4BB1-B74F-2F84200D93CF}" destId="{52BE0D16-BF17-4FD2-A8B8-E0BA9ADC4AAC}" srcOrd="2" destOrd="0" presId="urn:microsoft.com/office/officeart/2005/8/layout/orgChart1"/>
    <dgm:cxn modelId="{CC663CA0-4207-45F2-8F63-84D84BD41410}" type="presParOf" srcId="{1F2C26C3-61FD-4AB1-96F1-147BEC02CB09}" destId="{EF33DB77-19F1-468C-AE76-91C33F046945}" srcOrd="2" destOrd="0" presId="urn:microsoft.com/office/officeart/2005/8/layout/orgChart1"/>
    <dgm:cxn modelId="{C64EF54F-0C8C-469F-AAD4-E906E8878ACC}" type="presParOf" srcId="{533E01D6-2934-44E5-9F4B-0E09304206D8}" destId="{AA8484BD-B4FF-4205-8599-7416C0B310F8}" srcOrd="2" destOrd="0" presId="urn:microsoft.com/office/officeart/2005/8/layout/orgChart1"/>
    <dgm:cxn modelId="{BD9E3029-1442-415B-B96D-3C37B73F3FE2}" type="presParOf" srcId="{0AE37231-DA76-485E-BE18-A6284A595445}" destId="{0EE484A6-DC5D-4791-BC4E-FA3B4CAD02E5}" srcOrd="2" destOrd="0" presId="urn:microsoft.com/office/officeart/2005/8/layout/orgChart1"/>
    <dgm:cxn modelId="{380EC95B-945F-4D10-9F51-6D7787EDCA39}" type="presParOf" srcId="{F85889A9-5777-4F33-AA57-F21230CEA14C}" destId="{D66A1CF8-38C8-48F8-83BC-C2AD1DD12BC5}" srcOrd="2" destOrd="0" presId="urn:microsoft.com/office/officeart/2005/8/layout/orgChart1"/>
    <dgm:cxn modelId="{A248977A-267D-439A-8B1A-FF36EC79B689}" type="presParOf" srcId="{248DA5AC-1F69-4A33-869E-A81B3604D186}" destId="{3371A005-B6C9-4BB4-B89E-DF1EDAB070C8}" srcOrd="2" destOrd="0" presId="urn:microsoft.com/office/officeart/2005/8/layout/orgChart1"/>
    <dgm:cxn modelId="{5687FB6B-A26C-4AE5-8144-548B09EC8253}" type="presParOf" srcId="{6EEC68DB-D629-43D8-8596-CACD6D28539D}" destId="{B80683F2-77DB-473B-A7C6-2779D4E2DF7E}" srcOrd="6" destOrd="0" presId="urn:microsoft.com/office/officeart/2005/8/layout/orgChart1"/>
    <dgm:cxn modelId="{E65E4A30-26B9-425A-A543-7141F03B1750}" type="presParOf" srcId="{6EEC68DB-D629-43D8-8596-CACD6D28539D}" destId="{21F55119-439A-4B21-BC9A-8B4E2C367571}" srcOrd="7" destOrd="0" presId="urn:microsoft.com/office/officeart/2005/8/layout/orgChart1"/>
    <dgm:cxn modelId="{B925613C-EF66-406B-853C-EB58186779C4}" type="presParOf" srcId="{21F55119-439A-4B21-BC9A-8B4E2C367571}" destId="{193DBAD9-5A3A-42E9-AAC2-9386F8A34B26}" srcOrd="0" destOrd="0" presId="urn:microsoft.com/office/officeart/2005/8/layout/orgChart1"/>
    <dgm:cxn modelId="{722B3CD0-DF16-44EF-B763-BD3C88E80811}" type="presParOf" srcId="{193DBAD9-5A3A-42E9-AAC2-9386F8A34B26}" destId="{FA77CAA7-6BA0-48FE-9635-0AEBF81FEEF5}" srcOrd="0" destOrd="0" presId="urn:microsoft.com/office/officeart/2005/8/layout/orgChart1"/>
    <dgm:cxn modelId="{EF0A26A8-DFA7-4C9F-8CB8-D65147C05307}" type="presParOf" srcId="{193DBAD9-5A3A-42E9-AAC2-9386F8A34B26}" destId="{D7BB88B2-2A1E-4248-9E43-63249138B1E2}" srcOrd="1" destOrd="0" presId="urn:microsoft.com/office/officeart/2005/8/layout/orgChart1"/>
    <dgm:cxn modelId="{153776D2-5911-45A2-8EBC-AE3C0648349F}" type="presParOf" srcId="{21F55119-439A-4B21-BC9A-8B4E2C367571}" destId="{C058F59D-FE66-4354-AEB1-A2FFE40EF068}" srcOrd="1" destOrd="0" presId="urn:microsoft.com/office/officeart/2005/8/layout/orgChart1"/>
    <dgm:cxn modelId="{19F7BCB2-B2D5-46D0-BD57-1CB8273E0401}" type="presParOf" srcId="{C058F59D-FE66-4354-AEB1-A2FFE40EF068}" destId="{BF810305-9798-4DBE-8604-901498B624D8}" srcOrd="0" destOrd="0" presId="urn:microsoft.com/office/officeart/2005/8/layout/orgChart1"/>
    <dgm:cxn modelId="{12A7FF44-C675-433E-BC49-573468B6E0A5}" type="presParOf" srcId="{C058F59D-FE66-4354-AEB1-A2FFE40EF068}" destId="{BB505336-2760-42B6-AD50-418D546D3C34}" srcOrd="1" destOrd="0" presId="urn:microsoft.com/office/officeart/2005/8/layout/orgChart1"/>
    <dgm:cxn modelId="{D0CE032E-9E88-436F-A08D-11D22CBF8AD7}" type="presParOf" srcId="{BB505336-2760-42B6-AD50-418D546D3C34}" destId="{9123B7DB-FC6A-4C49-9BE3-6BB315B57B03}" srcOrd="0" destOrd="0" presId="urn:microsoft.com/office/officeart/2005/8/layout/orgChart1"/>
    <dgm:cxn modelId="{DD66ECD7-47FB-498C-9F5A-92E0F60624D1}" type="presParOf" srcId="{9123B7DB-FC6A-4C49-9BE3-6BB315B57B03}" destId="{8059A904-C54A-4DF5-A90F-089FB3F50E71}" srcOrd="0" destOrd="0" presId="urn:microsoft.com/office/officeart/2005/8/layout/orgChart1"/>
    <dgm:cxn modelId="{CAB74ECC-F1B7-4033-8690-C16134C10ED1}" type="presParOf" srcId="{9123B7DB-FC6A-4C49-9BE3-6BB315B57B03}" destId="{908127C3-946B-4B7B-A6E6-95F4910A2D7F}" srcOrd="1" destOrd="0" presId="urn:microsoft.com/office/officeart/2005/8/layout/orgChart1"/>
    <dgm:cxn modelId="{8D6855F0-28C7-408E-89AB-CBDC50D1C0C1}" type="presParOf" srcId="{BB505336-2760-42B6-AD50-418D546D3C34}" destId="{D3675424-3368-4384-BE51-2437409CA82C}" srcOrd="1" destOrd="0" presId="urn:microsoft.com/office/officeart/2005/8/layout/orgChart1"/>
    <dgm:cxn modelId="{8AB723C0-0DBD-4DB4-8280-C1AB3CC22A81}" type="presParOf" srcId="{D3675424-3368-4384-BE51-2437409CA82C}" destId="{4F2EBA8F-B5E6-48C1-A304-87E50BB56CF9}" srcOrd="0" destOrd="0" presId="urn:microsoft.com/office/officeart/2005/8/layout/orgChart1"/>
    <dgm:cxn modelId="{8F2C14E8-BA33-4AD3-A233-E94F28F7738E}" type="presParOf" srcId="{D3675424-3368-4384-BE51-2437409CA82C}" destId="{F2E132E5-2E24-413D-9B19-FDA31E6228B7}" srcOrd="1" destOrd="0" presId="urn:microsoft.com/office/officeart/2005/8/layout/orgChart1"/>
    <dgm:cxn modelId="{A4CCBE8C-8C83-4E42-8F22-C99F1782FF01}" type="presParOf" srcId="{F2E132E5-2E24-413D-9B19-FDA31E6228B7}" destId="{74418CCC-A7F6-40EB-B449-034BB84AC109}" srcOrd="0" destOrd="0" presId="urn:microsoft.com/office/officeart/2005/8/layout/orgChart1"/>
    <dgm:cxn modelId="{7B6B5B0D-D517-43AF-BB0F-DA5621697799}" type="presParOf" srcId="{74418CCC-A7F6-40EB-B449-034BB84AC109}" destId="{A7B82F8A-D5CA-40E4-8F02-AD6D5B7CBAB4}" srcOrd="0" destOrd="0" presId="urn:microsoft.com/office/officeart/2005/8/layout/orgChart1"/>
    <dgm:cxn modelId="{958410A5-0804-42AB-A334-9291C6633051}" type="presParOf" srcId="{74418CCC-A7F6-40EB-B449-034BB84AC109}" destId="{E705A187-5BDB-4FC7-B1EF-865E696BDD01}" srcOrd="1" destOrd="0" presId="urn:microsoft.com/office/officeart/2005/8/layout/orgChart1"/>
    <dgm:cxn modelId="{71314FE5-7D1A-4BEF-BB21-F9CD3C0C5CE7}" type="presParOf" srcId="{F2E132E5-2E24-413D-9B19-FDA31E6228B7}" destId="{752387C1-BC63-4232-8B3C-B41AFDFA8BBD}" srcOrd="1" destOrd="0" presId="urn:microsoft.com/office/officeart/2005/8/layout/orgChart1"/>
    <dgm:cxn modelId="{990EB27E-60C6-4BAA-A878-FF71954CD7C8}" type="presParOf" srcId="{752387C1-BC63-4232-8B3C-B41AFDFA8BBD}" destId="{D4988EAD-3344-4CFC-89BD-BA8C0F35A589}" srcOrd="0" destOrd="0" presId="urn:microsoft.com/office/officeart/2005/8/layout/orgChart1"/>
    <dgm:cxn modelId="{7F032B60-50D6-4C81-AC9A-8D52E42B01D0}" type="presParOf" srcId="{752387C1-BC63-4232-8B3C-B41AFDFA8BBD}" destId="{0D13D5A7-3FDB-4FAE-B583-213ACA827D2F}" srcOrd="1" destOrd="0" presId="urn:microsoft.com/office/officeart/2005/8/layout/orgChart1"/>
    <dgm:cxn modelId="{81D9CBCE-099D-45D5-8E5D-D4B521BDF56F}" type="presParOf" srcId="{0D13D5A7-3FDB-4FAE-B583-213ACA827D2F}" destId="{C0BF75F4-66D6-468F-AECE-D56E4AD2C1A0}" srcOrd="0" destOrd="0" presId="urn:microsoft.com/office/officeart/2005/8/layout/orgChart1"/>
    <dgm:cxn modelId="{C2470C9D-835F-4D87-AFA2-1F50B657C5D9}" type="presParOf" srcId="{C0BF75F4-66D6-468F-AECE-D56E4AD2C1A0}" destId="{C809DB82-B951-4647-A0BE-156116169DE3}" srcOrd="0" destOrd="0" presId="urn:microsoft.com/office/officeart/2005/8/layout/orgChart1"/>
    <dgm:cxn modelId="{D4E0CC30-963B-40EC-92E0-0D5791066700}" type="presParOf" srcId="{C0BF75F4-66D6-468F-AECE-D56E4AD2C1A0}" destId="{629E81CD-D3BE-424E-8344-D542ED264F88}" srcOrd="1" destOrd="0" presId="urn:microsoft.com/office/officeart/2005/8/layout/orgChart1"/>
    <dgm:cxn modelId="{D2A09C37-C50A-4B0B-8815-B0A2846E240B}" type="presParOf" srcId="{0D13D5A7-3FDB-4FAE-B583-213ACA827D2F}" destId="{47D0F7E5-69E2-4EC5-B86C-9E38A8AE1C8F}" srcOrd="1" destOrd="0" presId="urn:microsoft.com/office/officeart/2005/8/layout/orgChart1"/>
    <dgm:cxn modelId="{979B1703-F751-4A34-B560-F427650210A4}" type="presParOf" srcId="{0D13D5A7-3FDB-4FAE-B583-213ACA827D2F}" destId="{F93037EA-3405-4419-82CB-56DE5B70C9DB}" srcOrd="2" destOrd="0" presId="urn:microsoft.com/office/officeart/2005/8/layout/orgChart1"/>
    <dgm:cxn modelId="{4E444857-BBD8-4D62-A564-1DBEA8714835}" type="presParOf" srcId="{F2E132E5-2E24-413D-9B19-FDA31E6228B7}" destId="{E0B48EC0-378A-481E-B85E-681CFA34714E}" srcOrd="2" destOrd="0" presId="urn:microsoft.com/office/officeart/2005/8/layout/orgChart1"/>
    <dgm:cxn modelId="{E3BA877A-2716-422B-B931-43E9F30D7EFC}" type="presParOf" srcId="{BB505336-2760-42B6-AD50-418D546D3C34}" destId="{4F4C27BA-4E1F-429C-B3AE-7B5D839D14B9}" srcOrd="2" destOrd="0" presId="urn:microsoft.com/office/officeart/2005/8/layout/orgChart1"/>
    <dgm:cxn modelId="{D34E1312-7B1F-486C-A6EB-AE14758E7E50}" type="presParOf" srcId="{21F55119-439A-4B21-BC9A-8B4E2C367571}" destId="{9947A144-878B-4D98-8F29-0D89AE111578}" srcOrd="2" destOrd="0" presId="urn:microsoft.com/office/officeart/2005/8/layout/orgChart1"/>
    <dgm:cxn modelId="{4D2D5268-8AE8-48EF-9B26-ED91B6554F6B}" type="presParOf" srcId="{C06A98EA-78B1-4721-9608-47D2C618AB9E}" destId="{1662D3D1-8F1A-4667-878B-C92CFD0AB9F3}" srcOrd="2" destOrd="0" presId="urn:microsoft.com/office/officeart/2005/8/layout/orgChart1"/>
    <dgm:cxn modelId="{C11A51C0-E726-4BA9-A3F2-5DD86DC4C89A}" type="presParOf" srcId="{FBDB84A1-8912-423C-950B-31AD0C40D435}" destId="{C2FED3FB-31B3-4810-A78C-EBFF2E2121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038253-2CFF-4B03-B5ED-DCDB2FEFFD0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0BA5324-FCAF-41B5-AFC5-1F25FE6DD0B2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46F90A-BA5D-468D-8E9F-76439F427A61}" type="parTrans" cxnId="{BC16593E-D045-451C-8461-4A7BFF09829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90488B-754E-47E9-879E-0F17C6B9884F}" type="sibTrans" cxnId="{BC16593E-D045-451C-8461-4A7BFF09829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77A651-5F4D-461D-91F3-207A91D345AD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260859-7AC2-4E0B-872A-DDD6F8F20400}" type="parTrans" cxnId="{633FC233-B31B-41BF-89B1-D15DC811A7F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F6E219-CE8B-43B8-AD60-2437BA8C9714}" type="sibTrans" cxnId="{633FC233-B31B-41BF-89B1-D15DC811A7F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414D32-CCE6-4A16-9DB4-76B6E85DD311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09E514-B13A-489D-850F-B6AB5D76C55C}" type="parTrans" cxnId="{CD90552B-2A37-4786-B72C-AD287051800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FE0901-0D75-4983-AEA0-878E76EE6D47}" type="sibTrans" cxnId="{CD90552B-2A37-4786-B72C-AD287051800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B170E6-EBA8-4A6A-8FF8-380C0E7B5A07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 مفترض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A32E53-AF13-48F2-B16E-54F5417ADD6F}" type="parTrans" cxnId="{BF6F0D9A-FF97-47A8-9E26-209F506C44A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FD4931-A626-4A08-B297-4D8C31BAB482}" type="sibTrans" cxnId="{BF6F0D9A-FF97-47A8-9E26-209F506C44A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9C5851-257F-44BF-9609-8764FDCAB53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قابل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لاشباع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العكس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71523D-F098-4097-9EA0-EA38021C2FF5}" type="parTrans" cxnId="{3C7A7E91-CB47-4C2C-98F8-92926FFD7B9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0D2299-32DE-4D25-9CAA-5DF3F1917C38}" type="sibTrans" cxnId="{3C7A7E91-CB47-4C2C-98F8-92926FFD7B9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ADA67A-7461-4EF1-A5D5-C5B781DC6DD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233101-35D6-47AD-AD02-9E18B4017D59}" type="parTrans" cxnId="{22F87097-39F1-4659-AAA3-1EAD721246E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4B77B8-4A7A-4819-85BA-2C8F4CE5E0AA}" type="sibTrans" cxnId="{22F87097-39F1-4659-AAA3-1EAD721246E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2A0522-A18D-4291-A7EC-4AE36696786C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التفرقة ما بين الاغتصاب وهتك العرض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F864D8-3D0A-4456-B3EB-F008EC0A4CFF}" type="parTrans" cxnId="{EF08AADD-6782-4631-BD93-21F4D0E9B53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CCE0AD-C7BC-4ECD-B253-C803A205371C}" type="sibTrans" cxnId="{EF08AADD-6782-4631-BD93-21F4D0E9B53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7F7A9C-771D-4FDB-ADB0-9B7C8F90A2FE}" type="pres">
      <dgm:prSet presAssocID="{B2038253-2CFF-4B03-B5ED-DCDB2FEFFD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BF8848DF-CAB3-49B2-B078-C031039E8B74}" type="pres">
      <dgm:prSet presAssocID="{C0BA5324-FCAF-41B5-AFC5-1F25FE6DD0B2}" presName="hierRoot1" presStyleCnt="0">
        <dgm:presLayoutVars>
          <dgm:hierBranch val="init"/>
        </dgm:presLayoutVars>
      </dgm:prSet>
      <dgm:spPr/>
    </dgm:pt>
    <dgm:pt modelId="{45186F7D-9AD1-45D1-BE7B-A0EA00D505D9}" type="pres">
      <dgm:prSet presAssocID="{C0BA5324-FCAF-41B5-AFC5-1F25FE6DD0B2}" presName="rootComposite1" presStyleCnt="0"/>
      <dgm:spPr/>
    </dgm:pt>
    <dgm:pt modelId="{1CB86C51-5B7E-4D71-9367-9F0E55B9B0A6}" type="pres">
      <dgm:prSet presAssocID="{C0BA5324-FCAF-41B5-AFC5-1F25FE6DD0B2}" presName="rootText1" presStyleLbl="node0" presStyleIdx="0" presStyleCnt="1" custScaleX="214965" custScaleY="115828" custLinFactNeighborY="-620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F6FBBE5-F151-47BF-8AD8-BD446E14216D}" type="pres">
      <dgm:prSet presAssocID="{C0BA5324-FCAF-41B5-AFC5-1F25FE6DD0B2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E7CB6603-2741-414B-A99B-10680D46F4BC}" type="pres">
      <dgm:prSet presAssocID="{C0BA5324-FCAF-41B5-AFC5-1F25FE6DD0B2}" presName="hierChild2" presStyleCnt="0"/>
      <dgm:spPr/>
    </dgm:pt>
    <dgm:pt modelId="{BBBA7F7A-A763-48D0-A9DE-8382E873B207}" type="pres">
      <dgm:prSet presAssocID="{F6260859-7AC2-4E0B-872A-DDD6F8F20400}" presName="Name37" presStyleLbl="parChTrans1D2" presStyleIdx="0" presStyleCnt="2" custSzY="360001"/>
      <dgm:spPr/>
      <dgm:t>
        <a:bodyPr/>
        <a:lstStyle/>
        <a:p>
          <a:pPr rtl="1"/>
          <a:endParaRPr lang="ar-SA"/>
        </a:p>
      </dgm:t>
    </dgm:pt>
    <dgm:pt modelId="{D589752D-2D39-4CF5-B871-6BE005BDB025}" type="pres">
      <dgm:prSet presAssocID="{D777A651-5F4D-461D-91F3-207A91D345AD}" presName="hierRoot2" presStyleCnt="0">
        <dgm:presLayoutVars>
          <dgm:hierBranch val="init"/>
        </dgm:presLayoutVars>
      </dgm:prSet>
      <dgm:spPr/>
    </dgm:pt>
    <dgm:pt modelId="{FF49656D-A49A-42E2-889D-E2E519823B43}" type="pres">
      <dgm:prSet presAssocID="{D777A651-5F4D-461D-91F3-207A91D345AD}" presName="rootComposite" presStyleCnt="0"/>
      <dgm:spPr/>
    </dgm:pt>
    <dgm:pt modelId="{595404A8-749C-409B-B56D-29D9E35806B1}" type="pres">
      <dgm:prSet presAssocID="{D777A651-5F4D-461D-91F3-207A91D345AD}" presName="rootText" presStyleLbl="node2" presStyleIdx="0" presStyleCnt="2" custScaleY="9629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2D5ABC2-12FC-4395-A056-13D1879C9810}" type="pres">
      <dgm:prSet presAssocID="{D777A651-5F4D-461D-91F3-207A91D345AD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767A9A56-E349-4F73-85CE-052C434325BA}" type="pres">
      <dgm:prSet presAssocID="{D777A651-5F4D-461D-91F3-207A91D345AD}" presName="hierChild4" presStyleCnt="0"/>
      <dgm:spPr/>
    </dgm:pt>
    <dgm:pt modelId="{BFC89936-1BA9-4D41-9178-BE40EA96DD27}" type="pres">
      <dgm:prSet presAssocID="{D777A651-5F4D-461D-91F3-207A91D345AD}" presName="hierChild5" presStyleCnt="0"/>
      <dgm:spPr/>
    </dgm:pt>
    <dgm:pt modelId="{D0DCA5CF-740C-4B33-BCD7-D80032EE8779}" type="pres">
      <dgm:prSet presAssocID="{6209E514-B13A-489D-850F-B6AB5D76C55C}" presName="Name37" presStyleLbl="parChTrans1D2" presStyleIdx="1" presStyleCnt="2" custSzY="360001"/>
      <dgm:spPr/>
      <dgm:t>
        <a:bodyPr/>
        <a:lstStyle/>
        <a:p>
          <a:pPr rtl="1"/>
          <a:endParaRPr lang="ar-SA"/>
        </a:p>
      </dgm:t>
    </dgm:pt>
    <dgm:pt modelId="{C8D9B427-D82C-43DE-A08B-4038DF45B5B5}" type="pres">
      <dgm:prSet presAssocID="{AE414D32-CCE6-4A16-9DB4-76B6E85DD311}" presName="hierRoot2" presStyleCnt="0">
        <dgm:presLayoutVars>
          <dgm:hierBranch/>
        </dgm:presLayoutVars>
      </dgm:prSet>
      <dgm:spPr/>
    </dgm:pt>
    <dgm:pt modelId="{7BCA50CB-13E0-47EC-91DA-EB748A73E778}" type="pres">
      <dgm:prSet presAssocID="{AE414D32-CCE6-4A16-9DB4-76B6E85DD311}" presName="rootComposite" presStyleCnt="0"/>
      <dgm:spPr/>
    </dgm:pt>
    <dgm:pt modelId="{2D9A83F2-30E4-4406-A684-17DA9A76AE39}" type="pres">
      <dgm:prSet presAssocID="{AE414D32-CCE6-4A16-9DB4-76B6E85DD311}" presName="rootText" presStyleLbl="node2" presStyleIdx="1" presStyleCnt="2" custScaleY="9629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EACAB71-4E15-42B0-A761-BADE5BBD8E1C}" type="pres">
      <dgm:prSet presAssocID="{AE414D32-CCE6-4A16-9DB4-76B6E85DD311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15E71761-F581-4C81-88BD-8D5C1FB9CC29}" type="pres">
      <dgm:prSet presAssocID="{AE414D32-CCE6-4A16-9DB4-76B6E85DD311}" presName="hierChild4" presStyleCnt="0"/>
      <dgm:spPr/>
    </dgm:pt>
    <dgm:pt modelId="{DE3DE8D8-2CFF-4381-ABA8-04E0398C649F}" type="pres">
      <dgm:prSet presAssocID="{66A32E53-AF13-48F2-B16E-54F5417ADD6F}" presName="Name35" presStyleLbl="parChTrans1D3" presStyleIdx="0" presStyleCnt="1" custSzY="360002"/>
      <dgm:spPr/>
      <dgm:t>
        <a:bodyPr/>
        <a:lstStyle/>
        <a:p>
          <a:pPr rtl="1"/>
          <a:endParaRPr lang="ar-SA"/>
        </a:p>
      </dgm:t>
    </dgm:pt>
    <dgm:pt modelId="{0F9D2F80-5AE6-4F59-80EE-DD9C3DEDF753}" type="pres">
      <dgm:prSet presAssocID="{BCB170E6-EBA8-4A6A-8FF8-380C0E7B5A07}" presName="hierRoot2" presStyleCnt="0">
        <dgm:presLayoutVars>
          <dgm:hierBranch/>
        </dgm:presLayoutVars>
      </dgm:prSet>
      <dgm:spPr/>
    </dgm:pt>
    <dgm:pt modelId="{EAB5E005-F8E2-4787-AB0B-B1443E95D2FA}" type="pres">
      <dgm:prSet presAssocID="{BCB170E6-EBA8-4A6A-8FF8-380C0E7B5A07}" presName="rootComposite" presStyleCnt="0"/>
      <dgm:spPr/>
    </dgm:pt>
    <dgm:pt modelId="{065134A3-B68A-441C-9FEF-726C71A5AC51}" type="pres">
      <dgm:prSet presAssocID="{BCB170E6-EBA8-4A6A-8FF8-380C0E7B5A07}" presName="rootText" presStyleLbl="node3" presStyleIdx="0" presStyleCnt="1" custScaleX="152671" custScaleY="1360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64CB1ED-243D-40A9-BCBB-5D271B4DA9C6}" type="pres">
      <dgm:prSet presAssocID="{BCB170E6-EBA8-4A6A-8FF8-380C0E7B5A07}" presName="rootConnector" presStyleLbl="node3" presStyleIdx="0" presStyleCnt="1"/>
      <dgm:spPr/>
      <dgm:t>
        <a:bodyPr/>
        <a:lstStyle/>
        <a:p>
          <a:pPr rtl="1"/>
          <a:endParaRPr lang="ar-SA"/>
        </a:p>
      </dgm:t>
    </dgm:pt>
    <dgm:pt modelId="{195AED15-CFFD-44B0-A937-173E271B7D4E}" type="pres">
      <dgm:prSet presAssocID="{BCB170E6-EBA8-4A6A-8FF8-380C0E7B5A07}" presName="hierChild4" presStyleCnt="0"/>
      <dgm:spPr/>
    </dgm:pt>
    <dgm:pt modelId="{26CC3C7D-EBBE-44A8-8FFB-104082D6CEF8}" type="pres">
      <dgm:prSet presAssocID="{2371523D-F098-4097-9EA0-EA38021C2FF5}" presName="Name35" presStyleLbl="parChTrans1D4" presStyleIdx="0" presStyleCnt="3" custSzY="360002"/>
      <dgm:spPr/>
      <dgm:t>
        <a:bodyPr/>
        <a:lstStyle/>
        <a:p>
          <a:pPr rtl="1"/>
          <a:endParaRPr lang="ar-SA"/>
        </a:p>
      </dgm:t>
    </dgm:pt>
    <dgm:pt modelId="{3F63C775-B9F5-4C6F-B284-5CF80188F42E}" type="pres">
      <dgm:prSet presAssocID="{EB9C5851-257F-44BF-9609-8764FDCAB53E}" presName="hierRoot2" presStyleCnt="0">
        <dgm:presLayoutVars>
          <dgm:hierBranch/>
        </dgm:presLayoutVars>
      </dgm:prSet>
      <dgm:spPr/>
    </dgm:pt>
    <dgm:pt modelId="{743F00AD-8C21-47AA-B490-9BD33E644F2E}" type="pres">
      <dgm:prSet presAssocID="{EB9C5851-257F-44BF-9609-8764FDCAB53E}" presName="rootComposite" presStyleCnt="0"/>
      <dgm:spPr/>
    </dgm:pt>
    <dgm:pt modelId="{3484E207-85A2-4BE3-8730-B2E186650CC0}" type="pres">
      <dgm:prSet presAssocID="{EB9C5851-257F-44BF-9609-8764FDCAB53E}" presName="rootText" presStyleLbl="node4" presStyleIdx="0" presStyleCnt="2" custScaleX="152671" custScaleY="1360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FE6CCF5-466C-4A87-B144-5379CD4A97EF}" type="pres">
      <dgm:prSet presAssocID="{EB9C5851-257F-44BF-9609-8764FDCAB53E}" presName="rootConnector" presStyleLbl="node4" presStyleIdx="0" presStyleCnt="2"/>
      <dgm:spPr/>
      <dgm:t>
        <a:bodyPr/>
        <a:lstStyle/>
        <a:p>
          <a:pPr rtl="1"/>
          <a:endParaRPr lang="ar-SA"/>
        </a:p>
      </dgm:t>
    </dgm:pt>
    <dgm:pt modelId="{55020921-0488-4770-A79A-F90E199899B3}" type="pres">
      <dgm:prSet presAssocID="{EB9C5851-257F-44BF-9609-8764FDCAB53E}" presName="hierChild4" presStyleCnt="0"/>
      <dgm:spPr/>
    </dgm:pt>
    <dgm:pt modelId="{E8456EEE-E41B-4981-B1E0-14D683E2F8A4}" type="pres">
      <dgm:prSet presAssocID="{81233101-35D6-47AD-AD02-9E18B4017D59}" presName="Name35" presStyleLbl="parChTrans1D4" presStyleIdx="1" presStyleCnt="3" custSzY="360002"/>
      <dgm:spPr/>
      <dgm:t>
        <a:bodyPr/>
        <a:lstStyle/>
        <a:p>
          <a:pPr rtl="1"/>
          <a:endParaRPr lang="ar-SA"/>
        </a:p>
      </dgm:t>
    </dgm:pt>
    <dgm:pt modelId="{AC9121C5-6055-41C3-9A11-3EDC0D9F9D74}" type="pres">
      <dgm:prSet presAssocID="{E8ADA67A-7461-4EF1-A5D5-C5B781DC6DD0}" presName="hierRoot2" presStyleCnt="0">
        <dgm:presLayoutVars>
          <dgm:hierBranch/>
        </dgm:presLayoutVars>
      </dgm:prSet>
      <dgm:spPr/>
    </dgm:pt>
    <dgm:pt modelId="{06686A39-EF25-468C-8ABF-5AEF60D4668E}" type="pres">
      <dgm:prSet presAssocID="{E8ADA67A-7461-4EF1-A5D5-C5B781DC6DD0}" presName="rootComposite" presStyleCnt="0"/>
      <dgm:spPr/>
    </dgm:pt>
    <dgm:pt modelId="{675A4061-232F-45C9-90C2-136DC91F7D9C}" type="pres">
      <dgm:prSet presAssocID="{E8ADA67A-7461-4EF1-A5D5-C5B781DC6DD0}" presName="rootText" presStyleLbl="node4" presStyleIdx="1" presStyleCnt="2" custScaleX="152671" custScaleY="13615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CD1A5F-62C6-443D-89DD-4B4346B5DF42}" type="pres">
      <dgm:prSet presAssocID="{E8ADA67A-7461-4EF1-A5D5-C5B781DC6DD0}" presName="rootConnector" presStyleLbl="node4" presStyleIdx="1" presStyleCnt="2"/>
      <dgm:spPr/>
      <dgm:t>
        <a:bodyPr/>
        <a:lstStyle/>
        <a:p>
          <a:pPr rtl="1"/>
          <a:endParaRPr lang="ar-SA"/>
        </a:p>
      </dgm:t>
    </dgm:pt>
    <dgm:pt modelId="{9BC583A0-6A7F-4BEC-A285-137373DDD4CD}" type="pres">
      <dgm:prSet presAssocID="{E8ADA67A-7461-4EF1-A5D5-C5B781DC6DD0}" presName="hierChild4" presStyleCnt="0"/>
      <dgm:spPr/>
    </dgm:pt>
    <dgm:pt modelId="{9FF58765-FD71-4A03-B30E-E3278F7804E4}" type="pres">
      <dgm:prSet presAssocID="{E8ADA67A-7461-4EF1-A5D5-C5B781DC6DD0}" presName="hierChild5" presStyleCnt="0"/>
      <dgm:spPr/>
    </dgm:pt>
    <dgm:pt modelId="{1492D5D1-3F85-417D-B231-4B3C31773A69}" type="pres">
      <dgm:prSet presAssocID="{1AF864D8-3D0A-4456-B3EB-F008EC0A4CFF}" presName="Name111" presStyleLbl="parChTrans1D4" presStyleIdx="2" presStyleCnt="3" custSzY="360001"/>
      <dgm:spPr/>
      <dgm:t>
        <a:bodyPr/>
        <a:lstStyle/>
        <a:p>
          <a:pPr rtl="1"/>
          <a:endParaRPr lang="ar-SA"/>
        </a:p>
      </dgm:t>
    </dgm:pt>
    <dgm:pt modelId="{EED745C0-3175-40BD-AB7B-FA3136010595}" type="pres">
      <dgm:prSet presAssocID="{B32A0522-A18D-4291-A7EC-4AE36696786C}" presName="hierRoot3" presStyleCnt="0">
        <dgm:presLayoutVars>
          <dgm:hierBranch val="init"/>
        </dgm:presLayoutVars>
      </dgm:prSet>
      <dgm:spPr/>
    </dgm:pt>
    <dgm:pt modelId="{BB5F37A7-573C-4E22-B881-30EB97721CA1}" type="pres">
      <dgm:prSet presAssocID="{B32A0522-A18D-4291-A7EC-4AE36696786C}" presName="rootComposite3" presStyleCnt="0"/>
      <dgm:spPr/>
    </dgm:pt>
    <dgm:pt modelId="{0C59595F-5F32-4EBF-AB87-15383135DE07}" type="pres">
      <dgm:prSet presAssocID="{B32A0522-A18D-4291-A7EC-4AE36696786C}" presName="rootText3" presStyleLbl="asst4" presStyleIdx="0" presStyleCnt="1" custScaleX="223969" custScaleY="293212" custLinFactY="-100000" custLinFactNeighborX="-88357" custLinFactNeighborY="-13127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4121CD-FAD4-4CA2-8EF6-9E2F41A46BDD}" type="pres">
      <dgm:prSet presAssocID="{B32A0522-A18D-4291-A7EC-4AE36696786C}" presName="rootConnector3" presStyleLbl="asst4" presStyleIdx="0" presStyleCnt="1"/>
      <dgm:spPr/>
      <dgm:t>
        <a:bodyPr/>
        <a:lstStyle/>
        <a:p>
          <a:pPr rtl="1"/>
          <a:endParaRPr lang="ar-SA"/>
        </a:p>
      </dgm:t>
    </dgm:pt>
    <dgm:pt modelId="{724075F5-AD7C-446A-B69E-FF96A456CA80}" type="pres">
      <dgm:prSet presAssocID="{B32A0522-A18D-4291-A7EC-4AE36696786C}" presName="hierChild6" presStyleCnt="0"/>
      <dgm:spPr/>
    </dgm:pt>
    <dgm:pt modelId="{3452D1EB-1AF3-479C-8AE0-73C86FC781AD}" type="pres">
      <dgm:prSet presAssocID="{B32A0522-A18D-4291-A7EC-4AE36696786C}" presName="hierChild7" presStyleCnt="0"/>
      <dgm:spPr/>
    </dgm:pt>
    <dgm:pt modelId="{CC5E44CE-E3AC-4094-9F9C-6B5E24722EAA}" type="pres">
      <dgm:prSet presAssocID="{EB9C5851-257F-44BF-9609-8764FDCAB53E}" presName="hierChild5" presStyleCnt="0"/>
      <dgm:spPr/>
    </dgm:pt>
    <dgm:pt modelId="{BB50B57E-610E-417B-B4F7-DB42A6D80613}" type="pres">
      <dgm:prSet presAssocID="{BCB170E6-EBA8-4A6A-8FF8-380C0E7B5A07}" presName="hierChild5" presStyleCnt="0"/>
      <dgm:spPr/>
    </dgm:pt>
    <dgm:pt modelId="{2755F0DB-DC64-4863-85F2-926CF2BA032B}" type="pres">
      <dgm:prSet presAssocID="{AE414D32-CCE6-4A16-9DB4-76B6E85DD311}" presName="hierChild5" presStyleCnt="0"/>
      <dgm:spPr/>
    </dgm:pt>
    <dgm:pt modelId="{A408F55B-0D6E-4539-9EA7-31024B3B52FA}" type="pres">
      <dgm:prSet presAssocID="{C0BA5324-FCAF-41B5-AFC5-1F25FE6DD0B2}" presName="hierChild3" presStyleCnt="0"/>
      <dgm:spPr/>
    </dgm:pt>
  </dgm:ptLst>
  <dgm:cxnLst>
    <dgm:cxn modelId="{EF08AADD-6782-4631-BD93-21F4D0E9B535}" srcId="{E8ADA67A-7461-4EF1-A5D5-C5B781DC6DD0}" destId="{B32A0522-A18D-4291-A7EC-4AE36696786C}" srcOrd="0" destOrd="0" parTransId="{1AF864D8-3D0A-4456-B3EB-F008EC0A4CFF}" sibTransId="{A1CCE0AD-C7BC-4ECD-B253-C803A205371C}"/>
    <dgm:cxn modelId="{67AD2DB1-D8C3-4215-AA90-ECB6789C671E}" type="presOf" srcId="{AE414D32-CCE6-4A16-9DB4-76B6E85DD311}" destId="{3EACAB71-4E15-42B0-A761-BADE5BBD8E1C}" srcOrd="1" destOrd="0" presId="urn:microsoft.com/office/officeart/2005/8/layout/orgChart1"/>
    <dgm:cxn modelId="{94CF53A9-12DE-4363-BC35-76CAEBB1066C}" type="presOf" srcId="{B32A0522-A18D-4291-A7EC-4AE36696786C}" destId="{0C59595F-5F32-4EBF-AB87-15383135DE07}" srcOrd="0" destOrd="0" presId="urn:microsoft.com/office/officeart/2005/8/layout/orgChart1"/>
    <dgm:cxn modelId="{BF6F0D9A-FF97-47A8-9E26-209F506C44A9}" srcId="{AE414D32-CCE6-4A16-9DB4-76B6E85DD311}" destId="{BCB170E6-EBA8-4A6A-8FF8-380C0E7B5A07}" srcOrd="0" destOrd="0" parTransId="{66A32E53-AF13-48F2-B16E-54F5417ADD6F}" sibTransId="{E1FD4931-A626-4A08-B297-4D8C31BAB482}"/>
    <dgm:cxn modelId="{CD90552B-2A37-4786-B72C-AD2870518008}" srcId="{C0BA5324-FCAF-41B5-AFC5-1F25FE6DD0B2}" destId="{AE414D32-CCE6-4A16-9DB4-76B6E85DD311}" srcOrd="1" destOrd="0" parTransId="{6209E514-B13A-489D-850F-B6AB5D76C55C}" sibTransId="{B3FE0901-0D75-4983-AEA0-878E76EE6D47}"/>
    <dgm:cxn modelId="{22F87097-39F1-4659-AAA3-1EAD721246E3}" srcId="{EB9C5851-257F-44BF-9609-8764FDCAB53E}" destId="{E8ADA67A-7461-4EF1-A5D5-C5B781DC6DD0}" srcOrd="0" destOrd="0" parTransId="{81233101-35D6-47AD-AD02-9E18B4017D59}" sibTransId="{1C4B77B8-4A7A-4819-85BA-2C8F4CE5E0AA}"/>
    <dgm:cxn modelId="{28AAB0DD-8920-4F44-A636-984213D9F9E5}" type="presOf" srcId="{BCB170E6-EBA8-4A6A-8FF8-380C0E7B5A07}" destId="{F64CB1ED-243D-40A9-BCBB-5D271B4DA9C6}" srcOrd="1" destOrd="0" presId="urn:microsoft.com/office/officeart/2005/8/layout/orgChart1"/>
    <dgm:cxn modelId="{4B4FDCFB-A453-4B69-9CFB-BF444DA7DC13}" type="presOf" srcId="{E8ADA67A-7461-4EF1-A5D5-C5B781DC6DD0}" destId="{21CD1A5F-62C6-443D-89DD-4B4346B5DF42}" srcOrd="1" destOrd="0" presId="urn:microsoft.com/office/officeart/2005/8/layout/orgChart1"/>
    <dgm:cxn modelId="{61C1E924-BA73-46A8-94EE-D52678F6F70B}" type="presOf" srcId="{E8ADA67A-7461-4EF1-A5D5-C5B781DC6DD0}" destId="{675A4061-232F-45C9-90C2-136DC91F7D9C}" srcOrd="0" destOrd="0" presId="urn:microsoft.com/office/officeart/2005/8/layout/orgChart1"/>
    <dgm:cxn modelId="{AFD362BE-7278-4FE1-A443-981CFDD23AC8}" type="presOf" srcId="{EB9C5851-257F-44BF-9609-8764FDCAB53E}" destId="{3484E207-85A2-4BE3-8730-B2E186650CC0}" srcOrd="0" destOrd="0" presId="urn:microsoft.com/office/officeart/2005/8/layout/orgChart1"/>
    <dgm:cxn modelId="{BC25AC52-FD16-4F18-8AC4-A4B89FE83ECE}" type="presOf" srcId="{66A32E53-AF13-48F2-B16E-54F5417ADD6F}" destId="{DE3DE8D8-2CFF-4381-ABA8-04E0398C649F}" srcOrd="0" destOrd="0" presId="urn:microsoft.com/office/officeart/2005/8/layout/orgChart1"/>
    <dgm:cxn modelId="{A3FB7A08-44B3-40AA-9001-B0574C6A8F80}" type="presOf" srcId="{6209E514-B13A-489D-850F-B6AB5D76C55C}" destId="{D0DCA5CF-740C-4B33-BCD7-D80032EE8779}" srcOrd="0" destOrd="0" presId="urn:microsoft.com/office/officeart/2005/8/layout/orgChart1"/>
    <dgm:cxn modelId="{9D6E2ED6-31E1-4416-9A08-30034F2B924B}" type="presOf" srcId="{81233101-35D6-47AD-AD02-9E18B4017D59}" destId="{E8456EEE-E41B-4981-B1E0-14D683E2F8A4}" srcOrd="0" destOrd="0" presId="urn:microsoft.com/office/officeart/2005/8/layout/orgChart1"/>
    <dgm:cxn modelId="{83A0B58A-3CF7-4578-AFDA-A72DEAE0AFC6}" type="presOf" srcId="{EB9C5851-257F-44BF-9609-8764FDCAB53E}" destId="{AFE6CCF5-466C-4A87-B144-5379CD4A97EF}" srcOrd="1" destOrd="0" presId="urn:microsoft.com/office/officeart/2005/8/layout/orgChart1"/>
    <dgm:cxn modelId="{633FC233-B31B-41BF-89B1-D15DC811A7FD}" srcId="{C0BA5324-FCAF-41B5-AFC5-1F25FE6DD0B2}" destId="{D777A651-5F4D-461D-91F3-207A91D345AD}" srcOrd="0" destOrd="0" parTransId="{F6260859-7AC2-4E0B-872A-DDD6F8F20400}" sibTransId="{71F6E219-CE8B-43B8-AD60-2437BA8C9714}"/>
    <dgm:cxn modelId="{F4916EBC-C600-4F45-AD02-146BE3F3AB01}" type="presOf" srcId="{F6260859-7AC2-4E0B-872A-DDD6F8F20400}" destId="{BBBA7F7A-A763-48D0-A9DE-8382E873B207}" srcOrd="0" destOrd="0" presId="urn:microsoft.com/office/officeart/2005/8/layout/orgChart1"/>
    <dgm:cxn modelId="{C89D820E-34B1-46AD-90E1-E712B1809FB1}" type="presOf" srcId="{C0BA5324-FCAF-41B5-AFC5-1F25FE6DD0B2}" destId="{0F6FBBE5-F151-47BF-8AD8-BD446E14216D}" srcOrd="1" destOrd="0" presId="urn:microsoft.com/office/officeart/2005/8/layout/orgChart1"/>
    <dgm:cxn modelId="{3C7A7E91-CB47-4C2C-98F8-92926FFD7B98}" srcId="{BCB170E6-EBA8-4A6A-8FF8-380C0E7B5A07}" destId="{EB9C5851-257F-44BF-9609-8764FDCAB53E}" srcOrd="0" destOrd="0" parTransId="{2371523D-F098-4097-9EA0-EA38021C2FF5}" sibTransId="{210D2299-32DE-4D25-9CAA-5DF3F1917C38}"/>
    <dgm:cxn modelId="{602F9320-EA4D-4E84-AE63-21FAAFA451FE}" type="presOf" srcId="{1AF864D8-3D0A-4456-B3EB-F008EC0A4CFF}" destId="{1492D5D1-3F85-417D-B231-4B3C31773A69}" srcOrd="0" destOrd="0" presId="urn:microsoft.com/office/officeart/2005/8/layout/orgChart1"/>
    <dgm:cxn modelId="{7218C2F1-202C-4FB7-9FD8-E22551B46422}" type="presOf" srcId="{D777A651-5F4D-461D-91F3-207A91D345AD}" destId="{595404A8-749C-409B-B56D-29D9E35806B1}" srcOrd="0" destOrd="0" presId="urn:microsoft.com/office/officeart/2005/8/layout/orgChart1"/>
    <dgm:cxn modelId="{BC16593E-D045-451C-8461-4A7BFF098299}" srcId="{B2038253-2CFF-4B03-B5ED-DCDB2FEFFD08}" destId="{C0BA5324-FCAF-41B5-AFC5-1F25FE6DD0B2}" srcOrd="0" destOrd="0" parTransId="{4E46F90A-BA5D-468D-8E9F-76439F427A61}" sibTransId="{5090488B-754E-47E9-879E-0F17C6B9884F}"/>
    <dgm:cxn modelId="{B150AC69-3F88-47F9-941F-DB504755DB43}" type="presOf" srcId="{BCB170E6-EBA8-4A6A-8FF8-380C0E7B5A07}" destId="{065134A3-B68A-441C-9FEF-726C71A5AC51}" srcOrd="0" destOrd="0" presId="urn:microsoft.com/office/officeart/2005/8/layout/orgChart1"/>
    <dgm:cxn modelId="{35A61216-FE16-47F2-AA98-4779DC358228}" type="presOf" srcId="{D777A651-5F4D-461D-91F3-207A91D345AD}" destId="{82D5ABC2-12FC-4395-A056-13D1879C9810}" srcOrd="1" destOrd="0" presId="urn:microsoft.com/office/officeart/2005/8/layout/orgChart1"/>
    <dgm:cxn modelId="{CB01F139-F846-4BB4-ABBE-A3FFC42F1E29}" type="presOf" srcId="{AE414D32-CCE6-4A16-9DB4-76B6E85DD311}" destId="{2D9A83F2-30E4-4406-A684-17DA9A76AE39}" srcOrd="0" destOrd="0" presId="urn:microsoft.com/office/officeart/2005/8/layout/orgChart1"/>
    <dgm:cxn modelId="{2CBA177D-C3B4-445C-B709-8EA934784D17}" type="presOf" srcId="{B2038253-2CFF-4B03-B5ED-DCDB2FEFFD08}" destId="{CD7F7A9C-771D-4FDB-ADB0-9B7C8F90A2FE}" srcOrd="0" destOrd="0" presId="urn:microsoft.com/office/officeart/2005/8/layout/orgChart1"/>
    <dgm:cxn modelId="{144B27A6-68CF-47AC-BF18-4635B8CACA1C}" type="presOf" srcId="{B32A0522-A18D-4291-A7EC-4AE36696786C}" destId="{244121CD-FAD4-4CA2-8EF6-9E2F41A46BDD}" srcOrd="1" destOrd="0" presId="urn:microsoft.com/office/officeart/2005/8/layout/orgChart1"/>
    <dgm:cxn modelId="{43CFD1DA-EF1B-494A-B068-438B4687EAC8}" type="presOf" srcId="{C0BA5324-FCAF-41B5-AFC5-1F25FE6DD0B2}" destId="{1CB86C51-5B7E-4D71-9367-9F0E55B9B0A6}" srcOrd="0" destOrd="0" presId="urn:microsoft.com/office/officeart/2005/8/layout/orgChart1"/>
    <dgm:cxn modelId="{67C472E7-0B50-4BAA-A246-53C4F6230C87}" type="presOf" srcId="{2371523D-F098-4097-9EA0-EA38021C2FF5}" destId="{26CC3C7D-EBBE-44A8-8FFB-104082D6CEF8}" srcOrd="0" destOrd="0" presId="urn:microsoft.com/office/officeart/2005/8/layout/orgChart1"/>
    <dgm:cxn modelId="{D89FDABD-688C-40B9-A347-3CFE646C0EE4}" type="presParOf" srcId="{CD7F7A9C-771D-4FDB-ADB0-9B7C8F90A2FE}" destId="{BF8848DF-CAB3-49B2-B078-C031039E8B74}" srcOrd="0" destOrd="0" presId="urn:microsoft.com/office/officeart/2005/8/layout/orgChart1"/>
    <dgm:cxn modelId="{76C26D5D-EB80-4A5F-90B3-55F9E20EC592}" type="presParOf" srcId="{BF8848DF-CAB3-49B2-B078-C031039E8B74}" destId="{45186F7D-9AD1-45D1-BE7B-A0EA00D505D9}" srcOrd="0" destOrd="0" presId="urn:microsoft.com/office/officeart/2005/8/layout/orgChart1"/>
    <dgm:cxn modelId="{7B28BF20-AA73-4DD8-AEB6-952E004D5D34}" type="presParOf" srcId="{45186F7D-9AD1-45D1-BE7B-A0EA00D505D9}" destId="{1CB86C51-5B7E-4D71-9367-9F0E55B9B0A6}" srcOrd="0" destOrd="0" presId="urn:microsoft.com/office/officeart/2005/8/layout/orgChart1"/>
    <dgm:cxn modelId="{33638D0F-E816-4E47-98A2-5C8819BBFECF}" type="presParOf" srcId="{45186F7D-9AD1-45D1-BE7B-A0EA00D505D9}" destId="{0F6FBBE5-F151-47BF-8AD8-BD446E14216D}" srcOrd="1" destOrd="0" presId="urn:microsoft.com/office/officeart/2005/8/layout/orgChart1"/>
    <dgm:cxn modelId="{20A7514C-89D2-4FA2-B1CE-0F79C20F4BAB}" type="presParOf" srcId="{BF8848DF-CAB3-49B2-B078-C031039E8B74}" destId="{E7CB6603-2741-414B-A99B-10680D46F4BC}" srcOrd="1" destOrd="0" presId="urn:microsoft.com/office/officeart/2005/8/layout/orgChart1"/>
    <dgm:cxn modelId="{48824513-1E72-41FF-BDA6-380D94DFDAAA}" type="presParOf" srcId="{E7CB6603-2741-414B-A99B-10680D46F4BC}" destId="{BBBA7F7A-A763-48D0-A9DE-8382E873B207}" srcOrd="0" destOrd="0" presId="urn:microsoft.com/office/officeart/2005/8/layout/orgChart1"/>
    <dgm:cxn modelId="{C62328EF-EDB6-42EF-8D36-BE2FA75C3823}" type="presParOf" srcId="{E7CB6603-2741-414B-A99B-10680D46F4BC}" destId="{D589752D-2D39-4CF5-B871-6BE005BDB025}" srcOrd="1" destOrd="0" presId="urn:microsoft.com/office/officeart/2005/8/layout/orgChart1"/>
    <dgm:cxn modelId="{73A3068D-C9C2-425D-99DF-DEA9CC3A2A56}" type="presParOf" srcId="{D589752D-2D39-4CF5-B871-6BE005BDB025}" destId="{FF49656D-A49A-42E2-889D-E2E519823B43}" srcOrd="0" destOrd="0" presId="urn:microsoft.com/office/officeart/2005/8/layout/orgChart1"/>
    <dgm:cxn modelId="{36948E67-CAA3-4443-A9A6-B52284C8081F}" type="presParOf" srcId="{FF49656D-A49A-42E2-889D-E2E519823B43}" destId="{595404A8-749C-409B-B56D-29D9E35806B1}" srcOrd="0" destOrd="0" presId="urn:microsoft.com/office/officeart/2005/8/layout/orgChart1"/>
    <dgm:cxn modelId="{1F3A43E9-423A-47B6-AF18-36FC9ADB0C7E}" type="presParOf" srcId="{FF49656D-A49A-42E2-889D-E2E519823B43}" destId="{82D5ABC2-12FC-4395-A056-13D1879C9810}" srcOrd="1" destOrd="0" presId="urn:microsoft.com/office/officeart/2005/8/layout/orgChart1"/>
    <dgm:cxn modelId="{91D1750E-000E-4D0F-9F0D-153B4E562FA7}" type="presParOf" srcId="{D589752D-2D39-4CF5-B871-6BE005BDB025}" destId="{767A9A56-E349-4F73-85CE-052C434325BA}" srcOrd="1" destOrd="0" presId="urn:microsoft.com/office/officeart/2005/8/layout/orgChart1"/>
    <dgm:cxn modelId="{BD8A6197-C5CF-495B-97DE-CC23D0B7CC57}" type="presParOf" srcId="{D589752D-2D39-4CF5-B871-6BE005BDB025}" destId="{BFC89936-1BA9-4D41-9178-BE40EA96DD27}" srcOrd="2" destOrd="0" presId="urn:microsoft.com/office/officeart/2005/8/layout/orgChart1"/>
    <dgm:cxn modelId="{2871961F-C7DC-4616-ACA2-3A3B7F97CBD1}" type="presParOf" srcId="{E7CB6603-2741-414B-A99B-10680D46F4BC}" destId="{D0DCA5CF-740C-4B33-BCD7-D80032EE8779}" srcOrd="2" destOrd="0" presId="urn:microsoft.com/office/officeart/2005/8/layout/orgChart1"/>
    <dgm:cxn modelId="{56CF2BEB-F40A-4F06-A233-B961DE851266}" type="presParOf" srcId="{E7CB6603-2741-414B-A99B-10680D46F4BC}" destId="{C8D9B427-D82C-43DE-A08B-4038DF45B5B5}" srcOrd="3" destOrd="0" presId="urn:microsoft.com/office/officeart/2005/8/layout/orgChart1"/>
    <dgm:cxn modelId="{EE59816D-5A99-4E4C-BDBD-5253051B075B}" type="presParOf" srcId="{C8D9B427-D82C-43DE-A08B-4038DF45B5B5}" destId="{7BCA50CB-13E0-47EC-91DA-EB748A73E778}" srcOrd="0" destOrd="0" presId="urn:microsoft.com/office/officeart/2005/8/layout/orgChart1"/>
    <dgm:cxn modelId="{D48DFAF0-BDA5-4226-AF51-D2349B37B03C}" type="presParOf" srcId="{7BCA50CB-13E0-47EC-91DA-EB748A73E778}" destId="{2D9A83F2-30E4-4406-A684-17DA9A76AE39}" srcOrd="0" destOrd="0" presId="urn:microsoft.com/office/officeart/2005/8/layout/orgChart1"/>
    <dgm:cxn modelId="{AA8B215C-B713-46A6-931D-0F22658A2F9E}" type="presParOf" srcId="{7BCA50CB-13E0-47EC-91DA-EB748A73E778}" destId="{3EACAB71-4E15-42B0-A761-BADE5BBD8E1C}" srcOrd="1" destOrd="0" presId="urn:microsoft.com/office/officeart/2005/8/layout/orgChart1"/>
    <dgm:cxn modelId="{1FC0EFAA-BE15-42B6-87E6-58EC18451E9A}" type="presParOf" srcId="{C8D9B427-D82C-43DE-A08B-4038DF45B5B5}" destId="{15E71761-F581-4C81-88BD-8D5C1FB9CC29}" srcOrd="1" destOrd="0" presId="urn:microsoft.com/office/officeart/2005/8/layout/orgChart1"/>
    <dgm:cxn modelId="{68A0F6B3-B8AD-4483-B157-E3F848B7CA4B}" type="presParOf" srcId="{15E71761-F581-4C81-88BD-8D5C1FB9CC29}" destId="{DE3DE8D8-2CFF-4381-ABA8-04E0398C649F}" srcOrd="0" destOrd="0" presId="urn:microsoft.com/office/officeart/2005/8/layout/orgChart1"/>
    <dgm:cxn modelId="{71A1F496-297C-493E-830D-7D41CA0C0C65}" type="presParOf" srcId="{15E71761-F581-4C81-88BD-8D5C1FB9CC29}" destId="{0F9D2F80-5AE6-4F59-80EE-DD9C3DEDF753}" srcOrd="1" destOrd="0" presId="urn:microsoft.com/office/officeart/2005/8/layout/orgChart1"/>
    <dgm:cxn modelId="{8F30F251-42E9-4A11-BF86-CFCDE6E1A331}" type="presParOf" srcId="{0F9D2F80-5AE6-4F59-80EE-DD9C3DEDF753}" destId="{EAB5E005-F8E2-4787-AB0B-B1443E95D2FA}" srcOrd="0" destOrd="0" presId="urn:microsoft.com/office/officeart/2005/8/layout/orgChart1"/>
    <dgm:cxn modelId="{7A93F7A6-48F2-4CF7-A47D-F91F51F678C0}" type="presParOf" srcId="{EAB5E005-F8E2-4787-AB0B-B1443E95D2FA}" destId="{065134A3-B68A-441C-9FEF-726C71A5AC51}" srcOrd="0" destOrd="0" presId="urn:microsoft.com/office/officeart/2005/8/layout/orgChart1"/>
    <dgm:cxn modelId="{B95C2BC1-12D0-452F-8DA2-6FEEBD837551}" type="presParOf" srcId="{EAB5E005-F8E2-4787-AB0B-B1443E95D2FA}" destId="{F64CB1ED-243D-40A9-BCBB-5D271B4DA9C6}" srcOrd="1" destOrd="0" presId="urn:microsoft.com/office/officeart/2005/8/layout/orgChart1"/>
    <dgm:cxn modelId="{2F0A7D93-92D8-42BD-936C-6C98C5913993}" type="presParOf" srcId="{0F9D2F80-5AE6-4F59-80EE-DD9C3DEDF753}" destId="{195AED15-CFFD-44B0-A937-173E271B7D4E}" srcOrd="1" destOrd="0" presId="urn:microsoft.com/office/officeart/2005/8/layout/orgChart1"/>
    <dgm:cxn modelId="{02A3B7F5-C08E-4BF8-BB02-3F40E4AE2AAF}" type="presParOf" srcId="{195AED15-CFFD-44B0-A937-173E271B7D4E}" destId="{26CC3C7D-EBBE-44A8-8FFB-104082D6CEF8}" srcOrd="0" destOrd="0" presId="urn:microsoft.com/office/officeart/2005/8/layout/orgChart1"/>
    <dgm:cxn modelId="{A2360D94-7B2F-405B-9C08-3F5D615B268C}" type="presParOf" srcId="{195AED15-CFFD-44B0-A937-173E271B7D4E}" destId="{3F63C775-B9F5-4C6F-B284-5CF80188F42E}" srcOrd="1" destOrd="0" presId="urn:microsoft.com/office/officeart/2005/8/layout/orgChart1"/>
    <dgm:cxn modelId="{CE428F5F-4352-46D1-BE37-026C1040FA9A}" type="presParOf" srcId="{3F63C775-B9F5-4C6F-B284-5CF80188F42E}" destId="{743F00AD-8C21-47AA-B490-9BD33E644F2E}" srcOrd="0" destOrd="0" presId="urn:microsoft.com/office/officeart/2005/8/layout/orgChart1"/>
    <dgm:cxn modelId="{517B60F4-89CC-4B16-B4D0-132CAC3CF1F2}" type="presParOf" srcId="{743F00AD-8C21-47AA-B490-9BD33E644F2E}" destId="{3484E207-85A2-4BE3-8730-B2E186650CC0}" srcOrd="0" destOrd="0" presId="urn:microsoft.com/office/officeart/2005/8/layout/orgChart1"/>
    <dgm:cxn modelId="{33D72A91-12E8-4358-A2C4-D622A45B8333}" type="presParOf" srcId="{743F00AD-8C21-47AA-B490-9BD33E644F2E}" destId="{AFE6CCF5-466C-4A87-B144-5379CD4A97EF}" srcOrd="1" destOrd="0" presId="urn:microsoft.com/office/officeart/2005/8/layout/orgChart1"/>
    <dgm:cxn modelId="{6A888410-28D9-429B-A26B-150C1E425414}" type="presParOf" srcId="{3F63C775-B9F5-4C6F-B284-5CF80188F42E}" destId="{55020921-0488-4770-A79A-F90E199899B3}" srcOrd="1" destOrd="0" presId="urn:microsoft.com/office/officeart/2005/8/layout/orgChart1"/>
    <dgm:cxn modelId="{ADF3BA84-4BE1-405B-A430-1F74C0F74249}" type="presParOf" srcId="{55020921-0488-4770-A79A-F90E199899B3}" destId="{E8456EEE-E41B-4981-B1E0-14D683E2F8A4}" srcOrd="0" destOrd="0" presId="urn:microsoft.com/office/officeart/2005/8/layout/orgChart1"/>
    <dgm:cxn modelId="{3DEDF7C8-9B2C-4962-B7DC-732AA0CF270E}" type="presParOf" srcId="{55020921-0488-4770-A79A-F90E199899B3}" destId="{AC9121C5-6055-41C3-9A11-3EDC0D9F9D74}" srcOrd="1" destOrd="0" presId="urn:microsoft.com/office/officeart/2005/8/layout/orgChart1"/>
    <dgm:cxn modelId="{9FAA6A81-AA3B-4B67-8897-B74AE3C4B130}" type="presParOf" srcId="{AC9121C5-6055-41C3-9A11-3EDC0D9F9D74}" destId="{06686A39-EF25-468C-8ABF-5AEF60D4668E}" srcOrd="0" destOrd="0" presId="urn:microsoft.com/office/officeart/2005/8/layout/orgChart1"/>
    <dgm:cxn modelId="{57EF91FA-0268-4A88-AF31-23189D96EA81}" type="presParOf" srcId="{06686A39-EF25-468C-8ABF-5AEF60D4668E}" destId="{675A4061-232F-45C9-90C2-136DC91F7D9C}" srcOrd="0" destOrd="0" presId="urn:microsoft.com/office/officeart/2005/8/layout/orgChart1"/>
    <dgm:cxn modelId="{980AC885-E3AF-409D-8AED-3449FD379F7E}" type="presParOf" srcId="{06686A39-EF25-468C-8ABF-5AEF60D4668E}" destId="{21CD1A5F-62C6-443D-89DD-4B4346B5DF42}" srcOrd="1" destOrd="0" presId="urn:microsoft.com/office/officeart/2005/8/layout/orgChart1"/>
    <dgm:cxn modelId="{30C71D03-B95D-41D9-9356-286B44550FBF}" type="presParOf" srcId="{AC9121C5-6055-41C3-9A11-3EDC0D9F9D74}" destId="{9BC583A0-6A7F-4BEC-A285-137373DDD4CD}" srcOrd="1" destOrd="0" presId="urn:microsoft.com/office/officeart/2005/8/layout/orgChart1"/>
    <dgm:cxn modelId="{F035D9F3-D9C7-4ED7-80E5-BE0977E9E5F6}" type="presParOf" srcId="{AC9121C5-6055-41C3-9A11-3EDC0D9F9D74}" destId="{9FF58765-FD71-4A03-B30E-E3278F7804E4}" srcOrd="2" destOrd="0" presId="urn:microsoft.com/office/officeart/2005/8/layout/orgChart1"/>
    <dgm:cxn modelId="{35AE6FD2-5537-4772-AB9A-D4B19B685D29}" type="presParOf" srcId="{9FF58765-FD71-4A03-B30E-E3278F7804E4}" destId="{1492D5D1-3F85-417D-B231-4B3C31773A69}" srcOrd="0" destOrd="0" presId="urn:microsoft.com/office/officeart/2005/8/layout/orgChart1"/>
    <dgm:cxn modelId="{9E656B9F-4B30-4C98-8F06-FAD78359D857}" type="presParOf" srcId="{9FF58765-FD71-4A03-B30E-E3278F7804E4}" destId="{EED745C0-3175-40BD-AB7B-FA3136010595}" srcOrd="1" destOrd="0" presId="urn:microsoft.com/office/officeart/2005/8/layout/orgChart1"/>
    <dgm:cxn modelId="{2B6074B9-21F9-407B-8421-C6940DE3A34A}" type="presParOf" srcId="{EED745C0-3175-40BD-AB7B-FA3136010595}" destId="{BB5F37A7-573C-4E22-B881-30EB97721CA1}" srcOrd="0" destOrd="0" presId="urn:microsoft.com/office/officeart/2005/8/layout/orgChart1"/>
    <dgm:cxn modelId="{3B60DAC4-9A10-4E6C-866F-BBC3A1BFC431}" type="presParOf" srcId="{BB5F37A7-573C-4E22-B881-30EB97721CA1}" destId="{0C59595F-5F32-4EBF-AB87-15383135DE07}" srcOrd="0" destOrd="0" presId="urn:microsoft.com/office/officeart/2005/8/layout/orgChart1"/>
    <dgm:cxn modelId="{74700EEB-1473-43F5-80CD-440C27A9334D}" type="presParOf" srcId="{BB5F37A7-573C-4E22-B881-30EB97721CA1}" destId="{244121CD-FAD4-4CA2-8EF6-9E2F41A46BDD}" srcOrd="1" destOrd="0" presId="urn:microsoft.com/office/officeart/2005/8/layout/orgChart1"/>
    <dgm:cxn modelId="{9765E7FC-7076-4EB7-8A58-12AD63BDAA1D}" type="presParOf" srcId="{EED745C0-3175-40BD-AB7B-FA3136010595}" destId="{724075F5-AD7C-446A-B69E-FF96A456CA80}" srcOrd="1" destOrd="0" presId="urn:microsoft.com/office/officeart/2005/8/layout/orgChart1"/>
    <dgm:cxn modelId="{2C744D26-7251-4FFB-8D0C-CD01588C574A}" type="presParOf" srcId="{EED745C0-3175-40BD-AB7B-FA3136010595}" destId="{3452D1EB-1AF3-479C-8AE0-73C86FC781AD}" srcOrd="2" destOrd="0" presId="urn:microsoft.com/office/officeart/2005/8/layout/orgChart1"/>
    <dgm:cxn modelId="{06F49EDF-59F5-46EA-950E-58ED4413C643}" type="presParOf" srcId="{3F63C775-B9F5-4C6F-B284-5CF80188F42E}" destId="{CC5E44CE-E3AC-4094-9F9C-6B5E24722EAA}" srcOrd="2" destOrd="0" presId="urn:microsoft.com/office/officeart/2005/8/layout/orgChart1"/>
    <dgm:cxn modelId="{DB3EC05F-CF0D-41B1-A0AC-946A2EB16C14}" type="presParOf" srcId="{0F9D2F80-5AE6-4F59-80EE-DD9C3DEDF753}" destId="{BB50B57E-610E-417B-B4F7-DB42A6D80613}" srcOrd="2" destOrd="0" presId="urn:microsoft.com/office/officeart/2005/8/layout/orgChart1"/>
    <dgm:cxn modelId="{7A80195E-DFC3-403D-978E-09B659DCB268}" type="presParOf" srcId="{C8D9B427-D82C-43DE-A08B-4038DF45B5B5}" destId="{2755F0DB-DC64-4863-85F2-926CF2BA032B}" srcOrd="2" destOrd="0" presId="urn:microsoft.com/office/officeart/2005/8/layout/orgChart1"/>
    <dgm:cxn modelId="{2CD33A22-89FF-4BD8-8815-41783987D7DE}" type="presParOf" srcId="{BF8848DF-CAB3-49B2-B078-C031039E8B74}" destId="{A408F55B-0D6E-4539-9EA7-31024B3B52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88EAD-3344-4CFC-89BD-BA8C0F35A589}">
      <dsp:nvSpPr>
        <dsp:cNvPr id="0" name=""/>
        <dsp:cNvSpPr/>
      </dsp:nvSpPr>
      <dsp:spPr>
        <a:xfrm>
          <a:off x="8449394" y="275238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EBA8F-B5E6-48C1-A304-87E50BB56CF9}">
      <dsp:nvSpPr>
        <dsp:cNvPr id="0" name=""/>
        <dsp:cNvSpPr/>
      </dsp:nvSpPr>
      <dsp:spPr>
        <a:xfrm>
          <a:off x="8449394" y="220788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10305-9798-4DBE-8604-901498B624D8}">
      <dsp:nvSpPr>
        <dsp:cNvPr id="0" name=""/>
        <dsp:cNvSpPr/>
      </dsp:nvSpPr>
      <dsp:spPr>
        <a:xfrm>
          <a:off x="8449394" y="166337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683F2-77DB-473B-A7C6-2779D4E2DF7E}">
      <dsp:nvSpPr>
        <dsp:cNvPr id="0" name=""/>
        <dsp:cNvSpPr/>
      </dsp:nvSpPr>
      <dsp:spPr>
        <a:xfrm>
          <a:off x="5524649" y="1118873"/>
          <a:ext cx="2970464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06"/>
              </a:lnTo>
              <a:lnTo>
                <a:pt x="2970464" y="86306"/>
              </a:lnTo>
              <a:lnTo>
                <a:pt x="2970464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68B39-30E2-44C3-90CD-59F3D249CDFF}">
      <dsp:nvSpPr>
        <dsp:cNvPr id="0" name=""/>
        <dsp:cNvSpPr/>
      </dsp:nvSpPr>
      <dsp:spPr>
        <a:xfrm>
          <a:off x="7317788" y="3841391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5B5EC1-D9C1-4B37-BF56-F79346EDD0B3}">
      <dsp:nvSpPr>
        <dsp:cNvPr id="0" name=""/>
        <dsp:cNvSpPr/>
      </dsp:nvSpPr>
      <dsp:spPr>
        <a:xfrm>
          <a:off x="7317788" y="329688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8805C-E63E-4C89-B5EF-1545E9C8ABA4}">
      <dsp:nvSpPr>
        <dsp:cNvPr id="0" name=""/>
        <dsp:cNvSpPr/>
      </dsp:nvSpPr>
      <dsp:spPr>
        <a:xfrm>
          <a:off x="7317788" y="275238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C4B9E-8B94-438A-BAD0-A736CD7495EF}">
      <dsp:nvSpPr>
        <dsp:cNvPr id="0" name=""/>
        <dsp:cNvSpPr/>
      </dsp:nvSpPr>
      <dsp:spPr>
        <a:xfrm>
          <a:off x="7317788" y="220788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79C1E-AAC4-47BD-A9FC-8F27F279745B}">
      <dsp:nvSpPr>
        <dsp:cNvPr id="0" name=""/>
        <dsp:cNvSpPr/>
      </dsp:nvSpPr>
      <dsp:spPr>
        <a:xfrm>
          <a:off x="7317788" y="166337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86ED5-56B2-4973-AC62-7809A082851F}">
      <dsp:nvSpPr>
        <dsp:cNvPr id="0" name=""/>
        <dsp:cNvSpPr/>
      </dsp:nvSpPr>
      <dsp:spPr>
        <a:xfrm>
          <a:off x="5524649" y="1118873"/>
          <a:ext cx="1838858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06"/>
              </a:lnTo>
              <a:lnTo>
                <a:pt x="1838858" y="86306"/>
              </a:lnTo>
              <a:lnTo>
                <a:pt x="1838858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EF29A-AF8C-44AC-9C0D-7CF9CB676E80}">
      <dsp:nvSpPr>
        <dsp:cNvPr id="0" name=""/>
        <dsp:cNvSpPr/>
      </dsp:nvSpPr>
      <dsp:spPr>
        <a:xfrm>
          <a:off x="6231903" y="4471031"/>
          <a:ext cx="1697408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51"/>
              </a:lnTo>
              <a:lnTo>
                <a:pt x="1697408" y="92251"/>
              </a:lnTo>
              <a:lnTo>
                <a:pt x="1697408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3302E-4CEE-4628-B619-8CC24918060F}">
      <dsp:nvSpPr>
        <dsp:cNvPr id="0" name=""/>
        <dsp:cNvSpPr/>
      </dsp:nvSpPr>
      <dsp:spPr>
        <a:xfrm>
          <a:off x="6231903" y="4471031"/>
          <a:ext cx="565802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51"/>
              </a:lnTo>
              <a:lnTo>
                <a:pt x="565802" y="92251"/>
              </a:lnTo>
              <a:lnTo>
                <a:pt x="565802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845B5-38A4-4610-84FD-DCAA54223B6F}">
      <dsp:nvSpPr>
        <dsp:cNvPr id="0" name=""/>
        <dsp:cNvSpPr/>
      </dsp:nvSpPr>
      <dsp:spPr>
        <a:xfrm>
          <a:off x="5666100" y="4471031"/>
          <a:ext cx="565802" cy="184503"/>
        </a:xfrm>
        <a:custGeom>
          <a:avLst/>
          <a:gdLst/>
          <a:ahLst/>
          <a:cxnLst/>
          <a:rect l="0" t="0" r="0" b="0"/>
          <a:pathLst>
            <a:path>
              <a:moveTo>
                <a:pt x="565802" y="0"/>
              </a:moveTo>
              <a:lnTo>
                <a:pt x="565802" y="92251"/>
              </a:lnTo>
              <a:lnTo>
                <a:pt x="0" y="92251"/>
              </a:lnTo>
              <a:lnTo>
                <a:pt x="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2BB30-75A3-40FE-98E5-6253B95A5B9B}">
      <dsp:nvSpPr>
        <dsp:cNvPr id="0" name=""/>
        <dsp:cNvSpPr/>
      </dsp:nvSpPr>
      <dsp:spPr>
        <a:xfrm>
          <a:off x="4534494" y="4471031"/>
          <a:ext cx="1697408" cy="184503"/>
        </a:xfrm>
        <a:custGeom>
          <a:avLst/>
          <a:gdLst/>
          <a:ahLst/>
          <a:cxnLst/>
          <a:rect l="0" t="0" r="0" b="0"/>
          <a:pathLst>
            <a:path>
              <a:moveTo>
                <a:pt x="1697408" y="0"/>
              </a:moveTo>
              <a:lnTo>
                <a:pt x="1697408" y="92251"/>
              </a:lnTo>
              <a:lnTo>
                <a:pt x="0" y="92251"/>
              </a:lnTo>
              <a:lnTo>
                <a:pt x="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BF3FA-9FE2-472F-8E6B-803CEB78F1B9}">
      <dsp:nvSpPr>
        <dsp:cNvPr id="0" name=""/>
        <dsp:cNvSpPr/>
      </dsp:nvSpPr>
      <dsp:spPr>
        <a:xfrm>
          <a:off x="6186183" y="392652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3E32A-587C-4DEB-B7B2-391B2671B341}">
      <dsp:nvSpPr>
        <dsp:cNvPr id="0" name=""/>
        <dsp:cNvSpPr/>
      </dsp:nvSpPr>
      <dsp:spPr>
        <a:xfrm>
          <a:off x="6186183" y="338202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E4A686-9492-4FAD-AA23-25B3B3D27103}">
      <dsp:nvSpPr>
        <dsp:cNvPr id="0" name=""/>
        <dsp:cNvSpPr/>
      </dsp:nvSpPr>
      <dsp:spPr>
        <a:xfrm>
          <a:off x="6186183" y="275238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39C46-BB21-4F48-AC55-521D82387B76}">
      <dsp:nvSpPr>
        <dsp:cNvPr id="0" name=""/>
        <dsp:cNvSpPr/>
      </dsp:nvSpPr>
      <dsp:spPr>
        <a:xfrm>
          <a:off x="6186183" y="220788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DF26F-84C1-4EB2-B13C-F1B2B7500224}">
      <dsp:nvSpPr>
        <dsp:cNvPr id="0" name=""/>
        <dsp:cNvSpPr/>
      </dsp:nvSpPr>
      <dsp:spPr>
        <a:xfrm>
          <a:off x="6186183" y="166337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31E8B-11AB-4723-AE98-C47CA0C3745C}">
      <dsp:nvSpPr>
        <dsp:cNvPr id="0" name=""/>
        <dsp:cNvSpPr/>
      </dsp:nvSpPr>
      <dsp:spPr>
        <a:xfrm>
          <a:off x="5524649" y="1118873"/>
          <a:ext cx="707253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06"/>
              </a:lnTo>
              <a:lnTo>
                <a:pt x="707253" y="86306"/>
              </a:lnTo>
              <a:lnTo>
                <a:pt x="707253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D63F0-FF18-4067-B707-AD688CD94E78}">
      <dsp:nvSpPr>
        <dsp:cNvPr id="0" name=""/>
        <dsp:cNvSpPr/>
      </dsp:nvSpPr>
      <dsp:spPr>
        <a:xfrm>
          <a:off x="3357169" y="438589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3C175-C066-46A8-B6CC-CACE2D814DE3}">
      <dsp:nvSpPr>
        <dsp:cNvPr id="0" name=""/>
        <dsp:cNvSpPr/>
      </dsp:nvSpPr>
      <dsp:spPr>
        <a:xfrm>
          <a:off x="3357169" y="3841391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EDA32-37B5-45F6-B6F2-EFBF0919BB58}">
      <dsp:nvSpPr>
        <dsp:cNvPr id="0" name=""/>
        <dsp:cNvSpPr/>
      </dsp:nvSpPr>
      <dsp:spPr>
        <a:xfrm>
          <a:off x="3357169" y="3296887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6E298-A1FA-4B77-BE6C-01081E42C3E0}">
      <dsp:nvSpPr>
        <dsp:cNvPr id="0" name=""/>
        <dsp:cNvSpPr/>
      </dsp:nvSpPr>
      <dsp:spPr>
        <a:xfrm>
          <a:off x="3357169" y="275238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29276-E293-4254-8C8D-F83169D5DBCC}">
      <dsp:nvSpPr>
        <dsp:cNvPr id="0" name=""/>
        <dsp:cNvSpPr/>
      </dsp:nvSpPr>
      <dsp:spPr>
        <a:xfrm>
          <a:off x="3357169" y="220788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629FA-C4FA-4850-B4CC-665986F94ACC}">
      <dsp:nvSpPr>
        <dsp:cNvPr id="0" name=""/>
        <dsp:cNvSpPr/>
      </dsp:nvSpPr>
      <dsp:spPr>
        <a:xfrm>
          <a:off x="2531927" y="1655699"/>
          <a:ext cx="870962" cy="192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84"/>
              </a:lnTo>
              <a:lnTo>
                <a:pt x="870962" y="93984"/>
              </a:lnTo>
              <a:lnTo>
                <a:pt x="870962" y="1921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3E935-5DAE-4D0F-AE3B-FD53EFCA2FAB}">
      <dsp:nvSpPr>
        <dsp:cNvPr id="0" name=""/>
        <dsp:cNvSpPr/>
      </dsp:nvSpPr>
      <dsp:spPr>
        <a:xfrm>
          <a:off x="2225563" y="3841391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6DD7F-EA41-4C0A-9CA7-2076853AEBCE}">
      <dsp:nvSpPr>
        <dsp:cNvPr id="0" name=""/>
        <dsp:cNvSpPr/>
      </dsp:nvSpPr>
      <dsp:spPr>
        <a:xfrm>
          <a:off x="1705481" y="3296887"/>
          <a:ext cx="565802" cy="184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06"/>
              </a:lnTo>
              <a:lnTo>
                <a:pt x="565802" y="86306"/>
              </a:lnTo>
              <a:lnTo>
                <a:pt x="565802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810783-CD1F-43ED-AD45-7F07DA9D8968}">
      <dsp:nvSpPr>
        <dsp:cNvPr id="0" name=""/>
        <dsp:cNvSpPr/>
      </dsp:nvSpPr>
      <dsp:spPr>
        <a:xfrm>
          <a:off x="1093958" y="5176921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A87ED-F8FA-4906-8184-EA851815F87C}">
      <dsp:nvSpPr>
        <dsp:cNvPr id="0" name=""/>
        <dsp:cNvSpPr/>
      </dsp:nvSpPr>
      <dsp:spPr>
        <a:xfrm>
          <a:off x="1093958" y="4457643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B1DD3-A2EE-4851-8B0E-0A13B6A6C04F}">
      <dsp:nvSpPr>
        <dsp:cNvPr id="0" name=""/>
        <dsp:cNvSpPr/>
      </dsp:nvSpPr>
      <dsp:spPr>
        <a:xfrm>
          <a:off x="1093958" y="3841391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F429C-BC57-44C0-BDF4-8F7020D9D983}">
      <dsp:nvSpPr>
        <dsp:cNvPr id="0" name=""/>
        <dsp:cNvSpPr/>
      </dsp:nvSpPr>
      <dsp:spPr>
        <a:xfrm>
          <a:off x="1139678" y="3296887"/>
          <a:ext cx="565802" cy="184503"/>
        </a:xfrm>
        <a:custGeom>
          <a:avLst/>
          <a:gdLst/>
          <a:ahLst/>
          <a:cxnLst/>
          <a:rect l="0" t="0" r="0" b="0"/>
          <a:pathLst>
            <a:path>
              <a:moveTo>
                <a:pt x="565802" y="0"/>
              </a:moveTo>
              <a:lnTo>
                <a:pt x="565802" y="86306"/>
              </a:lnTo>
              <a:lnTo>
                <a:pt x="0" y="86306"/>
              </a:lnTo>
              <a:lnTo>
                <a:pt x="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E406C5-6177-4C0D-9685-3178CD3243A4}">
      <dsp:nvSpPr>
        <dsp:cNvPr id="0" name=""/>
        <dsp:cNvSpPr/>
      </dsp:nvSpPr>
      <dsp:spPr>
        <a:xfrm>
          <a:off x="1659761" y="2752384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F9C62-446A-42F3-9989-36D6BC8A8B10}">
      <dsp:nvSpPr>
        <dsp:cNvPr id="0" name=""/>
        <dsp:cNvSpPr/>
      </dsp:nvSpPr>
      <dsp:spPr>
        <a:xfrm>
          <a:off x="1659761" y="220788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1B8CA7-AC1F-4422-BD91-25C632892BE8}">
      <dsp:nvSpPr>
        <dsp:cNvPr id="0" name=""/>
        <dsp:cNvSpPr/>
      </dsp:nvSpPr>
      <dsp:spPr>
        <a:xfrm>
          <a:off x="1705481" y="1655699"/>
          <a:ext cx="826446" cy="192181"/>
        </a:xfrm>
        <a:custGeom>
          <a:avLst/>
          <a:gdLst/>
          <a:ahLst/>
          <a:cxnLst/>
          <a:rect l="0" t="0" r="0" b="0"/>
          <a:pathLst>
            <a:path>
              <a:moveTo>
                <a:pt x="826446" y="0"/>
              </a:moveTo>
              <a:lnTo>
                <a:pt x="826446" y="93984"/>
              </a:lnTo>
              <a:lnTo>
                <a:pt x="0" y="93984"/>
              </a:lnTo>
              <a:lnTo>
                <a:pt x="0" y="1921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4B73E-22FA-4548-9395-20808125E190}">
      <dsp:nvSpPr>
        <dsp:cNvPr id="0" name=""/>
        <dsp:cNvSpPr/>
      </dsp:nvSpPr>
      <dsp:spPr>
        <a:xfrm>
          <a:off x="2531927" y="1118873"/>
          <a:ext cx="2992722" cy="176825"/>
        </a:xfrm>
        <a:custGeom>
          <a:avLst/>
          <a:gdLst/>
          <a:ahLst/>
          <a:cxnLst/>
          <a:rect l="0" t="0" r="0" b="0"/>
          <a:pathLst>
            <a:path>
              <a:moveTo>
                <a:pt x="2992722" y="0"/>
              </a:moveTo>
              <a:lnTo>
                <a:pt x="2992722" y="78628"/>
              </a:lnTo>
              <a:lnTo>
                <a:pt x="0" y="78628"/>
              </a:lnTo>
              <a:lnTo>
                <a:pt x="0" y="1768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5534D6-1EB8-4253-9AA8-FAEB31A7A265}">
      <dsp:nvSpPr>
        <dsp:cNvPr id="0" name=""/>
        <dsp:cNvSpPr/>
      </dsp:nvSpPr>
      <dsp:spPr>
        <a:xfrm>
          <a:off x="5478929" y="574370"/>
          <a:ext cx="91440" cy="1845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5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3D77D-4F48-4701-8A6B-4388C266E237}">
      <dsp:nvSpPr>
        <dsp:cNvPr id="0" name=""/>
        <dsp:cNvSpPr/>
      </dsp:nvSpPr>
      <dsp:spPr>
        <a:xfrm>
          <a:off x="3419882" y="214369"/>
          <a:ext cx="4209535" cy="36000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الجرائم المخلة بالأخلاق والآداب العامة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9882" y="214369"/>
        <a:ext cx="4209535" cy="360000"/>
      </dsp:txXfrm>
    </dsp:sp>
    <dsp:sp modelId="{E705F3CE-12CF-4A52-A3E0-DFB464184D79}">
      <dsp:nvSpPr>
        <dsp:cNvPr id="0" name=""/>
        <dsp:cNvSpPr/>
      </dsp:nvSpPr>
      <dsp:spPr>
        <a:xfrm>
          <a:off x="4067950" y="758873"/>
          <a:ext cx="2913397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الاغتصاب </a:t>
          </a:r>
          <a:b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المواد 393-395ق.ع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67950" y="758873"/>
        <a:ext cx="2913397" cy="360000"/>
      </dsp:txXfrm>
    </dsp:sp>
    <dsp:sp modelId="{334425C6-7755-4C02-B40B-2078644DEC4F}">
      <dsp:nvSpPr>
        <dsp:cNvPr id="0" name=""/>
        <dsp:cNvSpPr/>
      </dsp:nvSpPr>
      <dsp:spPr>
        <a:xfrm>
          <a:off x="2064321" y="1295698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64321" y="1295698"/>
        <a:ext cx="935211" cy="360000"/>
      </dsp:txXfrm>
    </dsp:sp>
    <dsp:sp modelId="{3950934C-D1DA-42F0-9936-17F548F67C45}">
      <dsp:nvSpPr>
        <dsp:cNvPr id="0" name=""/>
        <dsp:cNvSpPr/>
      </dsp:nvSpPr>
      <dsp:spPr>
        <a:xfrm>
          <a:off x="1237875" y="184788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بالرضا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7875" y="1847880"/>
        <a:ext cx="935211" cy="360000"/>
      </dsp:txXfrm>
    </dsp:sp>
    <dsp:sp modelId="{C9CBB745-51C8-41A7-9418-F4E9436F67BF}">
      <dsp:nvSpPr>
        <dsp:cNvPr id="0" name=""/>
        <dsp:cNvSpPr/>
      </dsp:nvSpPr>
      <dsp:spPr>
        <a:xfrm>
          <a:off x="1237875" y="2392383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المادة 394ق.ع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7875" y="2392383"/>
        <a:ext cx="935211" cy="360000"/>
      </dsp:txXfrm>
    </dsp:sp>
    <dsp:sp modelId="{B8F52E23-3081-40A2-8E00-BD93861C5BC1}">
      <dsp:nvSpPr>
        <dsp:cNvPr id="0" name=""/>
        <dsp:cNvSpPr/>
      </dsp:nvSpPr>
      <dsp:spPr>
        <a:xfrm>
          <a:off x="1237875" y="293688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ميزت بين حالتين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37875" y="2936887"/>
        <a:ext cx="935211" cy="360000"/>
      </dsp:txXfrm>
    </dsp:sp>
    <dsp:sp modelId="{3FF6867F-51DD-4DF4-8E77-2B5A06C74B5F}">
      <dsp:nvSpPr>
        <dsp:cNvPr id="0" name=""/>
        <dsp:cNvSpPr/>
      </dsp:nvSpPr>
      <dsp:spPr>
        <a:xfrm>
          <a:off x="672072" y="348139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الأنثى غير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مزتوجة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15-18سنة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072" y="3481390"/>
        <a:ext cx="935211" cy="360000"/>
      </dsp:txXfrm>
    </dsp:sp>
    <dsp:sp modelId="{A1A5222E-AD60-4FBC-B6CB-2EA427966EE7}">
      <dsp:nvSpPr>
        <dsp:cNvPr id="0" name=""/>
        <dsp:cNvSpPr/>
      </dsp:nvSpPr>
      <dsp:spPr>
        <a:xfrm>
          <a:off x="672072" y="4025894"/>
          <a:ext cx="935211" cy="4317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سبع سنوات أو الحبس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072" y="4025894"/>
        <a:ext cx="935211" cy="431749"/>
      </dsp:txXfrm>
    </dsp:sp>
    <dsp:sp modelId="{77AE75E7-E4A4-49EF-AD19-DD25365026E8}">
      <dsp:nvSpPr>
        <dsp:cNvPr id="0" name=""/>
        <dsp:cNvSpPr/>
      </dsp:nvSpPr>
      <dsp:spPr>
        <a:xfrm>
          <a:off x="37280" y="4642147"/>
          <a:ext cx="2204796" cy="5347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تشدد العقوبة إلى السجن مدة لا تزيد على خمس وعشرين سنة أو بجسن مدة لا تزيد على عشر سنوات في حالة تحقق أحد الظروف المشددة في المادة 393/2ق.ع وتكون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280" y="4642147"/>
        <a:ext cx="2204796" cy="534773"/>
      </dsp:txXfrm>
    </dsp:sp>
    <dsp:sp modelId="{46AFCD7C-A2D9-4127-A000-688068C1E297}">
      <dsp:nvSpPr>
        <dsp:cNvPr id="0" name=""/>
        <dsp:cNvSpPr/>
      </dsp:nvSpPr>
      <dsp:spPr>
        <a:xfrm>
          <a:off x="37280" y="5361424"/>
          <a:ext cx="2204796" cy="544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وتكون العقوبة السجن مدة لا تزيد على </a:t>
          </a:r>
          <a:r>
            <a:rPr lang="ar-SA" sz="1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عشر سنوات أو 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إذا كانت الأنثى إحدى محارم الجاني وكانت قد أعتب (18) سنة مع توافر (4) ظروف مشددة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280" y="5361424"/>
        <a:ext cx="2204796" cy="544205"/>
      </dsp:txXfrm>
    </dsp:sp>
    <dsp:sp modelId="{8E226B2E-584A-4DA6-A295-08F8DA5BCE05}">
      <dsp:nvSpPr>
        <dsp:cNvPr id="0" name=""/>
        <dsp:cNvSpPr/>
      </dsp:nvSpPr>
      <dsp:spPr>
        <a:xfrm>
          <a:off x="1803678" y="348139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الأنثى غير متزوجة دون (15) سنة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3678" y="3481390"/>
        <a:ext cx="935211" cy="360000"/>
      </dsp:txXfrm>
    </dsp:sp>
    <dsp:sp modelId="{620D2A12-4ECF-4536-964E-3579EAA310EE}">
      <dsp:nvSpPr>
        <dsp:cNvPr id="0" name=""/>
        <dsp:cNvSpPr/>
      </dsp:nvSpPr>
      <dsp:spPr>
        <a:xfrm>
          <a:off x="1803678" y="402589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عشر سنوات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3678" y="4025894"/>
        <a:ext cx="935211" cy="360000"/>
      </dsp:txXfrm>
    </dsp:sp>
    <dsp:sp modelId="{C77A9493-42B3-47CE-939B-02D3C17490AB}">
      <dsp:nvSpPr>
        <dsp:cNvPr id="0" name=""/>
        <dsp:cNvSpPr/>
      </dsp:nvSpPr>
      <dsp:spPr>
        <a:xfrm>
          <a:off x="2935283" y="184788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عقوبةا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لمواقعة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بعدم الرضا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1847880"/>
        <a:ext cx="935211" cy="360000"/>
      </dsp:txXfrm>
    </dsp:sp>
    <dsp:sp modelId="{666EB78E-B7A7-40B7-A1EE-BE783D3AF31C}">
      <dsp:nvSpPr>
        <dsp:cNvPr id="0" name=""/>
        <dsp:cNvSpPr/>
      </dsp:nvSpPr>
      <dsp:spPr>
        <a:xfrm>
          <a:off x="2935283" y="2392383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السجنة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المؤبد أو المؤقت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2392383"/>
        <a:ext cx="935211" cy="360000"/>
      </dsp:txXfrm>
    </dsp:sp>
    <dsp:sp modelId="{B565DA7B-C56A-4FB1-A2CF-E11B8DC0A6C0}">
      <dsp:nvSpPr>
        <dsp:cNvPr id="0" name=""/>
        <dsp:cNvSpPr/>
      </dsp:nvSpPr>
      <dsp:spPr>
        <a:xfrm>
          <a:off x="2935283" y="293688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الإعدام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2936887"/>
        <a:ext cx="935211" cy="360000"/>
      </dsp:txXfrm>
    </dsp:sp>
    <dsp:sp modelId="{DE0393A9-12F8-4F4C-B85F-A2B8F84A5814}">
      <dsp:nvSpPr>
        <dsp:cNvPr id="0" name=""/>
        <dsp:cNvSpPr/>
      </dsp:nvSpPr>
      <dsp:spPr>
        <a:xfrm>
          <a:off x="2935283" y="348139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في خمس ظروف مشددة للعقوبة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3481390"/>
        <a:ext cx="935211" cy="360000"/>
      </dsp:txXfrm>
    </dsp:sp>
    <dsp:sp modelId="{949E0CAC-C18A-49CB-830D-72AAE08D9C9E}">
      <dsp:nvSpPr>
        <dsp:cNvPr id="0" name=""/>
        <dsp:cNvSpPr/>
      </dsp:nvSpPr>
      <dsp:spPr>
        <a:xfrm>
          <a:off x="2935283" y="402589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التعويض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4025894"/>
        <a:ext cx="935211" cy="360000"/>
      </dsp:txXfrm>
    </dsp:sp>
    <dsp:sp modelId="{A5592EAF-0803-4D62-99DE-3284D7E5D41C}">
      <dsp:nvSpPr>
        <dsp:cNvPr id="0" name=""/>
        <dsp:cNvSpPr/>
      </dsp:nvSpPr>
      <dsp:spPr>
        <a:xfrm>
          <a:off x="2935283" y="457039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إذا كانت المجنى </a:t>
          </a:r>
          <a:b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عليها بكراً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35283" y="4570397"/>
        <a:ext cx="935211" cy="360000"/>
      </dsp:txXfrm>
    </dsp:sp>
    <dsp:sp modelId="{0E422CFE-0BB3-42A1-AC2E-DFBB93208AFB}">
      <dsp:nvSpPr>
        <dsp:cNvPr id="0" name=""/>
        <dsp:cNvSpPr/>
      </dsp:nvSpPr>
      <dsp:spPr>
        <a:xfrm>
          <a:off x="5764297" y="1303376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جريمة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الأغتصاب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1303376"/>
        <a:ext cx="935211" cy="360000"/>
      </dsp:txXfrm>
    </dsp:sp>
    <dsp:sp modelId="{C21B5C0E-AA2A-4529-9010-60AB4AB0A05D}">
      <dsp:nvSpPr>
        <dsp:cNvPr id="0" name=""/>
        <dsp:cNvSpPr/>
      </dsp:nvSpPr>
      <dsp:spPr>
        <a:xfrm>
          <a:off x="5764297" y="184788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المادي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1847880"/>
        <a:ext cx="935211" cy="360000"/>
      </dsp:txXfrm>
    </dsp:sp>
    <dsp:sp modelId="{80BBF74B-637B-4AFB-9FE7-2078BAAB24E0}">
      <dsp:nvSpPr>
        <dsp:cNvPr id="0" name=""/>
        <dsp:cNvSpPr/>
      </dsp:nvSpPr>
      <dsp:spPr>
        <a:xfrm>
          <a:off x="5764297" y="2392383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غير المشروعة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2392383"/>
        <a:ext cx="935211" cy="360000"/>
      </dsp:txXfrm>
    </dsp:sp>
    <dsp:sp modelId="{3DC8157A-6131-47F1-8B68-E9197E83CF4D}">
      <dsp:nvSpPr>
        <dsp:cNvPr id="0" name=""/>
        <dsp:cNvSpPr/>
      </dsp:nvSpPr>
      <dsp:spPr>
        <a:xfrm>
          <a:off x="5764297" y="2936887"/>
          <a:ext cx="935211" cy="4451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أيلاج عضو التذكير في المكان المعد له في جسم الأنثى-الفرج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2936887"/>
        <a:ext cx="935211" cy="445137"/>
      </dsp:txXfrm>
    </dsp:sp>
    <dsp:sp modelId="{DAAE049B-32DE-48D4-88F1-F1C6D255295B}">
      <dsp:nvSpPr>
        <dsp:cNvPr id="0" name=""/>
        <dsp:cNvSpPr/>
      </dsp:nvSpPr>
      <dsp:spPr>
        <a:xfrm>
          <a:off x="5764297" y="356652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انعدام رضا المجنى عليها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3566527"/>
        <a:ext cx="935211" cy="360000"/>
      </dsp:txXfrm>
    </dsp:sp>
    <dsp:sp modelId="{6518576F-8C5A-4B5E-8CA2-58C37A618B57}">
      <dsp:nvSpPr>
        <dsp:cNvPr id="0" name=""/>
        <dsp:cNvSpPr/>
      </dsp:nvSpPr>
      <dsp:spPr>
        <a:xfrm>
          <a:off x="5764297" y="4111031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المواقعة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4297" y="4111031"/>
        <a:ext cx="935211" cy="360000"/>
      </dsp:txXfrm>
    </dsp:sp>
    <dsp:sp modelId="{D19831D5-16EE-417A-B567-70155F61C78B}">
      <dsp:nvSpPr>
        <dsp:cNvPr id="0" name=""/>
        <dsp:cNvSpPr/>
      </dsp:nvSpPr>
      <dsp:spPr>
        <a:xfrm>
          <a:off x="4066889" y="465553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الحيلة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66889" y="4655534"/>
        <a:ext cx="935211" cy="360000"/>
      </dsp:txXfrm>
    </dsp:sp>
    <dsp:sp modelId="{C164B23C-4A0A-4768-B37C-7761D905E9A9}">
      <dsp:nvSpPr>
        <dsp:cNvPr id="0" name=""/>
        <dsp:cNvSpPr/>
      </dsp:nvSpPr>
      <dsp:spPr>
        <a:xfrm>
          <a:off x="5198494" y="465553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المكر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98494" y="4655534"/>
        <a:ext cx="935211" cy="360000"/>
      </dsp:txXfrm>
    </dsp:sp>
    <dsp:sp modelId="{57B9ED9D-A7BE-4E7F-B605-06E709C6C3B5}">
      <dsp:nvSpPr>
        <dsp:cNvPr id="0" name=""/>
        <dsp:cNvSpPr/>
      </dsp:nvSpPr>
      <dsp:spPr>
        <a:xfrm>
          <a:off x="6330100" y="465553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المباغتة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30100" y="4655534"/>
        <a:ext cx="935211" cy="360000"/>
      </dsp:txXfrm>
    </dsp:sp>
    <dsp:sp modelId="{A5A6E030-A4D3-452D-B161-7561DD48A9FA}">
      <dsp:nvSpPr>
        <dsp:cNvPr id="0" name=""/>
        <dsp:cNvSpPr/>
      </dsp:nvSpPr>
      <dsp:spPr>
        <a:xfrm>
          <a:off x="7461705" y="4655534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بالاكراه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61705" y="4655534"/>
        <a:ext cx="935211" cy="360000"/>
      </dsp:txXfrm>
    </dsp:sp>
    <dsp:sp modelId="{CF2FD746-966A-458A-9735-085DCC98B4AD}">
      <dsp:nvSpPr>
        <dsp:cNvPr id="0" name=""/>
        <dsp:cNvSpPr/>
      </dsp:nvSpPr>
      <dsp:spPr>
        <a:xfrm>
          <a:off x="6895903" y="1303376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1303376"/>
        <a:ext cx="935211" cy="360000"/>
      </dsp:txXfrm>
    </dsp:sp>
    <dsp:sp modelId="{22749C57-61BF-4A92-A686-EC781773CE2D}">
      <dsp:nvSpPr>
        <dsp:cNvPr id="0" name=""/>
        <dsp:cNvSpPr/>
      </dsp:nvSpPr>
      <dsp:spPr>
        <a:xfrm>
          <a:off x="6895903" y="184788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تكمن في أمرين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1847880"/>
        <a:ext cx="935211" cy="360000"/>
      </dsp:txXfrm>
    </dsp:sp>
    <dsp:sp modelId="{7CFE7487-0A8E-4F0B-9EB2-2B9D83B4DAA2}">
      <dsp:nvSpPr>
        <dsp:cNvPr id="0" name=""/>
        <dsp:cNvSpPr/>
      </dsp:nvSpPr>
      <dsp:spPr>
        <a:xfrm>
          <a:off x="6895903" y="2392383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الأول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2392383"/>
        <a:ext cx="935211" cy="360000"/>
      </dsp:txXfrm>
    </dsp:sp>
    <dsp:sp modelId="{92884C64-D485-4F9D-A367-CCF482A6A053}">
      <dsp:nvSpPr>
        <dsp:cNvPr id="0" name=""/>
        <dsp:cNvSpPr/>
      </dsp:nvSpPr>
      <dsp:spPr>
        <a:xfrm>
          <a:off x="6895903" y="293688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العرض </a:t>
          </a: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بأجسم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صوره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2936887"/>
        <a:ext cx="935211" cy="360000"/>
      </dsp:txXfrm>
    </dsp:sp>
    <dsp:sp modelId="{64DFE42B-27EF-4D03-AB48-4BEE69275E6A}">
      <dsp:nvSpPr>
        <dsp:cNvPr id="0" name=""/>
        <dsp:cNvSpPr/>
      </dsp:nvSpPr>
      <dsp:spPr>
        <a:xfrm>
          <a:off x="6895903" y="348139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الثاني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3481390"/>
        <a:ext cx="935211" cy="360000"/>
      </dsp:txXfrm>
    </dsp:sp>
    <dsp:sp modelId="{0F14B25A-84D8-4870-B6F2-23086383C86F}">
      <dsp:nvSpPr>
        <dsp:cNvPr id="0" name=""/>
        <dsp:cNvSpPr/>
      </dsp:nvSpPr>
      <dsp:spPr>
        <a:xfrm>
          <a:off x="6895903" y="4025894"/>
          <a:ext cx="935211" cy="4572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اعتداء على ثبوت المرأة وتقليل فرص الزواج أمامها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5903" y="4025894"/>
        <a:ext cx="935211" cy="457201"/>
      </dsp:txXfrm>
    </dsp:sp>
    <dsp:sp modelId="{FA77CAA7-6BA0-48FE-9635-0AEBF81FEEF5}">
      <dsp:nvSpPr>
        <dsp:cNvPr id="0" name=""/>
        <dsp:cNvSpPr/>
      </dsp:nvSpPr>
      <dsp:spPr>
        <a:xfrm>
          <a:off x="8027508" y="1303376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الاغتصاب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27508" y="1303376"/>
        <a:ext cx="935211" cy="360000"/>
      </dsp:txXfrm>
    </dsp:sp>
    <dsp:sp modelId="{8059A904-C54A-4DF5-A90F-089FB3F50E71}">
      <dsp:nvSpPr>
        <dsp:cNvPr id="0" name=""/>
        <dsp:cNvSpPr/>
      </dsp:nvSpPr>
      <dsp:spPr>
        <a:xfrm>
          <a:off x="8027508" y="1847880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مواقعة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27508" y="1847880"/>
        <a:ext cx="935211" cy="360000"/>
      </dsp:txXfrm>
    </dsp:sp>
    <dsp:sp modelId="{A7B82F8A-D5CA-40E4-8F02-AD6D5B7CBAB4}">
      <dsp:nvSpPr>
        <dsp:cNvPr id="0" name=""/>
        <dsp:cNvSpPr/>
      </dsp:nvSpPr>
      <dsp:spPr>
        <a:xfrm>
          <a:off x="8027508" y="2392383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27508" y="2392383"/>
        <a:ext cx="935211" cy="360000"/>
      </dsp:txXfrm>
    </dsp:sp>
    <dsp:sp modelId="{C809DB82-B951-4647-A0BE-156116169DE3}">
      <dsp:nvSpPr>
        <dsp:cNvPr id="0" name=""/>
        <dsp:cNvSpPr/>
      </dsp:nvSpPr>
      <dsp:spPr>
        <a:xfrm>
          <a:off x="8027508" y="2936887"/>
          <a:ext cx="935211" cy="360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دون رضاها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27508" y="2936887"/>
        <a:ext cx="935211" cy="36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2D5D1-3F85-417D-B231-4B3C31773A69}">
      <dsp:nvSpPr>
        <dsp:cNvPr id="0" name=""/>
        <dsp:cNvSpPr/>
      </dsp:nvSpPr>
      <dsp:spPr>
        <a:xfrm>
          <a:off x="2084108" y="1387868"/>
          <a:ext cx="379580" cy="91440"/>
        </a:xfrm>
        <a:custGeom>
          <a:avLst/>
          <a:gdLst/>
          <a:ahLst/>
          <a:cxnLst/>
          <a:rect l="0" t="0" r="0" b="0"/>
          <a:pathLst>
            <a:path>
              <a:moveTo>
                <a:pt x="379580" y="127641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56EEE-E41B-4981-B1E0-14D683E2F8A4}">
      <dsp:nvSpPr>
        <dsp:cNvPr id="0" name=""/>
        <dsp:cNvSpPr/>
      </dsp:nvSpPr>
      <dsp:spPr>
        <a:xfrm>
          <a:off x="2417968" y="1127768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63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C3C7D-EBBE-44A8-8FFB-104082D6CEF8}">
      <dsp:nvSpPr>
        <dsp:cNvPr id="0" name=""/>
        <dsp:cNvSpPr/>
      </dsp:nvSpPr>
      <dsp:spPr>
        <a:xfrm>
          <a:off x="2417968" y="78574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63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3DE8D8-2CFF-4381-ABA8-04E0398C649F}">
      <dsp:nvSpPr>
        <dsp:cNvPr id="0" name=""/>
        <dsp:cNvSpPr/>
      </dsp:nvSpPr>
      <dsp:spPr>
        <a:xfrm>
          <a:off x="2417968" y="44372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263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CA5CF-740C-4B33-BCD7-D80032EE8779}">
      <dsp:nvSpPr>
        <dsp:cNvPr id="0" name=""/>
        <dsp:cNvSpPr/>
      </dsp:nvSpPr>
      <dsp:spPr>
        <a:xfrm>
          <a:off x="2231160" y="176869"/>
          <a:ext cx="2325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7171"/>
              </a:lnTo>
              <a:lnTo>
                <a:pt x="232528" y="87171"/>
              </a:lnTo>
              <a:lnTo>
                <a:pt x="232528" y="127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BA7F7A-A763-48D0-A9DE-8382E873B207}">
      <dsp:nvSpPr>
        <dsp:cNvPr id="0" name=""/>
        <dsp:cNvSpPr/>
      </dsp:nvSpPr>
      <dsp:spPr>
        <a:xfrm>
          <a:off x="1998631" y="176869"/>
          <a:ext cx="232528" cy="91440"/>
        </a:xfrm>
        <a:custGeom>
          <a:avLst/>
          <a:gdLst/>
          <a:ahLst/>
          <a:cxnLst/>
          <a:rect l="0" t="0" r="0" b="0"/>
          <a:pathLst>
            <a:path>
              <a:moveTo>
                <a:pt x="232528" y="45720"/>
              </a:moveTo>
              <a:lnTo>
                <a:pt x="232528" y="87171"/>
              </a:lnTo>
              <a:lnTo>
                <a:pt x="0" y="87171"/>
              </a:lnTo>
              <a:lnTo>
                <a:pt x="0" y="127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86C51-5B7E-4D71-9367-9F0E55B9B0A6}">
      <dsp:nvSpPr>
        <dsp:cNvPr id="0" name=""/>
        <dsp:cNvSpPr/>
      </dsp:nvSpPr>
      <dsp:spPr>
        <a:xfrm>
          <a:off x="1818057" y="0"/>
          <a:ext cx="826206" cy="222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الركن المعنوي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8057" y="0"/>
        <a:ext cx="826206" cy="222589"/>
      </dsp:txXfrm>
    </dsp:sp>
    <dsp:sp modelId="{595404A8-749C-409B-B56D-29D9E35806B1}">
      <dsp:nvSpPr>
        <dsp:cNvPr id="0" name=""/>
        <dsp:cNvSpPr/>
      </dsp:nvSpPr>
      <dsp:spPr>
        <a:xfrm>
          <a:off x="1806459" y="304396"/>
          <a:ext cx="384344" cy="185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6459" y="304396"/>
        <a:ext cx="384344" cy="185050"/>
      </dsp:txXfrm>
    </dsp:sp>
    <dsp:sp modelId="{2D9A83F2-30E4-4406-A684-17DA9A76AE39}">
      <dsp:nvSpPr>
        <dsp:cNvPr id="0" name=""/>
        <dsp:cNvSpPr/>
      </dsp:nvSpPr>
      <dsp:spPr>
        <a:xfrm>
          <a:off x="2271516" y="304396"/>
          <a:ext cx="384344" cy="185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71516" y="304396"/>
        <a:ext cx="384344" cy="185050"/>
      </dsp:txXfrm>
    </dsp:sp>
    <dsp:sp modelId="{065134A3-B68A-441C-9FEF-726C71A5AC51}">
      <dsp:nvSpPr>
        <dsp:cNvPr id="0" name=""/>
        <dsp:cNvSpPr/>
      </dsp:nvSpPr>
      <dsp:spPr>
        <a:xfrm>
          <a:off x="2170297" y="570080"/>
          <a:ext cx="586782" cy="2613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 مفترض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70297" y="570080"/>
        <a:ext cx="586782" cy="261386"/>
      </dsp:txXfrm>
    </dsp:sp>
    <dsp:sp modelId="{3484E207-85A2-4BE3-8730-B2E186650CC0}">
      <dsp:nvSpPr>
        <dsp:cNvPr id="0" name=""/>
        <dsp:cNvSpPr/>
      </dsp:nvSpPr>
      <dsp:spPr>
        <a:xfrm>
          <a:off x="2170297" y="912101"/>
          <a:ext cx="586782" cy="2613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قابل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لاشباع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العكس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70297" y="912101"/>
        <a:ext cx="586782" cy="261386"/>
      </dsp:txXfrm>
    </dsp:sp>
    <dsp:sp modelId="{675A4061-232F-45C9-90C2-136DC91F7D9C}">
      <dsp:nvSpPr>
        <dsp:cNvPr id="0" name=""/>
        <dsp:cNvSpPr/>
      </dsp:nvSpPr>
      <dsp:spPr>
        <a:xfrm>
          <a:off x="2170583" y="1254121"/>
          <a:ext cx="586209" cy="2613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70583" y="1254121"/>
        <a:ext cx="586209" cy="261388"/>
      </dsp:txXfrm>
    </dsp:sp>
    <dsp:sp modelId="{0C59595F-5F32-4EBF-AB87-15383135DE07}">
      <dsp:nvSpPr>
        <dsp:cNvPr id="0" name=""/>
        <dsp:cNvSpPr/>
      </dsp:nvSpPr>
      <dsp:spPr>
        <a:xfrm>
          <a:off x="1224136" y="1152127"/>
          <a:ext cx="859971" cy="5629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معيار التفرقة ما بين الاغتصاب وهتك العرض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24136" y="1152127"/>
        <a:ext cx="859971" cy="562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945886814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3797196208"/>
              </p:ext>
            </p:extLst>
          </p:nvPr>
        </p:nvGraphicFramePr>
        <p:xfrm>
          <a:off x="3224808" y="2276872"/>
          <a:ext cx="4320480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7698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194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2018-07-18T17:38:59Z</dcterms:modified>
</cp:coreProperties>
</file>