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8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FDC3F1-CE37-4162-B091-F62047749EEF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FE097D60-1477-42A9-BE55-88202812F633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1"/>
          <a:r>
            <a:rPr lang="ar-SA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اللواط</a:t>
          </a:r>
        </a:p>
      </dgm:t>
    </dgm:pt>
    <dgm:pt modelId="{C69EC9EB-41DB-44BE-A7C2-090F1DE59381}" type="parTrans" cxnId="{7C0C81B0-DD4C-496A-B8FE-4867EC59525F}">
      <dgm:prSet/>
      <dgm:spPr/>
      <dgm:t>
        <a:bodyPr/>
        <a:lstStyle/>
        <a:p>
          <a:pPr algn="ctr"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246641-FC8B-4430-B45D-8DC8B5FFB8A5}" type="sibTrans" cxnId="{7C0C81B0-DD4C-496A-B8FE-4867EC59525F}">
      <dgm:prSet/>
      <dgm:spPr/>
      <dgm:t>
        <a:bodyPr/>
        <a:lstStyle/>
        <a:p>
          <a:pPr algn="ctr"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92B69C-6AE3-4114-A7A7-11B4F4C1D0FF}">
      <dgm:prSet phldrT="[نص]" custT="1"/>
      <dgm:spPr/>
      <dgm:t>
        <a:bodyPr/>
        <a:lstStyle/>
        <a:p>
          <a:pPr algn="ctr" rtl="1"/>
          <a:r>
            <a:rPr lang="ar-SA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</a:p>
      </dgm:t>
    </dgm:pt>
    <dgm:pt modelId="{15215F9B-EE4D-422D-8B7A-83A5ED93507E}" type="parTrans" cxnId="{5C098AC6-1674-4A19-8D12-734C6209FB12}">
      <dgm:prSet/>
      <dgm:spPr/>
      <dgm:t>
        <a:bodyPr/>
        <a:lstStyle/>
        <a:p>
          <a:pPr algn="ctr"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363611-F492-4E5D-8A5B-4EC6964B637F}" type="sibTrans" cxnId="{5C098AC6-1674-4A19-8D12-734C6209FB12}">
      <dgm:prSet/>
      <dgm:spPr/>
      <dgm:t>
        <a:bodyPr/>
        <a:lstStyle/>
        <a:p>
          <a:pPr algn="ctr"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A897C5-FD93-4180-8085-110BA132D9F2}">
      <dgm:prSet custT="1"/>
      <dgm:spPr/>
      <dgm:t>
        <a:bodyPr/>
        <a:lstStyle/>
        <a:p>
          <a:pPr rtl="1"/>
          <a:r>
            <a: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</a:p>
      </dgm:t>
    </dgm:pt>
    <dgm:pt modelId="{8598C127-E7C2-4C99-AD91-E5FA3944C728}" type="parTrans" cxnId="{3CE27D52-9363-445E-89A4-C1247BD976F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4481A3-37D6-41B9-A246-0F0F2B822276}" type="sibTrans" cxnId="{3CE27D52-9363-445E-89A4-C1247BD976F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28B756-E50C-452D-86E6-26CDDA1FA648}">
      <dgm:prSet custT="1"/>
      <dgm:spPr/>
      <dgm:t>
        <a:bodyPr/>
        <a:lstStyle/>
        <a:p>
          <a:pPr rtl="1"/>
          <a:r>
            <a: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</a:t>
          </a:r>
          <a:r>
            <a:rPr lang="ar-SA" sz="1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الجناتي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4CAC930-A7BF-4482-92D5-92D00C7F9898}" type="parTrans" cxnId="{045493FE-DF71-4825-8CA6-C33E21FC2CB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58BD38-0434-48CB-ABAE-93A3BCB235B2}" type="sibTrans" cxnId="{045493FE-DF71-4825-8CA6-C33E21FC2CB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A5FC00-3499-4088-A274-F6DC088A8268}">
      <dgm:prSet custT="1"/>
      <dgm:spPr/>
      <dgm:t>
        <a:bodyPr/>
        <a:lstStyle/>
        <a:p>
          <a:pPr rtl="1"/>
          <a:r>
            <a:rPr lang="ar-SA" sz="1400" b="1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إنعدام</a:t>
          </a:r>
          <a:r>
            <a: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الرضا</a:t>
          </a:r>
        </a:p>
      </dgm:t>
    </dgm:pt>
    <dgm:pt modelId="{D2382E5E-ED92-49A6-8AD2-FA21C4FF135C}" type="parTrans" cxnId="{374895D0-E122-461B-B180-65A319DE834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A3B286-22B8-4A0C-8249-8BCCE4148E55}" type="sibTrans" cxnId="{374895D0-E122-461B-B180-65A319DE834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EFE222-D305-47CF-873F-F7281C03E28E}">
      <dgm:prSet custT="1"/>
      <dgm:spPr/>
      <dgm:t>
        <a:bodyPr/>
        <a:lstStyle/>
        <a:p>
          <a:pPr rtl="1"/>
          <a:r>
            <a:rPr lang="ar-SA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</a:p>
      </dgm:t>
    </dgm:pt>
    <dgm:pt modelId="{19DF20C7-5ED1-4389-BE12-565E53B03F28}" type="parTrans" cxnId="{5B9D4391-8A72-4958-8218-0927E6428EC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B09D54-BCD2-408D-947B-B16D982E941C}" type="sibTrans" cxnId="{5B9D4391-8A72-4958-8218-0927E6428EC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BA4D8E-F76F-4D14-85F3-AE88481B28B2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اللواط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ED9AB7-533C-46E5-A08C-E98544DCC1BE}" type="parTrans" cxnId="{BBFB8861-D3B2-41F4-BF40-2C1C2904C90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580242-A1AC-41B1-BCE4-A3539096900E}" type="sibTrans" cxnId="{BBFB8861-D3B2-41F4-BF40-2C1C2904C90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35F1789-9ED5-4453-A7F5-1073B24B8271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إيلاج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FC1623-D588-447E-B852-4F09F3CF0C4B}" type="parTrans" cxnId="{641BBE8C-827E-4AE1-8702-D086B41A6A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6714E6-158B-4CB1-8A4F-DF4EDB3C7C5E}" type="sibTrans" cxnId="{641BBE8C-827E-4AE1-8702-D086B41A6A1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EA4E66-9EDF-4632-AD23-E689DD509CE1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القضيب الذكري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50C617-7B40-4995-A7E6-7C7ECA434C90}" type="parTrans" cxnId="{E78B8D85-5018-40AA-9E99-F183BDD89E3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8F2A43-FC43-4BBD-AF32-255440E893F9}" type="sibTrans" cxnId="{E78B8D85-5018-40AA-9E99-F183BDD89E3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5B8540-3599-4C2A-A853-995F752AFFE7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دبر المجنى عليه أو عليها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87E0E8-E34F-40A8-960C-4837D0F57EFC}" type="parTrans" cxnId="{EF73067F-7004-4F97-AB70-9B3ACBFF1EB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E693E1-8F13-49CE-AE72-3506568C3B74}" type="sibTrans" cxnId="{EF73067F-7004-4F97-AB70-9B3ACBFF1EBA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F5C5D6-E04C-4204-ACFC-54E4361AA478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يتم قذف المادة المنوية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5129294-2BDF-4723-8277-05EA81DDF967}" type="parTrans" cxnId="{024A9474-EFDF-4814-8804-475B57FE9AB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B0FAEBE-45EA-4EE2-8297-B725E2CBDDC0}" type="sibTrans" cxnId="{024A9474-EFDF-4814-8804-475B57FE9AB8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785C4D-1EA7-49C8-88E0-242725FC6937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قذف المادة المنوية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DD2A80E-2CAD-47C7-9514-EAC74E3AA012}" type="parTrans" cxnId="{0D05BB85-9647-4E68-8F1F-89CCA4DB04E1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3A7982-BDCA-4349-B3FB-680E4D4A4C71}" type="sibTrans" cxnId="{0D05BB85-9647-4E68-8F1F-89CCA4DB04E1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96BD47-E23B-4B68-9F5F-545756B6AD79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جزئي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DE23DC-32EE-4C5B-96C3-041C459DA94D}" type="parTrans" cxnId="{F3A3A0E6-1921-4A1D-8E93-21FED38E58E6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3ACDAD-326E-48F2-8E6B-1AED33080CC6}" type="sibTrans" cxnId="{F3A3A0E6-1921-4A1D-8E93-21FED38E58E6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40B41C-341B-4548-9357-2C3484F0DB88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كلي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03619F-6FF2-46DB-A994-AB0E708E09FB}" type="parTrans" cxnId="{7FBE9420-B1A5-4A6B-B1FD-3DA77587E12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2265A0-3810-4CB9-9EF3-B912833A8207}" type="sibTrans" cxnId="{7FBE9420-B1A5-4A6B-B1FD-3DA77587E12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6B9794-5612-4DBF-B24B-5F86B4F36F57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تنتفي الجريمة في حالة فض </a:t>
          </a:r>
          <a:r>
            <a:rPr lang="ar-SA" sz="13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الأثنى</a:t>
          </a:r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أو الذكر اللذين أتما 18 سنة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61605C-035C-41B7-855C-3A04363B4F2B}" type="parTrans" cxnId="{3CCAC4EF-A8A8-4905-B2D4-083D616B8CE7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4C7BBB8-7DF4-4D34-AB2F-095980B5A600}" type="sibTrans" cxnId="{3CCAC4EF-A8A8-4905-B2D4-083D616B8CE7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54423F-5A1E-49FD-A972-DD69A088E484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المجنى عليها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3CA029-B42F-4A76-8F6C-34EC9AB4F605}" type="parTrans" cxnId="{F9367A7B-1E35-402F-8370-0B2ECF1EB08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200106-3372-48B8-A003-F87564F26FEE}" type="sibTrans" cxnId="{F9367A7B-1E35-402F-8370-0B2ECF1EB08C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770EC88-2E11-464C-A91E-07EB76DD6976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المجنى عليه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D85416-0938-40AB-A3D8-AF07207E22EF}" type="parTrans" cxnId="{49FB5009-1CF7-48D4-AD75-4D92D9CD6B1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E8DACB-A28D-445B-B6D7-43F5377DA65E}" type="sibTrans" cxnId="{49FB5009-1CF7-48D4-AD75-4D92D9CD6B1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6ADE6D-0C89-45EE-BD7D-122E3AB6B6A4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مالم يكونا من المحارم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3F4113-CCFB-4248-A106-E12CD780A5A4}" type="parTrans" cxnId="{48ABE5C0-CC19-415A-9EDF-E364F0F64CB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EBD2EA-CAD3-45B9-A9B2-5A184A8628BE}" type="sibTrans" cxnId="{48ABE5C0-CC19-415A-9EDF-E364F0F64CB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935F096-6D79-4B84-9990-F438E8CF1394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يمنع من المعاقبة عن جريمة أخرى وفق المادة 377ق.ع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C6D8AF-DFAC-4CD9-9BD1-930C2D1F80E6}" type="parTrans" cxnId="{3104FC80-5B57-4345-99B3-9DA15E11DA47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901DC9-4E45-45F3-92A7-524B141EDA34}" type="sibTrans" cxnId="{3104FC80-5B57-4345-99B3-9DA15E11DA47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62AD99-FDDC-4062-988B-672E60A39002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FF66F7-0AB9-4C56-BEFE-1D6EEEF7EAF3}" type="parTrans" cxnId="{A532E83B-CC0F-4B76-8763-6EDC1B1EA39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0F4A33-DACE-41EC-937B-B950C4692560}" type="sibTrans" cxnId="{A532E83B-CC0F-4B76-8763-6EDC1B1EA39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E3F104-D969-41F1-86F3-9677E885F332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متزوجة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AD518B-64F5-47AC-BE4E-285303B448A0}" type="parTrans" cxnId="{D113D668-EDC9-4907-AA31-925A5CA895D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45B694C-830B-4C4A-93A1-32E588FA6B7C}" type="sibTrans" cxnId="{D113D668-EDC9-4907-AA31-925A5CA895DE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B26CB94-69A3-4D80-BDE3-823E5D55700D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تقع الجريمة وإن كانت الزوجية قائمة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22178B-E505-4412-A89B-205BF73A1AFD}" type="parTrans" cxnId="{BCE55CB2-98C5-4543-8DDB-1F8AFB13737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E3DCF09-2B73-40B0-94F2-8B36C684B855}" type="sibTrans" cxnId="{BCE55CB2-98C5-4543-8DDB-1F8AFB137374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813AD59-184A-426B-9CB1-D2363103DC4A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9C61D8-F7FD-4003-A0E4-1DC24450BEC5}" type="parTrans" cxnId="{9CAB3C9B-0D82-4944-8155-D5F38776801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79DCC1-8768-4249-BB5A-F9719CDCCD41}" type="sibTrans" cxnId="{9CAB3C9B-0D82-4944-8155-D5F38776801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A14E69-0554-46BD-8105-1D5C048CBDD5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FCFCAB-89A7-4C96-A943-F28F957FCDC6}" type="parTrans" cxnId="{E5D51A61-C686-4187-AA96-6283EB3F5CE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840A61-C077-4461-B9A4-CCDA20090C74}" type="sibTrans" cxnId="{E5D51A61-C686-4187-AA96-6283EB3F5CE3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0BE029-21CD-46FB-B4AC-7783A5152456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 عقوبة الاغتصاب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978F572-0B28-46FB-80D0-8E6D2119B073}" type="parTrans" cxnId="{4BE16D85-5F32-4E92-BF0E-0C11CEBF60E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6DC785-0D6D-4921-B569-5E675C06DB22}" type="sibTrans" cxnId="{4BE16D85-5F32-4E92-BF0E-0C11CEBF60ED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3CF94B8-591A-41C4-94EA-CD132BA4D14E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المواد 393و394و385ق.ع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8DA0744-D384-4EF0-9ADF-EFBB1EB29A41}" type="parTrans" cxnId="{2DDCC32D-C483-4D47-81E3-20AE41C40DB0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143DB0-9E83-4DA3-9EA1-F47AA1BC348D}" type="sibTrans" cxnId="{2DDCC32D-C483-4D47-81E3-20AE41C40DB0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2156A9-A090-47C4-A343-9411EB9B5D26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العقوبات العادية والمشددة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F9BF67-9517-4A44-8401-917002F47668}" type="parTrans" cxnId="{28AD77B2-EE3B-46A2-B8B8-5BED5D2A500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3F0EA5D-90CD-46F0-B350-7CB93AE3410B}" type="sibTrans" cxnId="{28AD77B2-EE3B-46A2-B8B8-5BED5D2A5005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6F9C6F6-85B4-490E-81B6-4B4BA8D1AE6E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باستثناء مواقعة الانثى وحصول الحمل أو إزالة البكارة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CB0903B-7D85-4F6E-9DFC-D29061864D80}" type="parTrans" cxnId="{3F71E890-D904-44A6-B917-C70C82FA0422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84F893-374B-496A-994C-B1DD0801FD86}" type="sibTrans" cxnId="{3F71E890-D904-44A6-B917-C70C82FA0422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85EF93-DDB2-4B37-9AF0-E5A14C5B8DB4}">
      <dgm:prSet custT="1"/>
      <dgm:spPr/>
      <dgm:t>
        <a:bodyPr/>
        <a:lstStyle/>
        <a:p>
          <a:pPr rtl="1"/>
          <a:r>
            <a:rPr lang="ar-SA" sz="1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كذلك التعويض للمجنى عليها الباكر</a:t>
          </a:r>
          <a:endParaRPr lang="ar-SA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5D43F3F-B087-468E-AA00-9E4CCB2E21D4}" type="parTrans" cxnId="{005F0655-60E7-4FCC-A4B4-2CD92907B30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0FF537-0C89-4F51-8489-8023B6557DEA}" type="sibTrans" cxnId="{005F0655-60E7-4FCC-A4B4-2CD92907B30F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0437B8-7CBF-4BC6-AACF-2E3B1EE84F3F}">
      <dgm:prSet custT="1"/>
      <dgm:spPr/>
      <dgm:t>
        <a:bodyPr/>
        <a:lstStyle/>
        <a:p>
          <a:pPr rtl="1"/>
          <a:r>
            <a:rPr lang="ar-S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تطبق في جريمة اللواط</a:t>
          </a:r>
          <a:endParaRPr lang="ar-SA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5BD12C-5771-4DE4-9EB4-CD553AB2D5C7}" type="parTrans" cxnId="{EAB905CA-2C21-4894-91A8-89BD0BFE3002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F73D82-EA81-4D3B-AF95-34BA3D6B32E9}" type="sibTrans" cxnId="{EAB905CA-2C21-4894-91A8-89BD0BFE3002}">
      <dgm:prSet/>
      <dgm:spPr/>
      <dgm:t>
        <a:bodyPr/>
        <a:lstStyle/>
        <a:p>
          <a:pPr rtl="1"/>
          <a:endParaRPr lang="ar-SA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80D320-ACAE-4345-9D28-3CAE55C475F8}" type="pres">
      <dgm:prSet presAssocID="{13FDC3F1-CE37-4162-B091-F62047749E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B6BB890-5D42-4669-BAD3-57CFA25A29E0}" type="pres">
      <dgm:prSet presAssocID="{FE097D60-1477-42A9-BE55-88202812F633}" presName="hierRoot1" presStyleCnt="0">
        <dgm:presLayoutVars>
          <dgm:hierBranch val="init"/>
        </dgm:presLayoutVars>
      </dgm:prSet>
      <dgm:spPr/>
    </dgm:pt>
    <dgm:pt modelId="{EE268841-3A06-4B40-A8C5-B9DCF20EF4AE}" type="pres">
      <dgm:prSet presAssocID="{FE097D60-1477-42A9-BE55-88202812F633}" presName="rootComposite1" presStyleCnt="0"/>
      <dgm:spPr/>
    </dgm:pt>
    <dgm:pt modelId="{DD0B9CF8-2233-4169-A699-414B32921688}" type="pres">
      <dgm:prSet presAssocID="{FE097D60-1477-42A9-BE55-88202812F633}" presName="rootText1" presStyleLbl="node0" presStyleIdx="0" presStyleCnt="1" custScaleX="26386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DA780B2-720F-49B0-B049-1FC1EAD80CC0}" type="pres">
      <dgm:prSet presAssocID="{FE097D60-1477-42A9-BE55-88202812F633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005DF426-C750-4251-BC0A-241C47CABA33}" type="pres">
      <dgm:prSet presAssocID="{FE097D60-1477-42A9-BE55-88202812F633}" presName="hierChild2" presStyleCnt="0"/>
      <dgm:spPr/>
    </dgm:pt>
    <dgm:pt modelId="{7347EA60-1965-459C-94E7-5962EBD3CFA8}" type="pres">
      <dgm:prSet presAssocID="{15215F9B-EE4D-422D-8B7A-83A5ED93507E}" presName="Name37" presStyleLbl="parChTrans1D2" presStyleIdx="0" presStyleCnt="1"/>
      <dgm:spPr/>
      <dgm:t>
        <a:bodyPr/>
        <a:lstStyle/>
        <a:p>
          <a:pPr rtl="1"/>
          <a:endParaRPr lang="ar-SA"/>
        </a:p>
      </dgm:t>
    </dgm:pt>
    <dgm:pt modelId="{D61A1706-EBBB-4BAE-8603-271FEFBD88A1}" type="pres">
      <dgm:prSet presAssocID="{9392B69C-6AE3-4114-A7A7-11B4F4C1D0FF}" presName="hierRoot2" presStyleCnt="0">
        <dgm:presLayoutVars>
          <dgm:hierBranch/>
        </dgm:presLayoutVars>
      </dgm:prSet>
      <dgm:spPr/>
    </dgm:pt>
    <dgm:pt modelId="{AAF78B19-8A12-4BFB-AE4E-A05C2FA33BD4}" type="pres">
      <dgm:prSet presAssocID="{9392B69C-6AE3-4114-A7A7-11B4F4C1D0FF}" presName="rootComposite" presStyleCnt="0"/>
      <dgm:spPr/>
    </dgm:pt>
    <dgm:pt modelId="{7FF8F792-0FAA-40EA-8927-D71C6DB37578}" type="pres">
      <dgm:prSet presAssocID="{9392B69C-6AE3-4114-A7A7-11B4F4C1D0FF}" presName="rootText" presStyleLbl="node2" presStyleIdx="0" presStyleCnt="1" custScaleX="14678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C794117-2F06-47C0-B4C8-EF8FCA81927F}" type="pres">
      <dgm:prSet presAssocID="{9392B69C-6AE3-4114-A7A7-11B4F4C1D0FF}" presName="rootConnector" presStyleLbl="node2" presStyleIdx="0" presStyleCnt="1"/>
      <dgm:spPr/>
      <dgm:t>
        <a:bodyPr/>
        <a:lstStyle/>
        <a:p>
          <a:pPr rtl="1"/>
          <a:endParaRPr lang="ar-SA"/>
        </a:p>
      </dgm:t>
    </dgm:pt>
    <dgm:pt modelId="{24BBE05C-F2B9-4108-A591-DDCFF08E6E6F}" type="pres">
      <dgm:prSet presAssocID="{9392B69C-6AE3-4114-A7A7-11B4F4C1D0FF}" presName="hierChild4" presStyleCnt="0"/>
      <dgm:spPr/>
    </dgm:pt>
    <dgm:pt modelId="{12DE9F97-1E41-4BA0-A6EA-E038109D983E}" type="pres">
      <dgm:prSet presAssocID="{8598C127-E7C2-4C99-AD91-E5FA3944C728}" presName="Name35" presStyleLbl="parChTrans1D3" presStyleIdx="0" presStyleCnt="4"/>
      <dgm:spPr/>
      <dgm:t>
        <a:bodyPr/>
        <a:lstStyle/>
        <a:p>
          <a:pPr rtl="1"/>
          <a:endParaRPr lang="ar-SA"/>
        </a:p>
      </dgm:t>
    </dgm:pt>
    <dgm:pt modelId="{4D197B8D-2D36-45F3-81FA-058F5A991437}" type="pres">
      <dgm:prSet presAssocID="{FEA897C5-FD93-4180-8085-110BA132D9F2}" presName="hierRoot2" presStyleCnt="0">
        <dgm:presLayoutVars>
          <dgm:hierBranch/>
        </dgm:presLayoutVars>
      </dgm:prSet>
      <dgm:spPr/>
    </dgm:pt>
    <dgm:pt modelId="{0F2B96E8-83E8-451A-A9E1-75E199F089C7}" type="pres">
      <dgm:prSet presAssocID="{FEA897C5-FD93-4180-8085-110BA132D9F2}" presName="rootComposite" presStyleCnt="0"/>
      <dgm:spPr/>
    </dgm:pt>
    <dgm:pt modelId="{CBCFBBDC-5A55-43AD-9122-ED489AE176D5}" type="pres">
      <dgm:prSet presAssocID="{FEA897C5-FD93-4180-8085-110BA132D9F2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1ED4AE4-8AB1-4DDE-A8EE-A56725264774}" type="pres">
      <dgm:prSet presAssocID="{FEA897C5-FD93-4180-8085-110BA132D9F2}" presName="rootConnector" presStyleLbl="node3" presStyleIdx="0" presStyleCnt="4"/>
      <dgm:spPr/>
      <dgm:t>
        <a:bodyPr/>
        <a:lstStyle/>
        <a:p>
          <a:pPr rtl="1"/>
          <a:endParaRPr lang="ar-SA"/>
        </a:p>
      </dgm:t>
    </dgm:pt>
    <dgm:pt modelId="{CE5BB460-845F-49D4-9CBB-BC60E6C80F99}" type="pres">
      <dgm:prSet presAssocID="{FEA897C5-FD93-4180-8085-110BA132D9F2}" presName="hierChild4" presStyleCnt="0"/>
      <dgm:spPr/>
    </dgm:pt>
    <dgm:pt modelId="{EB71B7BC-19EF-4651-AB0B-76A5BE2C77D0}" type="pres">
      <dgm:prSet presAssocID="{1978F572-0B28-46FB-80D0-8E6D2119B073}" presName="Name35" presStyleLbl="parChTrans1D4" presStyleIdx="0" presStyleCnt="24"/>
      <dgm:spPr/>
      <dgm:t>
        <a:bodyPr/>
        <a:lstStyle/>
        <a:p>
          <a:pPr rtl="1"/>
          <a:endParaRPr lang="ar-SA"/>
        </a:p>
      </dgm:t>
    </dgm:pt>
    <dgm:pt modelId="{35E0DB88-EB26-483A-A147-BD9D17381063}" type="pres">
      <dgm:prSet presAssocID="{AF0BE029-21CD-46FB-B4AC-7783A5152456}" presName="hierRoot2" presStyleCnt="0">
        <dgm:presLayoutVars>
          <dgm:hierBranch/>
        </dgm:presLayoutVars>
      </dgm:prSet>
      <dgm:spPr/>
    </dgm:pt>
    <dgm:pt modelId="{E30F7A92-E35D-4075-B33C-5BEBE308ED2F}" type="pres">
      <dgm:prSet presAssocID="{AF0BE029-21CD-46FB-B4AC-7783A5152456}" presName="rootComposite" presStyleCnt="0"/>
      <dgm:spPr/>
    </dgm:pt>
    <dgm:pt modelId="{6F985329-0AEC-4675-ACF8-7A163AC6DF32}" type="pres">
      <dgm:prSet presAssocID="{AF0BE029-21CD-46FB-B4AC-7783A5152456}" presName="rootText" presStyleLbl="node4" presStyleIdx="0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912D188-2F9C-44FE-8B30-6BF2493C8A27}" type="pres">
      <dgm:prSet presAssocID="{AF0BE029-21CD-46FB-B4AC-7783A5152456}" presName="rootConnector" presStyleLbl="node4" presStyleIdx="0" presStyleCnt="24"/>
      <dgm:spPr/>
      <dgm:t>
        <a:bodyPr/>
        <a:lstStyle/>
        <a:p>
          <a:pPr rtl="1"/>
          <a:endParaRPr lang="ar-SA"/>
        </a:p>
      </dgm:t>
    </dgm:pt>
    <dgm:pt modelId="{ED27C231-7990-4F4B-AB04-8CDAE4DE72FF}" type="pres">
      <dgm:prSet presAssocID="{AF0BE029-21CD-46FB-B4AC-7783A5152456}" presName="hierChild4" presStyleCnt="0"/>
      <dgm:spPr/>
    </dgm:pt>
    <dgm:pt modelId="{EDA7B095-81AC-4629-A754-6CAA47A37B29}" type="pres">
      <dgm:prSet presAssocID="{48DA0744-D384-4EF0-9ADF-EFBB1EB29A41}" presName="Name35" presStyleLbl="parChTrans1D4" presStyleIdx="1" presStyleCnt="24"/>
      <dgm:spPr/>
      <dgm:t>
        <a:bodyPr/>
        <a:lstStyle/>
        <a:p>
          <a:pPr rtl="1"/>
          <a:endParaRPr lang="ar-SA"/>
        </a:p>
      </dgm:t>
    </dgm:pt>
    <dgm:pt modelId="{1CDDC930-76FF-4531-A3B1-2DED9A89148E}" type="pres">
      <dgm:prSet presAssocID="{F3CF94B8-591A-41C4-94EA-CD132BA4D14E}" presName="hierRoot2" presStyleCnt="0">
        <dgm:presLayoutVars>
          <dgm:hierBranch/>
        </dgm:presLayoutVars>
      </dgm:prSet>
      <dgm:spPr/>
    </dgm:pt>
    <dgm:pt modelId="{84525B44-A453-4CDE-A4FB-B43C418C35E3}" type="pres">
      <dgm:prSet presAssocID="{F3CF94B8-591A-41C4-94EA-CD132BA4D14E}" presName="rootComposite" presStyleCnt="0"/>
      <dgm:spPr/>
    </dgm:pt>
    <dgm:pt modelId="{1169BF10-0373-40E1-82AD-0C5B9146B3DA}" type="pres">
      <dgm:prSet presAssocID="{F3CF94B8-591A-41C4-94EA-CD132BA4D14E}" presName="rootText" presStyleLbl="node4" presStyleIdx="1" presStyleCnt="24" custScaleX="121000" custScaleY="121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A0131532-325D-4BF0-8727-6652915EC4D1}" type="pres">
      <dgm:prSet presAssocID="{F3CF94B8-591A-41C4-94EA-CD132BA4D14E}" presName="rootConnector" presStyleLbl="node4" presStyleIdx="1" presStyleCnt="24"/>
      <dgm:spPr/>
      <dgm:t>
        <a:bodyPr/>
        <a:lstStyle/>
        <a:p>
          <a:pPr rtl="1"/>
          <a:endParaRPr lang="ar-SA"/>
        </a:p>
      </dgm:t>
    </dgm:pt>
    <dgm:pt modelId="{437AA11C-8593-49E0-84ED-C7559FBCBD5D}" type="pres">
      <dgm:prSet presAssocID="{F3CF94B8-591A-41C4-94EA-CD132BA4D14E}" presName="hierChild4" presStyleCnt="0"/>
      <dgm:spPr/>
    </dgm:pt>
    <dgm:pt modelId="{2E9CE288-D023-4307-BA18-D18E9A6310BC}" type="pres">
      <dgm:prSet presAssocID="{4BF9BF67-9517-4A44-8401-917002F47668}" presName="Name35" presStyleLbl="parChTrans1D4" presStyleIdx="2" presStyleCnt="24"/>
      <dgm:spPr/>
      <dgm:t>
        <a:bodyPr/>
        <a:lstStyle/>
        <a:p>
          <a:pPr rtl="1"/>
          <a:endParaRPr lang="ar-SA"/>
        </a:p>
      </dgm:t>
    </dgm:pt>
    <dgm:pt modelId="{7C760613-6A69-4BE0-A1E9-B1DEE9FEC333}" type="pres">
      <dgm:prSet presAssocID="{2C2156A9-A090-47C4-A343-9411EB9B5D26}" presName="hierRoot2" presStyleCnt="0">
        <dgm:presLayoutVars>
          <dgm:hierBranch/>
        </dgm:presLayoutVars>
      </dgm:prSet>
      <dgm:spPr/>
    </dgm:pt>
    <dgm:pt modelId="{3C0C3310-FC62-4303-B862-DC58F2BBA9A5}" type="pres">
      <dgm:prSet presAssocID="{2C2156A9-A090-47C4-A343-9411EB9B5D26}" presName="rootComposite" presStyleCnt="0"/>
      <dgm:spPr/>
    </dgm:pt>
    <dgm:pt modelId="{9BEA875D-BFD6-49B7-9DC1-D72F00FDF822}" type="pres">
      <dgm:prSet presAssocID="{2C2156A9-A090-47C4-A343-9411EB9B5D26}" presName="rootText" presStyleLbl="node4" presStyleIdx="2" presStyleCnt="24" custScaleX="121000" custScaleY="121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489EB92-168B-4479-9293-57436163D436}" type="pres">
      <dgm:prSet presAssocID="{2C2156A9-A090-47C4-A343-9411EB9B5D26}" presName="rootConnector" presStyleLbl="node4" presStyleIdx="2" presStyleCnt="24"/>
      <dgm:spPr/>
      <dgm:t>
        <a:bodyPr/>
        <a:lstStyle/>
        <a:p>
          <a:pPr rtl="1"/>
          <a:endParaRPr lang="ar-SA"/>
        </a:p>
      </dgm:t>
    </dgm:pt>
    <dgm:pt modelId="{84DEA888-F002-4A12-9443-18D2B949A978}" type="pres">
      <dgm:prSet presAssocID="{2C2156A9-A090-47C4-A343-9411EB9B5D26}" presName="hierChild4" presStyleCnt="0"/>
      <dgm:spPr/>
    </dgm:pt>
    <dgm:pt modelId="{39D62461-710C-4A56-BE98-B5811AE468AA}" type="pres">
      <dgm:prSet presAssocID="{CCB0903B-7D85-4F6E-9DFC-D29061864D80}" presName="Name35" presStyleLbl="parChTrans1D4" presStyleIdx="3" presStyleCnt="24"/>
      <dgm:spPr/>
      <dgm:t>
        <a:bodyPr/>
        <a:lstStyle/>
        <a:p>
          <a:pPr rtl="1"/>
          <a:endParaRPr lang="ar-SA"/>
        </a:p>
      </dgm:t>
    </dgm:pt>
    <dgm:pt modelId="{BDED1E0E-6DDA-417F-A879-3FD65022D365}" type="pres">
      <dgm:prSet presAssocID="{36F9C6F6-85B4-490E-81B6-4B4BA8D1AE6E}" presName="hierRoot2" presStyleCnt="0">
        <dgm:presLayoutVars>
          <dgm:hierBranch/>
        </dgm:presLayoutVars>
      </dgm:prSet>
      <dgm:spPr/>
    </dgm:pt>
    <dgm:pt modelId="{D94B0F0C-6B10-4375-AA91-817BA329687A}" type="pres">
      <dgm:prSet presAssocID="{36F9C6F6-85B4-490E-81B6-4B4BA8D1AE6E}" presName="rootComposite" presStyleCnt="0"/>
      <dgm:spPr/>
    </dgm:pt>
    <dgm:pt modelId="{B551EF35-9B9C-4D53-8D62-1EBA44B7ECC9}" type="pres">
      <dgm:prSet presAssocID="{36F9C6F6-85B4-490E-81B6-4B4BA8D1AE6E}" presName="rootText" presStyleLbl="node4" presStyleIdx="3" presStyleCnt="24" custScaleX="121000" custScaleY="14692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AC16062-DDE0-4747-A0AA-AE5FD39996AF}" type="pres">
      <dgm:prSet presAssocID="{36F9C6F6-85B4-490E-81B6-4B4BA8D1AE6E}" presName="rootConnector" presStyleLbl="node4" presStyleIdx="3" presStyleCnt="24"/>
      <dgm:spPr/>
      <dgm:t>
        <a:bodyPr/>
        <a:lstStyle/>
        <a:p>
          <a:pPr rtl="1"/>
          <a:endParaRPr lang="ar-SA"/>
        </a:p>
      </dgm:t>
    </dgm:pt>
    <dgm:pt modelId="{7EB521CA-9B35-4C38-B7EF-57C5311A8A58}" type="pres">
      <dgm:prSet presAssocID="{36F9C6F6-85B4-490E-81B6-4B4BA8D1AE6E}" presName="hierChild4" presStyleCnt="0"/>
      <dgm:spPr/>
    </dgm:pt>
    <dgm:pt modelId="{D1122855-8279-4631-B43C-C092151C9015}" type="pres">
      <dgm:prSet presAssocID="{15D43F3F-B087-468E-AA00-9E4CCB2E21D4}" presName="Name35" presStyleLbl="parChTrans1D4" presStyleIdx="4" presStyleCnt="24"/>
      <dgm:spPr/>
      <dgm:t>
        <a:bodyPr/>
        <a:lstStyle/>
        <a:p>
          <a:pPr rtl="1"/>
          <a:endParaRPr lang="ar-SA"/>
        </a:p>
      </dgm:t>
    </dgm:pt>
    <dgm:pt modelId="{7A6FE4F0-C359-4D29-B1A8-86A41829CCE8}" type="pres">
      <dgm:prSet presAssocID="{0C85EF93-DDB2-4B37-9AF0-E5A14C5B8DB4}" presName="hierRoot2" presStyleCnt="0">
        <dgm:presLayoutVars>
          <dgm:hierBranch/>
        </dgm:presLayoutVars>
      </dgm:prSet>
      <dgm:spPr/>
    </dgm:pt>
    <dgm:pt modelId="{BD89B47F-F519-4253-8344-03D6032705EA}" type="pres">
      <dgm:prSet presAssocID="{0C85EF93-DDB2-4B37-9AF0-E5A14C5B8DB4}" presName="rootComposite" presStyleCnt="0"/>
      <dgm:spPr/>
    </dgm:pt>
    <dgm:pt modelId="{AB3D48F3-0352-4AE7-AF20-0A5DFF61F675}" type="pres">
      <dgm:prSet presAssocID="{0C85EF93-DDB2-4B37-9AF0-E5A14C5B8DB4}" presName="rootText" presStyleLbl="node4" presStyleIdx="4" presStyleCnt="24" custScaleX="121000" custScaleY="121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F6A6E0C-F85E-4774-A582-BFA0A6F151FB}" type="pres">
      <dgm:prSet presAssocID="{0C85EF93-DDB2-4B37-9AF0-E5A14C5B8DB4}" presName="rootConnector" presStyleLbl="node4" presStyleIdx="4" presStyleCnt="24"/>
      <dgm:spPr/>
      <dgm:t>
        <a:bodyPr/>
        <a:lstStyle/>
        <a:p>
          <a:pPr rtl="1"/>
          <a:endParaRPr lang="ar-SA"/>
        </a:p>
      </dgm:t>
    </dgm:pt>
    <dgm:pt modelId="{FC788EA8-E2DC-426D-BF61-ABE906077976}" type="pres">
      <dgm:prSet presAssocID="{0C85EF93-DDB2-4B37-9AF0-E5A14C5B8DB4}" presName="hierChild4" presStyleCnt="0"/>
      <dgm:spPr/>
    </dgm:pt>
    <dgm:pt modelId="{98DC9471-B5E5-42F7-8D0D-CDE8050B05BB}" type="pres">
      <dgm:prSet presAssocID="{715BD12C-5771-4DE4-9EB4-CD553AB2D5C7}" presName="Name35" presStyleLbl="parChTrans1D4" presStyleIdx="5" presStyleCnt="24"/>
      <dgm:spPr/>
      <dgm:t>
        <a:bodyPr/>
        <a:lstStyle/>
        <a:p>
          <a:pPr rtl="1"/>
          <a:endParaRPr lang="ar-SA"/>
        </a:p>
      </dgm:t>
    </dgm:pt>
    <dgm:pt modelId="{F39AA441-6FB2-435A-9E7F-AB12E82703F5}" type="pres">
      <dgm:prSet presAssocID="{BA0437B8-7CBF-4BC6-AACF-2E3B1EE84F3F}" presName="hierRoot2" presStyleCnt="0">
        <dgm:presLayoutVars>
          <dgm:hierBranch val="init"/>
        </dgm:presLayoutVars>
      </dgm:prSet>
      <dgm:spPr/>
    </dgm:pt>
    <dgm:pt modelId="{D5164299-36F9-4CBC-870D-CC8E19D0282D}" type="pres">
      <dgm:prSet presAssocID="{BA0437B8-7CBF-4BC6-AACF-2E3B1EE84F3F}" presName="rootComposite" presStyleCnt="0"/>
      <dgm:spPr/>
    </dgm:pt>
    <dgm:pt modelId="{C3A98DBB-A810-4352-A1C6-637E08EDEE71}" type="pres">
      <dgm:prSet presAssocID="{BA0437B8-7CBF-4BC6-AACF-2E3B1EE84F3F}" presName="rootText" presStyleLbl="node4" presStyleIdx="5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02CA20A-5A65-4D51-87DC-B7535EDAA262}" type="pres">
      <dgm:prSet presAssocID="{BA0437B8-7CBF-4BC6-AACF-2E3B1EE84F3F}" presName="rootConnector" presStyleLbl="node4" presStyleIdx="5" presStyleCnt="24"/>
      <dgm:spPr/>
      <dgm:t>
        <a:bodyPr/>
        <a:lstStyle/>
        <a:p>
          <a:pPr rtl="1"/>
          <a:endParaRPr lang="ar-SA"/>
        </a:p>
      </dgm:t>
    </dgm:pt>
    <dgm:pt modelId="{10CAB6DD-4A88-43C4-8E04-2F623E0F0D9C}" type="pres">
      <dgm:prSet presAssocID="{BA0437B8-7CBF-4BC6-AACF-2E3B1EE84F3F}" presName="hierChild4" presStyleCnt="0"/>
      <dgm:spPr/>
    </dgm:pt>
    <dgm:pt modelId="{725E0A12-1E6A-4339-A17C-97292B8913F3}" type="pres">
      <dgm:prSet presAssocID="{BA0437B8-7CBF-4BC6-AACF-2E3B1EE84F3F}" presName="hierChild5" presStyleCnt="0"/>
      <dgm:spPr/>
    </dgm:pt>
    <dgm:pt modelId="{938D58E0-7DA0-4151-B35D-66A5306F95D7}" type="pres">
      <dgm:prSet presAssocID="{0C85EF93-DDB2-4B37-9AF0-E5A14C5B8DB4}" presName="hierChild5" presStyleCnt="0"/>
      <dgm:spPr/>
    </dgm:pt>
    <dgm:pt modelId="{FB52D90B-778B-4CA1-BA82-7E3D6A7F4DF8}" type="pres">
      <dgm:prSet presAssocID="{36F9C6F6-85B4-490E-81B6-4B4BA8D1AE6E}" presName="hierChild5" presStyleCnt="0"/>
      <dgm:spPr/>
    </dgm:pt>
    <dgm:pt modelId="{1FC50B61-4B84-4394-B57A-B264F77149A6}" type="pres">
      <dgm:prSet presAssocID="{2C2156A9-A090-47C4-A343-9411EB9B5D26}" presName="hierChild5" presStyleCnt="0"/>
      <dgm:spPr/>
    </dgm:pt>
    <dgm:pt modelId="{33E3DCDE-CF97-422E-AF12-95834FB31CC8}" type="pres">
      <dgm:prSet presAssocID="{F3CF94B8-591A-41C4-94EA-CD132BA4D14E}" presName="hierChild5" presStyleCnt="0"/>
      <dgm:spPr/>
    </dgm:pt>
    <dgm:pt modelId="{09C65486-F958-49C3-8C77-77FBCA3B32D6}" type="pres">
      <dgm:prSet presAssocID="{AF0BE029-21CD-46FB-B4AC-7783A5152456}" presName="hierChild5" presStyleCnt="0"/>
      <dgm:spPr/>
    </dgm:pt>
    <dgm:pt modelId="{A3F5835B-90F0-49D7-85BE-069771CF07C2}" type="pres">
      <dgm:prSet presAssocID="{FEA897C5-FD93-4180-8085-110BA132D9F2}" presName="hierChild5" presStyleCnt="0"/>
      <dgm:spPr/>
    </dgm:pt>
    <dgm:pt modelId="{314607FE-0C60-409A-A62C-F10175096C5D}" type="pres">
      <dgm:prSet presAssocID="{14CAC930-A7BF-4482-92D5-92D00C7F9898}" presName="Name35" presStyleLbl="parChTrans1D3" presStyleIdx="1" presStyleCnt="4"/>
      <dgm:spPr/>
      <dgm:t>
        <a:bodyPr/>
        <a:lstStyle/>
        <a:p>
          <a:pPr rtl="1"/>
          <a:endParaRPr lang="ar-SA"/>
        </a:p>
      </dgm:t>
    </dgm:pt>
    <dgm:pt modelId="{152A1DBF-F09F-48CB-A3BC-86D404D01806}" type="pres">
      <dgm:prSet presAssocID="{8828B756-E50C-452D-86E6-26CDDA1FA648}" presName="hierRoot2" presStyleCnt="0">
        <dgm:presLayoutVars>
          <dgm:hierBranch/>
        </dgm:presLayoutVars>
      </dgm:prSet>
      <dgm:spPr/>
    </dgm:pt>
    <dgm:pt modelId="{5027EAD7-5617-4E48-9F25-756B66290202}" type="pres">
      <dgm:prSet presAssocID="{8828B756-E50C-452D-86E6-26CDDA1FA648}" presName="rootComposite" presStyleCnt="0"/>
      <dgm:spPr/>
    </dgm:pt>
    <dgm:pt modelId="{1E30B7C1-7299-48C1-B8CF-E1E7503148A6}" type="pres">
      <dgm:prSet presAssocID="{8828B756-E50C-452D-86E6-26CDDA1FA648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7DB8048-E05E-4252-B324-DFE5C9F49B18}" type="pres">
      <dgm:prSet presAssocID="{8828B756-E50C-452D-86E6-26CDDA1FA648}" presName="rootConnector" presStyleLbl="node3" presStyleIdx="1" presStyleCnt="4"/>
      <dgm:spPr/>
      <dgm:t>
        <a:bodyPr/>
        <a:lstStyle/>
        <a:p>
          <a:pPr rtl="1"/>
          <a:endParaRPr lang="ar-SA"/>
        </a:p>
      </dgm:t>
    </dgm:pt>
    <dgm:pt modelId="{2CC5EAEE-32AA-408D-9D65-2C29241CB302}" type="pres">
      <dgm:prSet presAssocID="{8828B756-E50C-452D-86E6-26CDDA1FA648}" presName="hierChild4" presStyleCnt="0"/>
      <dgm:spPr/>
    </dgm:pt>
    <dgm:pt modelId="{2B82E939-06A4-4F11-849D-8CFA696F7FC7}" type="pres">
      <dgm:prSet presAssocID="{7C9C61D8-F7FD-4003-A0E4-1DC24450BEC5}" presName="Name35" presStyleLbl="parChTrans1D4" presStyleIdx="6" presStyleCnt="24"/>
      <dgm:spPr/>
      <dgm:t>
        <a:bodyPr/>
        <a:lstStyle/>
        <a:p>
          <a:pPr rtl="1"/>
          <a:endParaRPr lang="ar-SA"/>
        </a:p>
      </dgm:t>
    </dgm:pt>
    <dgm:pt modelId="{B2AA8E96-BE86-4FD5-AE06-AB48B17F5F19}" type="pres">
      <dgm:prSet presAssocID="{7813AD59-184A-426B-9CB1-D2363103DC4A}" presName="hierRoot2" presStyleCnt="0">
        <dgm:presLayoutVars>
          <dgm:hierBranch val="init"/>
        </dgm:presLayoutVars>
      </dgm:prSet>
      <dgm:spPr/>
    </dgm:pt>
    <dgm:pt modelId="{63996BD6-C0A6-4E87-9DD3-EBA7D8B2D82A}" type="pres">
      <dgm:prSet presAssocID="{7813AD59-184A-426B-9CB1-D2363103DC4A}" presName="rootComposite" presStyleCnt="0"/>
      <dgm:spPr/>
    </dgm:pt>
    <dgm:pt modelId="{8F214863-BE18-4DF7-8692-A5EB5C7C3C2A}" type="pres">
      <dgm:prSet presAssocID="{7813AD59-184A-426B-9CB1-D2363103DC4A}" presName="rootText" presStyleLbl="node4" presStyleIdx="6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2416C69-3ECA-4648-BA4C-D0E83E94C0C2}" type="pres">
      <dgm:prSet presAssocID="{7813AD59-184A-426B-9CB1-D2363103DC4A}" presName="rootConnector" presStyleLbl="node4" presStyleIdx="6" presStyleCnt="24"/>
      <dgm:spPr/>
      <dgm:t>
        <a:bodyPr/>
        <a:lstStyle/>
        <a:p>
          <a:pPr rtl="1"/>
          <a:endParaRPr lang="ar-SA"/>
        </a:p>
      </dgm:t>
    </dgm:pt>
    <dgm:pt modelId="{D4F2F00C-DB62-47A4-9142-6A38324EBF5A}" type="pres">
      <dgm:prSet presAssocID="{7813AD59-184A-426B-9CB1-D2363103DC4A}" presName="hierChild4" presStyleCnt="0"/>
      <dgm:spPr/>
    </dgm:pt>
    <dgm:pt modelId="{290F71FB-2CFA-4E10-8CDC-CAA1D1683711}" type="pres">
      <dgm:prSet presAssocID="{7813AD59-184A-426B-9CB1-D2363103DC4A}" presName="hierChild5" presStyleCnt="0"/>
      <dgm:spPr/>
    </dgm:pt>
    <dgm:pt modelId="{0F3B24F2-0369-47F9-99A4-940EEC3103A7}" type="pres">
      <dgm:prSet presAssocID="{86FCFCAB-89A7-4C96-A943-F28F957FCDC6}" presName="Name35" presStyleLbl="parChTrans1D4" presStyleIdx="7" presStyleCnt="24"/>
      <dgm:spPr/>
      <dgm:t>
        <a:bodyPr/>
        <a:lstStyle/>
        <a:p>
          <a:pPr rtl="1"/>
          <a:endParaRPr lang="ar-SA"/>
        </a:p>
      </dgm:t>
    </dgm:pt>
    <dgm:pt modelId="{F90E112D-71A3-4503-B731-4C8AF211CD73}" type="pres">
      <dgm:prSet presAssocID="{1AA14E69-0554-46BD-8105-1D5C048CBDD5}" presName="hierRoot2" presStyleCnt="0">
        <dgm:presLayoutVars>
          <dgm:hierBranch val="init"/>
        </dgm:presLayoutVars>
      </dgm:prSet>
      <dgm:spPr/>
    </dgm:pt>
    <dgm:pt modelId="{566609AA-4A38-411F-9FEE-FB84559A6243}" type="pres">
      <dgm:prSet presAssocID="{1AA14E69-0554-46BD-8105-1D5C048CBDD5}" presName="rootComposite" presStyleCnt="0"/>
      <dgm:spPr/>
    </dgm:pt>
    <dgm:pt modelId="{3884F27E-79EF-408B-8156-89926A7837AB}" type="pres">
      <dgm:prSet presAssocID="{1AA14E69-0554-46BD-8105-1D5C048CBDD5}" presName="rootText" presStyleLbl="node4" presStyleIdx="7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8CF29AC-1552-4065-8748-EAA7E75F69E6}" type="pres">
      <dgm:prSet presAssocID="{1AA14E69-0554-46BD-8105-1D5C048CBDD5}" presName="rootConnector" presStyleLbl="node4" presStyleIdx="7" presStyleCnt="24"/>
      <dgm:spPr/>
      <dgm:t>
        <a:bodyPr/>
        <a:lstStyle/>
        <a:p>
          <a:pPr rtl="1"/>
          <a:endParaRPr lang="ar-SA"/>
        </a:p>
      </dgm:t>
    </dgm:pt>
    <dgm:pt modelId="{85350B99-155F-46F9-82A6-6C0997A697F7}" type="pres">
      <dgm:prSet presAssocID="{1AA14E69-0554-46BD-8105-1D5C048CBDD5}" presName="hierChild4" presStyleCnt="0"/>
      <dgm:spPr/>
    </dgm:pt>
    <dgm:pt modelId="{8254140B-ED0C-495C-840E-6AC6857F750C}" type="pres">
      <dgm:prSet presAssocID="{1AA14E69-0554-46BD-8105-1D5C048CBDD5}" presName="hierChild5" presStyleCnt="0"/>
      <dgm:spPr/>
    </dgm:pt>
    <dgm:pt modelId="{535EB9D9-BADF-4817-BFED-608036FBAFD1}" type="pres">
      <dgm:prSet presAssocID="{8828B756-E50C-452D-86E6-26CDDA1FA648}" presName="hierChild5" presStyleCnt="0"/>
      <dgm:spPr/>
    </dgm:pt>
    <dgm:pt modelId="{AABECAFF-7146-42D7-A5A6-54A938D22E77}" type="pres">
      <dgm:prSet presAssocID="{D2382E5E-ED92-49A6-8AD2-FA21C4FF135C}" presName="Name35" presStyleLbl="parChTrans1D3" presStyleIdx="2" presStyleCnt="4"/>
      <dgm:spPr/>
      <dgm:t>
        <a:bodyPr/>
        <a:lstStyle/>
        <a:p>
          <a:pPr rtl="1"/>
          <a:endParaRPr lang="ar-SA"/>
        </a:p>
      </dgm:t>
    </dgm:pt>
    <dgm:pt modelId="{F9A45C2F-F928-4979-9BE3-1BE95E51DDB4}" type="pres">
      <dgm:prSet presAssocID="{46A5FC00-3499-4088-A274-F6DC088A8268}" presName="hierRoot2" presStyleCnt="0">
        <dgm:presLayoutVars>
          <dgm:hierBranch/>
        </dgm:presLayoutVars>
      </dgm:prSet>
      <dgm:spPr/>
    </dgm:pt>
    <dgm:pt modelId="{4AD54960-1FB3-4D9F-95D8-472924EB4123}" type="pres">
      <dgm:prSet presAssocID="{46A5FC00-3499-4088-A274-F6DC088A8268}" presName="rootComposite" presStyleCnt="0"/>
      <dgm:spPr/>
    </dgm:pt>
    <dgm:pt modelId="{FC880FE4-DAC7-4E09-BD77-81E40C36FF5E}" type="pres">
      <dgm:prSet presAssocID="{46A5FC00-3499-4088-A274-F6DC088A8268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DB079FD6-CD8A-4585-AFB4-E18D69AECB55}" type="pres">
      <dgm:prSet presAssocID="{46A5FC00-3499-4088-A274-F6DC088A8268}" presName="rootConnector" presStyleLbl="node3" presStyleIdx="2" presStyleCnt="4"/>
      <dgm:spPr/>
      <dgm:t>
        <a:bodyPr/>
        <a:lstStyle/>
        <a:p>
          <a:pPr rtl="1"/>
          <a:endParaRPr lang="ar-SA"/>
        </a:p>
      </dgm:t>
    </dgm:pt>
    <dgm:pt modelId="{A2018C1E-5942-483C-B089-C82B63C137C3}" type="pres">
      <dgm:prSet presAssocID="{46A5FC00-3499-4088-A274-F6DC088A8268}" presName="hierChild4" presStyleCnt="0"/>
      <dgm:spPr/>
    </dgm:pt>
    <dgm:pt modelId="{5B68024A-8C5A-4F6B-BBA1-93CD869D6ADE}" type="pres">
      <dgm:prSet presAssocID="{4B61605C-035C-41B7-855C-3A04363B4F2B}" presName="Name35" presStyleLbl="parChTrans1D4" presStyleIdx="8" presStyleCnt="24"/>
      <dgm:spPr/>
      <dgm:t>
        <a:bodyPr/>
        <a:lstStyle/>
        <a:p>
          <a:pPr rtl="1"/>
          <a:endParaRPr lang="ar-SA"/>
        </a:p>
      </dgm:t>
    </dgm:pt>
    <dgm:pt modelId="{C77D0ADA-6C27-41EE-AB12-5601492C9A61}" type="pres">
      <dgm:prSet presAssocID="{016B9794-5612-4DBF-B24B-5F86B4F36F57}" presName="hierRoot2" presStyleCnt="0">
        <dgm:presLayoutVars>
          <dgm:hierBranch/>
        </dgm:presLayoutVars>
      </dgm:prSet>
      <dgm:spPr/>
    </dgm:pt>
    <dgm:pt modelId="{975DEB36-5900-4464-ADC7-5B02B4F7D7DF}" type="pres">
      <dgm:prSet presAssocID="{016B9794-5612-4DBF-B24B-5F86B4F36F57}" presName="rootComposite" presStyleCnt="0"/>
      <dgm:spPr/>
    </dgm:pt>
    <dgm:pt modelId="{018911AB-F366-43C1-99AD-A9CF1248FE8C}" type="pres">
      <dgm:prSet presAssocID="{016B9794-5612-4DBF-B24B-5F86B4F36F57}" presName="rootText" presStyleLbl="node4" presStyleIdx="8" presStyleCnt="24" custScaleX="121000" custScaleY="14629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54EEC7F-0AE3-425D-A9B4-6A6A2357C684}" type="pres">
      <dgm:prSet presAssocID="{016B9794-5612-4DBF-B24B-5F86B4F36F57}" presName="rootConnector" presStyleLbl="node4" presStyleIdx="8" presStyleCnt="24"/>
      <dgm:spPr/>
      <dgm:t>
        <a:bodyPr/>
        <a:lstStyle/>
        <a:p>
          <a:pPr rtl="1"/>
          <a:endParaRPr lang="ar-SA"/>
        </a:p>
      </dgm:t>
    </dgm:pt>
    <dgm:pt modelId="{C4BD2ADD-7A2C-46C3-A738-3815D50CDBBC}" type="pres">
      <dgm:prSet presAssocID="{016B9794-5612-4DBF-B24B-5F86B4F36F57}" presName="hierChild4" presStyleCnt="0"/>
      <dgm:spPr/>
    </dgm:pt>
    <dgm:pt modelId="{F73230B7-61ED-44FD-BE33-75F48E2D8C63}" type="pres">
      <dgm:prSet presAssocID="{6A3F4113-CCFB-4248-A106-E12CD780A5A4}" presName="Name35" presStyleLbl="parChTrans1D4" presStyleIdx="9" presStyleCnt="24"/>
      <dgm:spPr/>
      <dgm:t>
        <a:bodyPr/>
        <a:lstStyle/>
        <a:p>
          <a:pPr rtl="1"/>
          <a:endParaRPr lang="ar-SA"/>
        </a:p>
      </dgm:t>
    </dgm:pt>
    <dgm:pt modelId="{1493B489-974B-4F06-ABBC-AB0B79F5E469}" type="pres">
      <dgm:prSet presAssocID="{FF6ADE6D-0C89-45EE-BD7D-122E3AB6B6A4}" presName="hierRoot2" presStyleCnt="0">
        <dgm:presLayoutVars>
          <dgm:hierBranch/>
        </dgm:presLayoutVars>
      </dgm:prSet>
      <dgm:spPr/>
    </dgm:pt>
    <dgm:pt modelId="{CF49E135-50B5-4028-9DDF-3055F07BD7E1}" type="pres">
      <dgm:prSet presAssocID="{FF6ADE6D-0C89-45EE-BD7D-122E3AB6B6A4}" presName="rootComposite" presStyleCnt="0"/>
      <dgm:spPr/>
    </dgm:pt>
    <dgm:pt modelId="{187E8414-6758-4278-97FF-165E5C7669E9}" type="pres">
      <dgm:prSet presAssocID="{FF6ADE6D-0C89-45EE-BD7D-122E3AB6B6A4}" presName="rootText" presStyleLbl="node4" presStyleIdx="9" presStyleCnt="24" custScaleX="121000" custScaleY="121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51EF27D-77A3-42F0-AD66-4AA7406ECB93}" type="pres">
      <dgm:prSet presAssocID="{FF6ADE6D-0C89-45EE-BD7D-122E3AB6B6A4}" presName="rootConnector" presStyleLbl="node4" presStyleIdx="9" presStyleCnt="24"/>
      <dgm:spPr/>
      <dgm:t>
        <a:bodyPr/>
        <a:lstStyle/>
        <a:p>
          <a:pPr rtl="1"/>
          <a:endParaRPr lang="ar-SA"/>
        </a:p>
      </dgm:t>
    </dgm:pt>
    <dgm:pt modelId="{0A4CD43D-A950-4B0B-823E-9BEFC42C2093}" type="pres">
      <dgm:prSet presAssocID="{FF6ADE6D-0C89-45EE-BD7D-122E3AB6B6A4}" presName="hierChild4" presStyleCnt="0"/>
      <dgm:spPr/>
    </dgm:pt>
    <dgm:pt modelId="{CBE92A76-13FE-4D18-BE37-3DA5C0712F7E}" type="pres">
      <dgm:prSet presAssocID="{6DC6D8AF-DFAC-4CD9-9BD1-930C2D1F80E6}" presName="Name35" presStyleLbl="parChTrans1D4" presStyleIdx="10" presStyleCnt="24"/>
      <dgm:spPr/>
      <dgm:t>
        <a:bodyPr/>
        <a:lstStyle/>
        <a:p>
          <a:pPr rtl="1"/>
          <a:endParaRPr lang="ar-SA"/>
        </a:p>
      </dgm:t>
    </dgm:pt>
    <dgm:pt modelId="{00AE23FB-75EF-48C1-AA6D-616DC57133F0}" type="pres">
      <dgm:prSet presAssocID="{D935F096-6D79-4B84-9990-F438E8CF1394}" presName="hierRoot2" presStyleCnt="0">
        <dgm:presLayoutVars>
          <dgm:hierBranch val="init"/>
        </dgm:presLayoutVars>
      </dgm:prSet>
      <dgm:spPr/>
    </dgm:pt>
    <dgm:pt modelId="{005C797D-10FD-4691-8572-2DE549CA49EF}" type="pres">
      <dgm:prSet presAssocID="{D935F096-6D79-4B84-9990-F438E8CF1394}" presName="rootComposite" presStyleCnt="0"/>
      <dgm:spPr/>
    </dgm:pt>
    <dgm:pt modelId="{DCE7E0F7-02F8-48FF-9B8E-A6E54140D1CD}" type="pres">
      <dgm:prSet presAssocID="{D935F096-6D79-4B84-9990-F438E8CF1394}" presName="rootText" presStyleLbl="node4" presStyleIdx="10" presStyleCnt="24" custScaleX="121000" custScaleY="146179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8A77B0E-DE64-46FD-99C5-E091D434E7E1}" type="pres">
      <dgm:prSet presAssocID="{D935F096-6D79-4B84-9990-F438E8CF1394}" presName="rootConnector" presStyleLbl="node4" presStyleIdx="10" presStyleCnt="24"/>
      <dgm:spPr/>
      <dgm:t>
        <a:bodyPr/>
        <a:lstStyle/>
        <a:p>
          <a:pPr rtl="1"/>
          <a:endParaRPr lang="ar-SA"/>
        </a:p>
      </dgm:t>
    </dgm:pt>
    <dgm:pt modelId="{24BCDFB6-5C5F-4A3F-B811-CBC758425E6A}" type="pres">
      <dgm:prSet presAssocID="{D935F096-6D79-4B84-9990-F438E8CF1394}" presName="hierChild4" presStyleCnt="0"/>
      <dgm:spPr/>
    </dgm:pt>
    <dgm:pt modelId="{CE9C99E2-2521-44BA-AACA-3D5CEC00AF1B}" type="pres">
      <dgm:prSet presAssocID="{D935F096-6D79-4B84-9990-F438E8CF1394}" presName="hierChild5" presStyleCnt="0"/>
      <dgm:spPr/>
    </dgm:pt>
    <dgm:pt modelId="{6F16BF4A-BA0E-41B8-8996-0DE66B2A58C7}" type="pres">
      <dgm:prSet presAssocID="{FF6ADE6D-0C89-45EE-BD7D-122E3AB6B6A4}" presName="hierChild5" presStyleCnt="0"/>
      <dgm:spPr/>
    </dgm:pt>
    <dgm:pt modelId="{2D22A37D-1E72-4447-9C7A-8F2378ED3888}" type="pres">
      <dgm:prSet presAssocID="{016B9794-5612-4DBF-B24B-5F86B4F36F57}" presName="hierChild5" presStyleCnt="0"/>
      <dgm:spPr/>
    </dgm:pt>
    <dgm:pt modelId="{5CF4DC5E-279B-4996-AFD4-8BCF6F34AAA1}" type="pres">
      <dgm:prSet presAssocID="{DE3CA029-B42F-4A76-8F6C-34EC9AB4F605}" presName="Name35" presStyleLbl="parChTrans1D4" presStyleIdx="11" presStyleCnt="24"/>
      <dgm:spPr/>
      <dgm:t>
        <a:bodyPr/>
        <a:lstStyle/>
        <a:p>
          <a:pPr rtl="1"/>
          <a:endParaRPr lang="ar-SA"/>
        </a:p>
      </dgm:t>
    </dgm:pt>
    <dgm:pt modelId="{B70B8171-B10E-420D-8BF5-F81A1A9D4F75}" type="pres">
      <dgm:prSet presAssocID="{D954423F-5A1E-49FD-A972-DD69A088E484}" presName="hierRoot2" presStyleCnt="0">
        <dgm:presLayoutVars>
          <dgm:hierBranch/>
        </dgm:presLayoutVars>
      </dgm:prSet>
      <dgm:spPr/>
    </dgm:pt>
    <dgm:pt modelId="{A96ADAA7-4CAD-4684-B939-EFDD3704D4D1}" type="pres">
      <dgm:prSet presAssocID="{D954423F-5A1E-49FD-A972-DD69A088E484}" presName="rootComposite" presStyleCnt="0"/>
      <dgm:spPr/>
    </dgm:pt>
    <dgm:pt modelId="{3CD3BF8D-AE6F-4633-A0B6-899067017DEE}" type="pres">
      <dgm:prSet presAssocID="{D954423F-5A1E-49FD-A972-DD69A088E484}" presName="rootText" presStyleLbl="node4" presStyleIdx="11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EC055CC3-4B30-46F8-AEE9-B477336FA928}" type="pres">
      <dgm:prSet presAssocID="{D954423F-5A1E-49FD-A972-DD69A088E484}" presName="rootConnector" presStyleLbl="node4" presStyleIdx="11" presStyleCnt="24"/>
      <dgm:spPr/>
      <dgm:t>
        <a:bodyPr/>
        <a:lstStyle/>
        <a:p>
          <a:pPr rtl="1"/>
          <a:endParaRPr lang="ar-SA"/>
        </a:p>
      </dgm:t>
    </dgm:pt>
    <dgm:pt modelId="{C5EBA352-0B6B-474B-B3BF-6A48C7B2DB2D}" type="pres">
      <dgm:prSet presAssocID="{D954423F-5A1E-49FD-A972-DD69A088E484}" presName="hierChild4" presStyleCnt="0"/>
      <dgm:spPr/>
    </dgm:pt>
    <dgm:pt modelId="{E9B64B79-78D2-47B9-A0A7-85CB4FF73CD5}" type="pres">
      <dgm:prSet presAssocID="{85FF66F7-0AB9-4C56-BEFE-1D6EEEF7EAF3}" presName="Name35" presStyleLbl="parChTrans1D4" presStyleIdx="12" presStyleCnt="24"/>
      <dgm:spPr/>
      <dgm:t>
        <a:bodyPr/>
        <a:lstStyle/>
        <a:p>
          <a:pPr rtl="1"/>
          <a:endParaRPr lang="ar-SA"/>
        </a:p>
      </dgm:t>
    </dgm:pt>
    <dgm:pt modelId="{D26D8840-84E4-43B0-A538-46EEDE95E37C}" type="pres">
      <dgm:prSet presAssocID="{9062AD99-FDDC-4062-988B-672E60A39002}" presName="hierRoot2" presStyleCnt="0">
        <dgm:presLayoutVars>
          <dgm:hierBranch/>
        </dgm:presLayoutVars>
      </dgm:prSet>
      <dgm:spPr/>
    </dgm:pt>
    <dgm:pt modelId="{D52F4B9B-84D7-4D60-A62A-48AE909115A3}" type="pres">
      <dgm:prSet presAssocID="{9062AD99-FDDC-4062-988B-672E60A39002}" presName="rootComposite" presStyleCnt="0"/>
      <dgm:spPr/>
    </dgm:pt>
    <dgm:pt modelId="{81C80942-DA20-4DD5-9B88-0CD9D4A400BB}" type="pres">
      <dgm:prSet presAssocID="{9062AD99-FDDC-4062-988B-672E60A39002}" presName="rootText" presStyleLbl="node4" presStyleIdx="12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5011F6E-39FB-40D0-84C6-82E6FF693FFF}" type="pres">
      <dgm:prSet presAssocID="{9062AD99-FDDC-4062-988B-672E60A39002}" presName="rootConnector" presStyleLbl="node4" presStyleIdx="12" presStyleCnt="24"/>
      <dgm:spPr/>
      <dgm:t>
        <a:bodyPr/>
        <a:lstStyle/>
        <a:p>
          <a:pPr rtl="1"/>
          <a:endParaRPr lang="ar-SA"/>
        </a:p>
      </dgm:t>
    </dgm:pt>
    <dgm:pt modelId="{08B1F477-AAF8-4860-897B-3CE6072FEAC3}" type="pres">
      <dgm:prSet presAssocID="{9062AD99-FDDC-4062-988B-672E60A39002}" presName="hierChild4" presStyleCnt="0"/>
      <dgm:spPr/>
    </dgm:pt>
    <dgm:pt modelId="{82963B46-09BE-46CE-BB81-9004A53C2479}" type="pres">
      <dgm:prSet presAssocID="{A8AD518B-64F5-47AC-BE4E-285303B448A0}" presName="Name35" presStyleLbl="parChTrans1D4" presStyleIdx="13" presStyleCnt="24"/>
      <dgm:spPr/>
      <dgm:t>
        <a:bodyPr/>
        <a:lstStyle/>
        <a:p>
          <a:pPr rtl="1"/>
          <a:endParaRPr lang="ar-SA"/>
        </a:p>
      </dgm:t>
    </dgm:pt>
    <dgm:pt modelId="{F54AF1EE-E6CE-4C22-A735-04BF9A10A403}" type="pres">
      <dgm:prSet presAssocID="{ACE3F104-D969-41F1-86F3-9677E885F332}" presName="hierRoot2" presStyleCnt="0">
        <dgm:presLayoutVars>
          <dgm:hierBranch/>
        </dgm:presLayoutVars>
      </dgm:prSet>
      <dgm:spPr/>
    </dgm:pt>
    <dgm:pt modelId="{47ED8C0B-79F2-49A3-992B-9B9FECB60351}" type="pres">
      <dgm:prSet presAssocID="{ACE3F104-D969-41F1-86F3-9677E885F332}" presName="rootComposite" presStyleCnt="0"/>
      <dgm:spPr/>
    </dgm:pt>
    <dgm:pt modelId="{C76B1B8A-983A-4D1D-B14D-4E2B7B0F0B59}" type="pres">
      <dgm:prSet presAssocID="{ACE3F104-D969-41F1-86F3-9677E885F332}" presName="rootText" presStyleLbl="node4" presStyleIdx="13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FB487ED-CACD-4BA0-B5DD-DBF3B73485D9}" type="pres">
      <dgm:prSet presAssocID="{ACE3F104-D969-41F1-86F3-9677E885F332}" presName="rootConnector" presStyleLbl="node4" presStyleIdx="13" presStyleCnt="24"/>
      <dgm:spPr/>
      <dgm:t>
        <a:bodyPr/>
        <a:lstStyle/>
        <a:p>
          <a:pPr rtl="1"/>
          <a:endParaRPr lang="ar-SA"/>
        </a:p>
      </dgm:t>
    </dgm:pt>
    <dgm:pt modelId="{A290AB75-D541-41B0-AD5D-B5FC084E90C2}" type="pres">
      <dgm:prSet presAssocID="{ACE3F104-D969-41F1-86F3-9677E885F332}" presName="hierChild4" presStyleCnt="0"/>
      <dgm:spPr/>
    </dgm:pt>
    <dgm:pt modelId="{1F699EEB-313B-428D-9E46-1B64D7DBE102}" type="pres">
      <dgm:prSet presAssocID="{4222178B-E505-4412-A89B-205BF73A1AFD}" presName="Name35" presStyleLbl="parChTrans1D4" presStyleIdx="14" presStyleCnt="24"/>
      <dgm:spPr/>
      <dgm:t>
        <a:bodyPr/>
        <a:lstStyle/>
        <a:p>
          <a:pPr rtl="1"/>
          <a:endParaRPr lang="ar-SA"/>
        </a:p>
      </dgm:t>
    </dgm:pt>
    <dgm:pt modelId="{BA85498E-3B6A-47F3-B541-5EE33D3445C0}" type="pres">
      <dgm:prSet presAssocID="{8B26CB94-69A3-4D80-BDE3-823E5D55700D}" presName="hierRoot2" presStyleCnt="0">
        <dgm:presLayoutVars>
          <dgm:hierBranch val="init"/>
        </dgm:presLayoutVars>
      </dgm:prSet>
      <dgm:spPr/>
    </dgm:pt>
    <dgm:pt modelId="{91D72CEF-A04F-4615-B39D-D634F9839127}" type="pres">
      <dgm:prSet presAssocID="{8B26CB94-69A3-4D80-BDE3-823E5D55700D}" presName="rootComposite" presStyleCnt="0"/>
      <dgm:spPr/>
    </dgm:pt>
    <dgm:pt modelId="{B44EDADC-8A70-44BB-981F-82D6A8AFA3FF}" type="pres">
      <dgm:prSet presAssocID="{8B26CB94-69A3-4D80-BDE3-823E5D55700D}" presName="rootText" presStyleLbl="node4" presStyleIdx="14" presStyleCnt="24" custScaleX="110000" custScaleY="11000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3FA5237-4150-4D38-8B33-1627B66D9479}" type="pres">
      <dgm:prSet presAssocID="{8B26CB94-69A3-4D80-BDE3-823E5D55700D}" presName="rootConnector" presStyleLbl="node4" presStyleIdx="14" presStyleCnt="24"/>
      <dgm:spPr/>
      <dgm:t>
        <a:bodyPr/>
        <a:lstStyle/>
        <a:p>
          <a:pPr rtl="1"/>
          <a:endParaRPr lang="ar-SA"/>
        </a:p>
      </dgm:t>
    </dgm:pt>
    <dgm:pt modelId="{5654F2CF-87B7-4A83-AC51-9A43AD902C3A}" type="pres">
      <dgm:prSet presAssocID="{8B26CB94-69A3-4D80-BDE3-823E5D55700D}" presName="hierChild4" presStyleCnt="0"/>
      <dgm:spPr/>
    </dgm:pt>
    <dgm:pt modelId="{3B131478-D570-4844-94FF-5791FEB9D060}" type="pres">
      <dgm:prSet presAssocID="{8B26CB94-69A3-4D80-BDE3-823E5D55700D}" presName="hierChild5" presStyleCnt="0"/>
      <dgm:spPr/>
    </dgm:pt>
    <dgm:pt modelId="{A9AE3696-01F5-4D36-90A1-8D28DE2E3DD2}" type="pres">
      <dgm:prSet presAssocID="{ACE3F104-D969-41F1-86F3-9677E885F332}" presName="hierChild5" presStyleCnt="0"/>
      <dgm:spPr/>
    </dgm:pt>
    <dgm:pt modelId="{5B895CBD-1536-425D-80E4-507DB952C3B1}" type="pres">
      <dgm:prSet presAssocID="{9062AD99-FDDC-4062-988B-672E60A39002}" presName="hierChild5" presStyleCnt="0"/>
      <dgm:spPr/>
    </dgm:pt>
    <dgm:pt modelId="{6BFC2654-C831-478C-B2D2-2D5DA762E352}" type="pres">
      <dgm:prSet presAssocID="{D954423F-5A1E-49FD-A972-DD69A088E484}" presName="hierChild5" presStyleCnt="0"/>
      <dgm:spPr/>
    </dgm:pt>
    <dgm:pt modelId="{A5477486-0006-4571-BC4A-65A357C9AB0D}" type="pres">
      <dgm:prSet presAssocID="{68D85416-0938-40AB-A3D8-AF07207E22EF}" presName="Name35" presStyleLbl="parChTrans1D4" presStyleIdx="15" presStyleCnt="24"/>
      <dgm:spPr/>
      <dgm:t>
        <a:bodyPr/>
        <a:lstStyle/>
        <a:p>
          <a:pPr rtl="1"/>
          <a:endParaRPr lang="ar-SA"/>
        </a:p>
      </dgm:t>
    </dgm:pt>
    <dgm:pt modelId="{084D0525-420E-47F1-9593-11A3DC928200}" type="pres">
      <dgm:prSet presAssocID="{0770EC88-2E11-464C-A91E-07EB76DD6976}" presName="hierRoot2" presStyleCnt="0">
        <dgm:presLayoutVars>
          <dgm:hierBranch val="init"/>
        </dgm:presLayoutVars>
      </dgm:prSet>
      <dgm:spPr/>
    </dgm:pt>
    <dgm:pt modelId="{33CE07ED-592E-449D-AD01-0C5C357837F5}" type="pres">
      <dgm:prSet presAssocID="{0770EC88-2E11-464C-A91E-07EB76DD6976}" presName="rootComposite" presStyleCnt="0"/>
      <dgm:spPr/>
    </dgm:pt>
    <dgm:pt modelId="{DC048C11-E091-47BB-B9F7-BFF29FAFF789}" type="pres">
      <dgm:prSet presAssocID="{0770EC88-2E11-464C-A91E-07EB76DD6976}" presName="rootText" presStyleLbl="node4" presStyleIdx="15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D58342C-7EC3-4702-A663-B58EFF293716}" type="pres">
      <dgm:prSet presAssocID="{0770EC88-2E11-464C-A91E-07EB76DD6976}" presName="rootConnector" presStyleLbl="node4" presStyleIdx="15" presStyleCnt="24"/>
      <dgm:spPr/>
      <dgm:t>
        <a:bodyPr/>
        <a:lstStyle/>
        <a:p>
          <a:pPr rtl="1"/>
          <a:endParaRPr lang="ar-SA"/>
        </a:p>
      </dgm:t>
    </dgm:pt>
    <dgm:pt modelId="{9E2E5346-99A6-4303-92E6-150A26528346}" type="pres">
      <dgm:prSet presAssocID="{0770EC88-2E11-464C-A91E-07EB76DD6976}" presName="hierChild4" presStyleCnt="0"/>
      <dgm:spPr/>
    </dgm:pt>
    <dgm:pt modelId="{046FD0F2-BF08-4F51-A83E-210C4F5C00F8}" type="pres">
      <dgm:prSet presAssocID="{0770EC88-2E11-464C-A91E-07EB76DD6976}" presName="hierChild5" presStyleCnt="0"/>
      <dgm:spPr/>
    </dgm:pt>
    <dgm:pt modelId="{C1B49603-7B2A-4E84-9F38-1E8A44E82758}" type="pres">
      <dgm:prSet presAssocID="{46A5FC00-3499-4088-A274-F6DC088A8268}" presName="hierChild5" presStyleCnt="0"/>
      <dgm:spPr/>
    </dgm:pt>
    <dgm:pt modelId="{890FDA76-0C29-403F-929D-434F18421D42}" type="pres">
      <dgm:prSet presAssocID="{19DF20C7-5ED1-4389-BE12-565E53B03F28}" presName="Name35" presStyleLbl="parChTrans1D3" presStyleIdx="3" presStyleCnt="4"/>
      <dgm:spPr/>
      <dgm:t>
        <a:bodyPr/>
        <a:lstStyle/>
        <a:p>
          <a:pPr rtl="1"/>
          <a:endParaRPr lang="ar-SA"/>
        </a:p>
      </dgm:t>
    </dgm:pt>
    <dgm:pt modelId="{FF15FF2C-C442-4AA7-B318-D37D6A4D95C3}" type="pres">
      <dgm:prSet presAssocID="{FBEFE222-D305-47CF-873F-F7281C03E28E}" presName="hierRoot2" presStyleCnt="0">
        <dgm:presLayoutVars>
          <dgm:hierBranch/>
        </dgm:presLayoutVars>
      </dgm:prSet>
      <dgm:spPr/>
    </dgm:pt>
    <dgm:pt modelId="{89A29535-6685-4C0B-95AA-1C257B610DAA}" type="pres">
      <dgm:prSet presAssocID="{FBEFE222-D305-47CF-873F-F7281C03E28E}" presName="rootComposite" presStyleCnt="0"/>
      <dgm:spPr/>
    </dgm:pt>
    <dgm:pt modelId="{734028AB-6AF3-4BEA-B39E-D9B7BCF93CC8}" type="pres">
      <dgm:prSet presAssocID="{FBEFE222-D305-47CF-873F-F7281C03E28E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FBC30C8-DC48-4C71-A347-F275CFCA4B3F}" type="pres">
      <dgm:prSet presAssocID="{FBEFE222-D305-47CF-873F-F7281C03E28E}" presName="rootConnector" presStyleLbl="node3" presStyleIdx="3" presStyleCnt="4"/>
      <dgm:spPr/>
      <dgm:t>
        <a:bodyPr/>
        <a:lstStyle/>
        <a:p>
          <a:pPr rtl="1"/>
          <a:endParaRPr lang="ar-SA"/>
        </a:p>
      </dgm:t>
    </dgm:pt>
    <dgm:pt modelId="{F2C50622-4F7A-4EB0-9B89-BC008E698DE9}" type="pres">
      <dgm:prSet presAssocID="{FBEFE222-D305-47CF-873F-F7281C03E28E}" presName="hierChild4" presStyleCnt="0"/>
      <dgm:spPr/>
    </dgm:pt>
    <dgm:pt modelId="{92525894-CE72-45CC-AD99-B4027F16F3F7}" type="pres">
      <dgm:prSet presAssocID="{B1ED9AB7-533C-46E5-A08C-E98544DCC1BE}" presName="Name35" presStyleLbl="parChTrans1D4" presStyleIdx="16" presStyleCnt="24"/>
      <dgm:spPr/>
      <dgm:t>
        <a:bodyPr/>
        <a:lstStyle/>
        <a:p>
          <a:pPr rtl="1"/>
          <a:endParaRPr lang="ar-SA"/>
        </a:p>
      </dgm:t>
    </dgm:pt>
    <dgm:pt modelId="{24DA5D70-8772-4F8D-8058-4EF496C14105}" type="pres">
      <dgm:prSet presAssocID="{8CBA4D8E-F76F-4D14-85F3-AE88481B28B2}" presName="hierRoot2" presStyleCnt="0">
        <dgm:presLayoutVars>
          <dgm:hierBranch/>
        </dgm:presLayoutVars>
      </dgm:prSet>
      <dgm:spPr/>
    </dgm:pt>
    <dgm:pt modelId="{C127ED60-7F95-4E6E-888F-ACABC441C3DF}" type="pres">
      <dgm:prSet presAssocID="{8CBA4D8E-F76F-4D14-85F3-AE88481B28B2}" presName="rootComposite" presStyleCnt="0"/>
      <dgm:spPr/>
    </dgm:pt>
    <dgm:pt modelId="{976A9A7E-3B9A-4ABE-B488-EE7DD8D601EF}" type="pres">
      <dgm:prSet presAssocID="{8CBA4D8E-F76F-4D14-85F3-AE88481B28B2}" presName="rootText" presStyleLbl="node4" presStyleIdx="16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24566C8-F3FB-4A9D-BB52-D8BC29299E7D}" type="pres">
      <dgm:prSet presAssocID="{8CBA4D8E-F76F-4D14-85F3-AE88481B28B2}" presName="rootConnector" presStyleLbl="node4" presStyleIdx="16" presStyleCnt="24"/>
      <dgm:spPr/>
      <dgm:t>
        <a:bodyPr/>
        <a:lstStyle/>
        <a:p>
          <a:pPr rtl="1"/>
          <a:endParaRPr lang="ar-SA"/>
        </a:p>
      </dgm:t>
    </dgm:pt>
    <dgm:pt modelId="{FC91753D-0A63-4833-B077-97706F232587}" type="pres">
      <dgm:prSet presAssocID="{8CBA4D8E-F76F-4D14-85F3-AE88481B28B2}" presName="hierChild4" presStyleCnt="0"/>
      <dgm:spPr/>
    </dgm:pt>
    <dgm:pt modelId="{BFCE8AA3-A6B0-4C11-A87A-8C6620F053CA}" type="pres">
      <dgm:prSet presAssocID="{A0FC1623-D588-447E-B852-4F09F3CF0C4B}" presName="Name35" presStyleLbl="parChTrans1D4" presStyleIdx="17" presStyleCnt="24"/>
      <dgm:spPr/>
      <dgm:t>
        <a:bodyPr/>
        <a:lstStyle/>
        <a:p>
          <a:pPr rtl="1"/>
          <a:endParaRPr lang="ar-SA"/>
        </a:p>
      </dgm:t>
    </dgm:pt>
    <dgm:pt modelId="{500F1A9C-2E9F-4B5A-BF1F-5FF152FD8475}" type="pres">
      <dgm:prSet presAssocID="{835F1789-9ED5-4453-A7F5-1073B24B8271}" presName="hierRoot2" presStyleCnt="0">
        <dgm:presLayoutVars>
          <dgm:hierBranch/>
        </dgm:presLayoutVars>
      </dgm:prSet>
      <dgm:spPr/>
    </dgm:pt>
    <dgm:pt modelId="{66281E06-3727-4923-8931-A5FBAA2E6FDF}" type="pres">
      <dgm:prSet presAssocID="{835F1789-9ED5-4453-A7F5-1073B24B8271}" presName="rootComposite" presStyleCnt="0"/>
      <dgm:spPr/>
    </dgm:pt>
    <dgm:pt modelId="{CB8D48D4-B924-4947-B279-955CD8093D7A}" type="pres">
      <dgm:prSet presAssocID="{835F1789-9ED5-4453-A7F5-1073B24B8271}" presName="rootText" presStyleLbl="node4" presStyleIdx="17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24C0C28-CB99-4707-B2DE-733F8A98A51A}" type="pres">
      <dgm:prSet presAssocID="{835F1789-9ED5-4453-A7F5-1073B24B8271}" presName="rootConnector" presStyleLbl="node4" presStyleIdx="17" presStyleCnt="24"/>
      <dgm:spPr/>
      <dgm:t>
        <a:bodyPr/>
        <a:lstStyle/>
        <a:p>
          <a:pPr rtl="1"/>
          <a:endParaRPr lang="ar-SA"/>
        </a:p>
      </dgm:t>
    </dgm:pt>
    <dgm:pt modelId="{993B1974-8F7A-445A-9370-5AFA3F3DD2EB}" type="pres">
      <dgm:prSet presAssocID="{835F1789-9ED5-4453-A7F5-1073B24B8271}" presName="hierChild4" presStyleCnt="0"/>
      <dgm:spPr/>
    </dgm:pt>
    <dgm:pt modelId="{9ACFD70B-FD76-4E1B-A334-7ED8CDE15BC0}" type="pres">
      <dgm:prSet presAssocID="{1650C617-7B40-4995-A7E6-7C7ECA434C90}" presName="Name35" presStyleLbl="parChTrans1D4" presStyleIdx="18" presStyleCnt="24"/>
      <dgm:spPr/>
      <dgm:t>
        <a:bodyPr/>
        <a:lstStyle/>
        <a:p>
          <a:pPr rtl="1"/>
          <a:endParaRPr lang="ar-SA"/>
        </a:p>
      </dgm:t>
    </dgm:pt>
    <dgm:pt modelId="{58B4612E-93E6-456F-8CF8-452974D3B631}" type="pres">
      <dgm:prSet presAssocID="{36EA4E66-9EDF-4632-AD23-E689DD509CE1}" presName="hierRoot2" presStyleCnt="0">
        <dgm:presLayoutVars>
          <dgm:hierBranch/>
        </dgm:presLayoutVars>
      </dgm:prSet>
      <dgm:spPr/>
    </dgm:pt>
    <dgm:pt modelId="{972EB5CA-C05F-4F62-BF93-F30D4E7575F0}" type="pres">
      <dgm:prSet presAssocID="{36EA4E66-9EDF-4632-AD23-E689DD509CE1}" presName="rootComposite" presStyleCnt="0"/>
      <dgm:spPr/>
    </dgm:pt>
    <dgm:pt modelId="{B58DAF50-594D-4BF5-BB9E-FFDB14DFE19B}" type="pres">
      <dgm:prSet presAssocID="{36EA4E66-9EDF-4632-AD23-E689DD509CE1}" presName="rootText" presStyleLbl="node4" presStyleIdx="18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BED90F-3F8A-4A2E-9951-2E0DFF4F4A11}" type="pres">
      <dgm:prSet presAssocID="{36EA4E66-9EDF-4632-AD23-E689DD509CE1}" presName="rootConnector" presStyleLbl="node4" presStyleIdx="18" presStyleCnt="24"/>
      <dgm:spPr/>
      <dgm:t>
        <a:bodyPr/>
        <a:lstStyle/>
        <a:p>
          <a:pPr rtl="1"/>
          <a:endParaRPr lang="ar-SA"/>
        </a:p>
      </dgm:t>
    </dgm:pt>
    <dgm:pt modelId="{4E5D7137-FFF1-4BFA-9F23-C35D92324D30}" type="pres">
      <dgm:prSet presAssocID="{36EA4E66-9EDF-4632-AD23-E689DD509CE1}" presName="hierChild4" presStyleCnt="0"/>
      <dgm:spPr/>
    </dgm:pt>
    <dgm:pt modelId="{D1451359-FE65-4EAA-86E1-84A9C123CF00}" type="pres">
      <dgm:prSet presAssocID="{7487E0E8-E34F-40A8-960C-4837D0F57EFC}" presName="Name35" presStyleLbl="parChTrans1D4" presStyleIdx="19" presStyleCnt="24"/>
      <dgm:spPr/>
      <dgm:t>
        <a:bodyPr/>
        <a:lstStyle/>
        <a:p>
          <a:pPr rtl="1"/>
          <a:endParaRPr lang="ar-SA"/>
        </a:p>
      </dgm:t>
    </dgm:pt>
    <dgm:pt modelId="{C71F5101-A555-47A8-BCD3-D1F94DCBD9E3}" type="pres">
      <dgm:prSet presAssocID="{6D5B8540-3599-4C2A-A853-995F752AFFE7}" presName="hierRoot2" presStyleCnt="0">
        <dgm:presLayoutVars>
          <dgm:hierBranch/>
        </dgm:presLayoutVars>
      </dgm:prSet>
      <dgm:spPr/>
    </dgm:pt>
    <dgm:pt modelId="{BC2EA380-1127-4BD2-B30B-9A0524CF14E7}" type="pres">
      <dgm:prSet presAssocID="{6D5B8540-3599-4C2A-A853-995F752AFFE7}" presName="rootComposite" presStyleCnt="0"/>
      <dgm:spPr/>
    </dgm:pt>
    <dgm:pt modelId="{6747043D-861B-49FD-971A-63C2F2F458BD}" type="pres">
      <dgm:prSet presAssocID="{6D5B8540-3599-4C2A-A853-995F752AFFE7}" presName="rootText" presStyleLbl="node4" presStyleIdx="19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D7FEE45-AF2E-40F5-858E-5CEA735BE869}" type="pres">
      <dgm:prSet presAssocID="{6D5B8540-3599-4C2A-A853-995F752AFFE7}" presName="rootConnector" presStyleLbl="node4" presStyleIdx="19" presStyleCnt="24"/>
      <dgm:spPr/>
      <dgm:t>
        <a:bodyPr/>
        <a:lstStyle/>
        <a:p>
          <a:pPr rtl="1"/>
          <a:endParaRPr lang="ar-SA"/>
        </a:p>
      </dgm:t>
    </dgm:pt>
    <dgm:pt modelId="{31845594-3646-4BFA-82DA-B741F7C9CB10}" type="pres">
      <dgm:prSet presAssocID="{6D5B8540-3599-4C2A-A853-995F752AFFE7}" presName="hierChild4" presStyleCnt="0"/>
      <dgm:spPr/>
    </dgm:pt>
    <dgm:pt modelId="{EE9739F2-3276-4A09-A580-49E2D257E305}" type="pres">
      <dgm:prSet presAssocID="{65129294-2BDF-4723-8277-05EA81DDF967}" presName="Name35" presStyleLbl="parChTrans1D4" presStyleIdx="20" presStyleCnt="24"/>
      <dgm:spPr/>
      <dgm:t>
        <a:bodyPr/>
        <a:lstStyle/>
        <a:p>
          <a:pPr rtl="1"/>
          <a:endParaRPr lang="ar-SA"/>
        </a:p>
      </dgm:t>
    </dgm:pt>
    <dgm:pt modelId="{77326689-F749-4110-9ED9-337D8DA05DAE}" type="pres">
      <dgm:prSet presAssocID="{43F5C5D6-E04C-4204-ACFC-54E4361AA478}" presName="hierRoot2" presStyleCnt="0">
        <dgm:presLayoutVars>
          <dgm:hierBranch val="init"/>
        </dgm:presLayoutVars>
      </dgm:prSet>
      <dgm:spPr/>
    </dgm:pt>
    <dgm:pt modelId="{4DC67941-EA89-4E05-95A0-43A256762A2C}" type="pres">
      <dgm:prSet presAssocID="{43F5C5D6-E04C-4204-ACFC-54E4361AA478}" presName="rootComposite" presStyleCnt="0"/>
      <dgm:spPr/>
    </dgm:pt>
    <dgm:pt modelId="{5D63B3EF-E5EC-44FD-912D-132DF0C03F72}" type="pres">
      <dgm:prSet presAssocID="{43F5C5D6-E04C-4204-ACFC-54E4361AA478}" presName="rootText" presStyleLbl="node4" presStyleIdx="20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FBB533E-8CC4-49D4-84CD-728A7DA5FE60}" type="pres">
      <dgm:prSet presAssocID="{43F5C5D6-E04C-4204-ACFC-54E4361AA478}" presName="rootConnector" presStyleLbl="node4" presStyleIdx="20" presStyleCnt="24"/>
      <dgm:spPr/>
      <dgm:t>
        <a:bodyPr/>
        <a:lstStyle/>
        <a:p>
          <a:pPr rtl="1"/>
          <a:endParaRPr lang="ar-SA"/>
        </a:p>
      </dgm:t>
    </dgm:pt>
    <dgm:pt modelId="{D63D8FE3-20FD-457D-9812-0916F2C9F6F2}" type="pres">
      <dgm:prSet presAssocID="{43F5C5D6-E04C-4204-ACFC-54E4361AA478}" presName="hierChild4" presStyleCnt="0"/>
      <dgm:spPr/>
    </dgm:pt>
    <dgm:pt modelId="{1833A658-A165-4CF6-942D-0BA527F97D33}" type="pres">
      <dgm:prSet presAssocID="{43F5C5D6-E04C-4204-ACFC-54E4361AA478}" presName="hierChild5" presStyleCnt="0"/>
      <dgm:spPr/>
    </dgm:pt>
    <dgm:pt modelId="{D5BF8571-B91D-439A-832F-51A48D39E5C7}" type="pres">
      <dgm:prSet presAssocID="{FDD2A80E-2CAD-47C7-9514-EAC74E3AA012}" presName="Name35" presStyleLbl="parChTrans1D4" presStyleIdx="21" presStyleCnt="24"/>
      <dgm:spPr/>
      <dgm:t>
        <a:bodyPr/>
        <a:lstStyle/>
        <a:p>
          <a:pPr rtl="1"/>
          <a:endParaRPr lang="ar-SA"/>
        </a:p>
      </dgm:t>
    </dgm:pt>
    <dgm:pt modelId="{139AC6A6-E075-472A-97A5-0FEF3BEE1FF3}" type="pres">
      <dgm:prSet presAssocID="{73785C4D-1EA7-49C8-88E0-242725FC6937}" presName="hierRoot2" presStyleCnt="0">
        <dgm:presLayoutVars>
          <dgm:hierBranch val="init"/>
        </dgm:presLayoutVars>
      </dgm:prSet>
      <dgm:spPr/>
    </dgm:pt>
    <dgm:pt modelId="{46740D3F-B126-42EA-9C8C-323DA0EFE2EB}" type="pres">
      <dgm:prSet presAssocID="{73785C4D-1EA7-49C8-88E0-242725FC6937}" presName="rootComposite" presStyleCnt="0"/>
      <dgm:spPr/>
    </dgm:pt>
    <dgm:pt modelId="{3E76AB7D-C239-48C1-B81A-6CD62E86D232}" type="pres">
      <dgm:prSet presAssocID="{73785C4D-1EA7-49C8-88E0-242725FC6937}" presName="rootText" presStyleLbl="node4" presStyleIdx="21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0F51583-9F2E-45E9-97EA-B8A3F88E8DA4}" type="pres">
      <dgm:prSet presAssocID="{73785C4D-1EA7-49C8-88E0-242725FC6937}" presName="rootConnector" presStyleLbl="node4" presStyleIdx="21" presStyleCnt="24"/>
      <dgm:spPr/>
      <dgm:t>
        <a:bodyPr/>
        <a:lstStyle/>
        <a:p>
          <a:pPr rtl="1"/>
          <a:endParaRPr lang="ar-SA"/>
        </a:p>
      </dgm:t>
    </dgm:pt>
    <dgm:pt modelId="{53226E65-274E-4D17-8CD9-71047F0F20B8}" type="pres">
      <dgm:prSet presAssocID="{73785C4D-1EA7-49C8-88E0-242725FC6937}" presName="hierChild4" presStyleCnt="0"/>
      <dgm:spPr/>
    </dgm:pt>
    <dgm:pt modelId="{D10A84DF-A539-45F4-869E-F59652A7C641}" type="pres">
      <dgm:prSet presAssocID="{73785C4D-1EA7-49C8-88E0-242725FC6937}" presName="hierChild5" presStyleCnt="0"/>
      <dgm:spPr/>
    </dgm:pt>
    <dgm:pt modelId="{39010ED1-3817-4637-AF16-D00BBE14D896}" type="pres">
      <dgm:prSet presAssocID="{68DE23DC-32EE-4C5B-96C3-041C459DA94D}" presName="Name35" presStyleLbl="parChTrans1D4" presStyleIdx="22" presStyleCnt="24"/>
      <dgm:spPr/>
      <dgm:t>
        <a:bodyPr/>
        <a:lstStyle/>
        <a:p>
          <a:pPr rtl="1"/>
          <a:endParaRPr lang="ar-SA"/>
        </a:p>
      </dgm:t>
    </dgm:pt>
    <dgm:pt modelId="{081525BD-804F-43AB-91D5-85C5D1230F5B}" type="pres">
      <dgm:prSet presAssocID="{4F96BD47-E23B-4B68-9F5F-545756B6AD79}" presName="hierRoot2" presStyleCnt="0">
        <dgm:presLayoutVars>
          <dgm:hierBranch val="init"/>
        </dgm:presLayoutVars>
      </dgm:prSet>
      <dgm:spPr/>
    </dgm:pt>
    <dgm:pt modelId="{F68D9DF7-F206-470A-8248-DB55D1337192}" type="pres">
      <dgm:prSet presAssocID="{4F96BD47-E23B-4B68-9F5F-545756B6AD79}" presName="rootComposite" presStyleCnt="0"/>
      <dgm:spPr/>
    </dgm:pt>
    <dgm:pt modelId="{243B6D74-C38D-4F87-BB81-2B83EEEE9F9F}" type="pres">
      <dgm:prSet presAssocID="{4F96BD47-E23B-4B68-9F5F-545756B6AD79}" presName="rootText" presStyleLbl="node4" presStyleIdx="22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44DF55B-9BD9-47BD-8A40-1C8D2FA55EB7}" type="pres">
      <dgm:prSet presAssocID="{4F96BD47-E23B-4B68-9F5F-545756B6AD79}" presName="rootConnector" presStyleLbl="node4" presStyleIdx="22" presStyleCnt="24"/>
      <dgm:spPr/>
      <dgm:t>
        <a:bodyPr/>
        <a:lstStyle/>
        <a:p>
          <a:pPr rtl="1"/>
          <a:endParaRPr lang="ar-SA"/>
        </a:p>
      </dgm:t>
    </dgm:pt>
    <dgm:pt modelId="{60116870-7A27-42E6-9499-BC203BC93A08}" type="pres">
      <dgm:prSet presAssocID="{4F96BD47-E23B-4B68-9F5F-545756B6AD79}" presName="hierChild4" presStyleCnt="0"/>
      <dgm:spPr/>
    </dgm:pt>
    <dgm:pt modelId="{A2841E4F-4752-422B-BD00-2A3948FA87D0}" type="pres">
      <dgm:prSet presAssocID="{4F96BD47-E23B-4B68-9F5F-545756B6AD79}" presName="hierChild5" presStyleCnt="0"/>
      <dgm:spPr/>
    </dgm:pt>
    <dgm:pt modelId="{8D7DA85E-4102-490B-A9D5-FDE59D45E877}" type="pres">
      <dgm:prSet presAssocID="{9D03619F-6FF2-46DB-A994-AB0E708E09FB}" presName="Name35" presStyleLbl="parChTrans1D4" presStyleIdx="23" presStyleCnt="24"/>
      <dgm:spPr/>
      <dgm:t>
        <a:bodyPr/>
        <a:lstStyle/>
        <a:p>
          <a:pPr rtl="1"/>
          <a:endParaRPr lang="ar-SA"/>
        </a:p>
      </dgm:t>
    </dgm:pt>
    <dgm:pt modelId="{BD53B411-A92F-4935-87E5-EDABC83651C4}" type="pres">
      <dgm:prSet presAssocID="{5D40B41C-341B-4548-9357-2C3484F0DB88}" presName="hierRoot2" presStyleCnt="0">
        <dgm:presLayoutVars>
          <dgm:hierBranch val="init"/>
        </dgm:presLayoutVars>
      </dgm:prSet>
      <dgm:spPr/>
    </dgm:pt>
    <dgm:pt modelId="{432DED12-0757-4668-AB95-BE4F93882300}" type="pres">
      <dgm:prSet presAssocID="{5D40B41C-341B-4548-9357-2C3484F0DB88}" presName="rootComposite" presStyleCnt="0"/>
      <dgm:spPr/>
    </dgm:pt>
    <dgm:pt modelId="{12F1DAF0-944F-480E-B55A-D15FBAE12BE1}" type="pres">
      <dgm:prSet presAssocID="{5D40B41C-341B-4548-9357-2C3484F0DB88}" presName="rootText" presStyleLbl="node4" presStyleIdx="23" presStyleCnt="24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8755C73-ACE0-4DA5-AB6C-0A0D27471674}" type="pres">
      <dgm:prSet presAssocID="{5D40B41C-341B-4548-9357-2C3484F0DB88}" presName="rootConnector" presStyleLbl="node4" presStyleIdx="23" presStyleCnt="24"/>
      <dgm:spPr/>
      <dgm:t>
        <a:bodyPr/>
        <a:lstStyle/>
        <a:p>
          <a:pPr rtl="1"/>
          <a:endParaRPr lang="ar-SA"/>
        </a:p>
      </dgm:t>
    </dgm:pt>
    <dgm:pt modelId="{0C0BDB3D-3DFB-44B2-9F53-CC08982F4471}" type="pres">
      <dgm:prSet presAssocID="{5D40B41C-341B-4548-9357-2C3484F0DB88}" presName="hierChild4" presStyleCnt="0"/>
      <dgm:spPr/>
    </dgm:pt>
    <dgm:pt modelId="{F373DED8-8CC0-4C52-BAC0-9FF819B16D5C}" type="pres">
      <dgm:prSet presAssocID="{5D40B41C-341B-4548-9357-2C3484F0DB88}" presName="hierChild5" presStyleCnt="0"/>
      <dgm:spPr/>
    </dgm:pt>
    <dgm:pt modelId="{0EDCD35D-E247-4302-87BE-AF2C2085F557}" type="pres">
      <dgm:prSet presAssocID="{6D5B8540-3599-4C2A-A853-995F752AFFE7}" presName="hierChild5" presStyleCnt="0"/>
      <dgm:spPr/>
    </dgm:pt>
    <dgm:pt modelId="{C82C0231-836C-4395-AD35-245273527E5E}" type="pres">
      <dgm:prSet presAssocID="{36EA4E66-9EDF-4632-AD23-E689DD509CE1}" presName="hierChild5" presStyleCnt="0"/>
      <dgm:spPr/>
    </dgm:pt>
    <dgm:pt modelId="{2E80B3DB-6AE8-4734-9D4D-3E9C4248D758}" type="pres">
      <dgm:prSet presAssocID="{835F1789-9ED5-4453-A7F5-1073B24B8271}" presName="hierChild5" presStyleCnt="0"/>
      <dgm:spPr/>
    </dgm:pt>
    <dgm:pt modelId="{9CF1C1D1-FDE9-4AB4-A4D6-E20AFDADC0AF}" type="pres">
      <dgm:prSet presAssocID="{8CBA4D8E-F76F-4D14-85F3-AE88481B28B2}" presName="hierChild5" presStyleCnt="0"/>
      <dgm:spPr/>
    </dgm:pt>
    <dgm:pt modelId="{F49B39EB-F596-4D0E-8CC6-28096383BF97}" type="pres">
      <dgm:prSet presAssocID="{FBEFE222-D305-47CF-873F-F7281C03E28E}" presName="hierChild5" presStyleCnt="0"/>
      <dgm:spPr/>
    </dgm:pt>
    <dgm:pt modelId="{A74313EB-7454-44D7-81AE-005B8A8B4F3B}" type="pres">
      <dgm:prSet presAssocID="{9392B69C-6AE3-4114-A7A7-11B4F4C1D0FF}" presName="hierChild5" presStyleCnt="0"/>
      <dgm:spPr/>
    </dgm:pt>
    <dgm:pt modelId="{4CF1142F-C4E9-4CEB-8EBB-E276017DA5A6}" type="pres">
      <dgm:prSet presAssocID="{FE097D60-1477-42A9-BE55-88202812F633}" presName="hierChild3" presStyleCnt="0"/>
      <dgm:spPr/>
    </dgm:pt>
  </dgm:ptLst>
  <dgm:cxnLst>
    <dgm:cxn modelId="{47F526C4-E4CF-4C3D-913F-FFF5618E8DE7}" type="presOf" srcId="{BA0437B8-7CBF-4BC6-AACF-2E3B1EE84F3F}" destId="{C3A98DBB-A810-4352-A1C6-637E08EDEE71}" srcOrd="0" destOrd="0" presId="urn:microsoft.com/office/officeart/2005/8/layout/orgChart1"/>
    <dgm:cxn modelId="{1FED6753-B578-465F-B232-25FD9EA09BED}" type="presOf" srcId="{D954423F-5A1E-49FD-A972-DD69A088E484}" destId="{3CD3BF8D-AE6F-4633-A0B6-899067017DEE}" srcOrd="0" destOrd="0" presId="urn:microsoft.com/office/officeart/2005/8/layout/orgChart1"/>
    <dgm:cxn modelId="{5C38DF59-6143-44F9-A698-92FB6AE4714B}" type="presOf" srcId="{4222178B-E505-4412-A89B-205BF73A1AFD}" destId="{1F699EEB-313B-428D-9E46-1B64D7DBE102}" srcOrd="0" destOrd="0" presId="urn:microsoft.com/office/officeart/2005/8/layout/orgChart1"/>
    <dgm:cxn modelId="{987F07C1-C86E-4191-89EA-2F6FE20D2AE8}" type="presOf" srcId="{86FCFCAB-89A7-4C96-A943-F28F957FCDC6}" destId="{0F3B24F2-0369-47F9-99A4-940EEC3103A7}" srcOrd="0" destOrd="0" presId="urn:microsoft.com/office/officeart/2005/8/layout/orgChart1"/>
    <dgm:cxn modelId="{28AD77B2-EE3B-46A2-B8B8-5BED5D2A5005}" srcId="{F3CF94B8-591A-41C4-94EA-CD132BA4D14E}" destId="{2C2156A9-A090-47C4-A343-9411EB9B5D26}" srcOrd="0" destOrd="0" parTransId="{4BF9BF67-9517-4A44-8401-917002F47668}" sibTransId="{53F0EA5D-90CD-46F0-B350-7CB93AE3410B}"/>
    <dgm:cxn modelId="{D113D668-EDC9-4907-AA31-925A5CA895DE}" srcId="{9062AD99-FDDC-4062-988B-672E60A39002}" destId="{ACE3F104-D969-41F1-86F3-9677E885F332}" srcOrd="0" destOrd="0" parTransId="{A8AD518B-64F5-47AC-BE4E-285303B448A0}" sibTransId="{245B694C-830B-4C4A-93A1-32E588FA6B7C}"/>
    <dgm:cxn modelId="{C40F3394-E5D6-4C13-98C0-D9AB51CF4B16}" type="presOf" srcId="{2C2156A9-A090-47C4-A343-9411EB9B5D26}" destId="{9BEA875D-BFD6-49B7-9DC1-D72F00FDF822}" srcOrd="0" destOrd="0" presId="urn:microsoft.com/office/officeart/2005/8/layout/orgChart1"/>
    <dgm:cxn modelId="{5C098AC6-1674-4A19-8D12-734C6209FB12}" srcId="{FE097D60-1477-42A9-BE55-88202812F633}" destId="{9392B69C-6AE3-4114-A7A7-11B4F4C1D0FF}" srcOrd="0" destOrd="0" parTransId="{15215F9B-EE4D-422D-8B7A-83A5ED93507E}" sibTransId="{3B363611-F492-4E5D-8A5B-4EC6964B637F}"/>
    <dgm:cxn modelId="{7BD22978-A3D2-435D-AF55-F0F0988493BB}" type="presOf" srcId="{FE097D60-1477-42A9-BE55-88202812F633}" destId="{EDA780B2-720F-49B0-B049-1FC1EAD80CC0}" srcOrd="1" destOrd="0" presId="urn:microsoft.com/office/officeart/2005/8/layout/orgChart1"/>
    <dgm:cxn modelId="{24485B13-47AD-4E36-884F-0BD04774DA6B}" type="presOf" srcId="{2C2156A9-A090-47C4-A343-9411EB9B5D26}" destId="{3489EB92-168B-4479-9293-57436163D436}" srcOrd="1" destOrd="0" presId="urn:microsoft.com/office/officeart/2005/8/layout/orgChart1"/>
    <dgm:cxn modelId="{DD5D62C0-D4C2-4E75-B168-F6CE5F36BCCD}" type="presOf" srcId="{D954423F-5A1E-49FD-A972-DD69A088E484}" destId="{EC055CC3-4B30-46F8-AEE9-B477336FA928}" srcOrd="1" destOrd="0" presId="urn:microsoft.com/office/officeart/2005/8/layout/orgChart1"/>
    <dgm:cxn modelId="{EF73067F-7004-4F97-AB70-9B3ACBFF1EBA}" srcId="{36EA4E66-9EDF-4632-AD23-E689DD509CE1}" destId="{6D5B8540-3599-4C2A-A853-995F752AFFE7}" srcOrd="0" destOrd="0" parTransId="{7487E0E8-E34F-40A8-960C-4837D0F57EFC}" sibTransId="{36E693E1-8F13-49CE-AE72-3506568C3B74}"/>
    <dgm:cxn modelId="{3EA74BD6-BE16-4659-98F8-B8B70240E753}" type="presOf" srcId="{8828B756-E50C-452D-86E6-26CDDA1FA648}" destId="{37DB8048-E05E-4252-B324-DFE5C9F49B18}" srcOrd="1" destOrd="0" presId="urn:microsoft.com/office/officeart/2005/8/layout/orgChart1"/>
    <dgm:cxn modelId="{92574ADA-6B92-4943-BE7A-8E75E4B24A7F}" type="presOf" srcId="{715BD12C-5771-4DE4-9EB4-CD553AB2D5C7}" destId="{98DC9471-B5E5-42F7-8D0D-CDE8050B05BB}" srcOrd="0" destOrd="0" presId="urn:microsoft.com/office/officeart/2005/8/layout/orgChart1"/>
    <dgm:cxn modelId="{158E3B0D-66E6-4316-A51B-7CAF3A034167}" type="presOf" srcId="{7813AD59-184A-426B-9CB1-D2363103DC4A}" destId="{42416C69-3ECA-4648-BA4C-D0E83E94C0C2}" srcOrd="1" destOrd="0" presId="urn:microsoft.com/office/officeart/2005/8/layout/orgChart1"/>
    <dgm:cxn modelId="{9E24C8F5-92C2-4BC0-B632-809F8222A417}" type="presOf" srcId="{FBEFE222-D305-47CF-873F-F7281C03E28E}" destId="{734028AB-6AF3-4BEA-B39E-D9B7BCF93CC8}" srcOrd="0" destOrd="0" presId="urn:microsoft.com/office/officeart/2005/8/layout/orgChart1"/>
    <dgm:cxn modelId="{8C60D029-3DF2-464D-8F9E-5E541BEEA529}" type="presOf" srcId="{9392B69C-6AE3-4114-A7A7-11B4F4C1D0FF}" destId="{4C794117-2F06-47C0-B4C8-EF8FCA81927F}" srcOrd="1" destOrd="0" presId="urn:microsoft.com/office/officeart/2005/8/layout/orgChart1"/>
    <dgm:cxn modelId="{5B9D4391-8A72-4958-8218-0927E6428EC3}" srcId="{9392B69C-6AE3-4114-A7A7-11B4F4C1D0FF}" destId="{FBEFE222-D305-47CF-873F-F7281C03E28E}" srcOrd="3" destOrd="0" parTransId="{19DF20C7-5ED1-4389-BE12-565E53B03F28}" sibTransId="{6AB09D54-BCD2-408D-947B-B16D982E941C}"/>
    <dgm:cxn modelId="{F190D4B9-F19C-42D9-89C6-F2147839AB9A}" type="presOf" srcId="{73785C4D-1EA7-49C8-88E0-242725FC6937}" destId="{B0F51583-9F2E-45E9-97EA-B8A3F88E8DA4}" srcOrd="1" destOrd="0" presId="urn:microsoft.com/office/officeart/2005/8/layout/orgChart1"/>
    <dgm:cxn modelId="{5FF19CF0-39C0-42EC-B09C-03C6CC798870}" type="presOf" srcId="{8B26CB94-69A3-4D80-BDE3-823E5D55700D}" destId="{B44EDADC-8A70-44BB-981F-82D6A8AFA3FF}" srcOrd="0" destOrd="0" presId="urn:microsoft.com/office/officeart/2005/8/layout/orgChart1"/>
    <dgm:cxn modelId="{C2B8B2DF-9F3E-4C91-8191-4A50848A9DD0}" type="presOf" srcId="{43F5C5D6-E04C-4204-ACFC-54E4361AA478}" destId="{2FBB533E-8CC4-49D4-84CD-728A7DA5FE60}" srcOrd="1" destOrd="0" presId="urn:microsoft.com/office/officeart/2005/8/layout/orgChart1"/>
    <dgm:cxn modelId="{1442C942-460F-46BD-AE9B-89A9CCCA7BEB}" type="presOf" srcId="{9062AD99-FDDC-4062-988B-672E60A39002}" destId="{81C80942-DA20-4DD5-9B88-0CD9D4A400BB}" srcOrd="0" destOrd="0" presId="urn:microsoft.com/office/officeart/2005/8/layout/orgChart1"/>
    <dgm:cxn modelId="{4FA85604-8F69-4A99-B46E-06172966F8BD}" type="presOf" srcId="{0770EC88-2E11-464C-A91E-07EB76DD6976}" destId="{DC048C11-E091-47BB-B9F7-BFF29FAFF789}" srcOrd="0" destOrd="0" presId="urn:microsoft.com/office/officeart/2005/8/layout/orgChart1"/>
    <dgm:cxn modelId="{307123F2-0C6D-4E7E-AD4A-22D58804818D}" type="presOf" srcId="{0C85EF93-DDB2-4B37-9AF0-E5A14C5B8DB4}" destId="{AB3D48F3-0352-4AE7-AF20-0A5DFF61F675}" srcOrd="0" destOrd="0" presId="urn:microsoft.com/office/officeart/2005/8/layout/orgChart1"/>
    <dgm:cxn modelId="{F9367A7B-1E35-402F-8370-0B2ECF1EB08C}" srcId="{46A5FC00-3499-4088-A274-F6DC088A8268}" destId="{D954423F-5A1E-49FD-A972-DD69A088E484}" srcOrd="1" destOrd="0" parTransId="{DE3CA029-B42F-4A76-8F6C-34EC9AB4F605}" sibTransId="{E6200106-3372-48B8-A003-F87564F26FEE}"/>
    <dgm:cxn modelId="{005F0655-60E7-4FCC-A4B4-2CD92907B30F}" srcId="{36F9C6F6-85B4-490E-81B6-4B4BA8D1AE6E}" destId="{0C85EF93-DDB2-4B37-9AF0-E5A14C5B8DB4}" srcOrd="0" destOrd="0" parTransId="{15D43F3F-B087-468E-AA00-9E4CCB2E21D4}" sibTransId="{E10FF537-0C89-4F51-8489-8023B6557DEA}"/>
    <dgm:cxn modelId="{05314A04-C3A9-4E51-8B1C-BDED89F2DC4D}" type="presOf" srcId="{FF6ADE6D-0C89-45EE-BD7D-122E3AB6B6A4}" destId="{187E8414-6758-4278-97FF-165E5C7669E9}" srcOrd="0" destOrd="0" presId="urn:microsoft.com/office/officeart/2005/8/layout/orgChart1"/>
    <dgm:cxn modelId="{48ABE5C0-CC19-415A-9EDF-E364F0F64CB3}" srcId="{016B9794-5612-4DBF-B24B-5F86B4F36F57}" destId="{FF6ADE6D-0C89-45EE-BD7D-122E3AB6B6A4}" srcOrd="0" destOrd="0" parTransId="{6A3F4113-CCFB-4248-A106-E12CD780A5A4}" sibTransId="{38EBD2EA-CAD3-45B9-A9B2-5A184A8628BE}"/>
    <dgm:cxn modelId="{3104FC80-5B57-4345-99B3-9DA15E11DA47}" srcId="{FF6ADE6D-0C89-45EE-BD7D-122E3AB6B6A4}" destId="{D935F096-6D79-4B84-9990-F438E8CF1394}" srcOrd="0" destOrd="0" parTransId="{6DC6D8AF-DFAC-4CD9-9BD1-930C2D1F80E6}" sibTransId="{18901DC9-4E45-45F3-92A7-524B141EDA34}"/>
    <dgm:cxn modelId="{A4AF6781-AD31-475E-B7C3-B894205D5C61}" type="presOf" srcId="{4BF9BF67-9517-4A44-8401-917002F47668}" destId="{2E9CE288-D023-4307-BA18-D18E9A6310BC}" srcOrd="0" destOrd="0" presId="urn:microsoft.com/office/officeart/2005/8/layout/orgChart1"/>
    <dgm:cxn modelId="{C6424089-7FA3-4131-BC48-31F16EBAB92A}" type="presOf" srcId="{7487E0E8-E34F-40A8-960C-4837D0F57EFC}" destId="{D1451359-FE65-4EAA-86E1-84A9C123CF00}" srcOrd="0" destOrd="0" presId="urn:microsoft.com/office/officeart/2005/8/layout/orgChart1"/>
    <dgm:cxn modelId="{22BA3DC7-AA67-44F0-A647-671156A6BF46}" type="presOf" srcId="{48DA0744-D384-4EF0-9ADF-EFBB1EB29A41}" destId="{EDA7B095-81AC-4629-A754-6CAA47A37B29}" srcOrd="0" destOrd="0" presId="urn:microsoft.com/office/officeart/2005/8/layout/orgChart1"/>
    <dgm:cxn modelId="{BCE55CB2-98C5-4543-8DDB-1F8AFB137374}" srcId="{ACE3F104-D969-41F1-86F3-9677E885F332}" destId="{8B26CB94-69A3-4D80-BDE3-823E5D55700D}" srcOrd="0" destOrd="0" parTransId="{4222178B-E505-4412-A89B-205BF73A1AFD}" sibTransId="{2E3DCF09-2B73-40B0-94F2-8B36C684B855}"/>
    <dgm:cxn modelId="{93D4F572-3EAB-436B-93A4-4F1E1FC2D09D}" type="presOf" srcId="{FEA897C5-FD93-4180-8085-110BA132D9F2}" destId="{CBCFBBDC-5A55-43AD-9122-ED489AE176D5}" srcOrd="0" destOrd="0" presId="urn:microsoft.com/office/officeart/2005/8/layout/orgChart1"/>
    <dgm:cxn modelId="{F5BFA143-0B08-4FEF-8608-506F320495FF}" type="presOf" srcId="{13FDC3F1-CE37-4162-B091-F62047749EEF}" destId="{5E80D320-ACAE-4345-9D28-3CAE55C475F8}" srcOrd="0" destOrd="0" presId="urn:microsoft.com/office/officeart/2005/8/layout/orgChart1"/>
    <dgm:cxn modelId="{F3A3A0E6-1921-4A1D-8E93-21FED38E58E6}" srcId="{6D5B8540-3599-4C2A-A853-995F752AFFE7}" destId="{4F96BD47-E23B-4B68-9F5F-545756B6AD79}" srcOrd="2" destOrd="0" parTransId="{68DE23DC-32EE-4C5B-96C3-041C459DA94D}" sibTransId="{A23ACDAD-326E-48F2-8E6B-1AED33080CC6}"/>
    <dgm:cxn modelId="{58EE491A-7A26-42A8-B3CB-19B489BC64D1}" type="presOf" srcId="{5D40B41C-341B-4548-9357-2C3484F0DB88}" destId="{12F1DAF0-944F-480E-B55A-D15FBAE12BE1}" srcOrd="0" destOrd="0" presId="urn:microsoft.com/office/officeart/2005/8/layout/orgChart1"/>
    <dgm:cxn modelId="{7B4F6E3D-0CF5-402C-B0EE-28EC672FEC9A}" type="presOf" srcId="{9D03619F-6FF2-46DB-A994-AB0E708E09FB}" destId="{8D7DA85E-4102-490B-A9D5-FDE59D45E877}" srcOrd="0" destOrd="0" presId="urn:microsoft.com/office/officeart/2005/8/layout/orgChart1"/>
    <dgm:cxn modelId="{0FEF04B7-607F-476E-9F1A-8BC2C7B3EF93}" type="presOf" srcId="{85FF66F7-0AB9-4C56-BEFE-1D6EEEF7EAF3}" destId="{E9B64B79-78D2-47B9-A0A7-85CB4FF73CD5}" srcOrd="0" destOrd="0" presId="urn:microsoft.com/office/officeart/2005/8/layout/orgChart1"/>
    <dgm:cxn modelId="{199AA49A-DA0D-4F68-ACB0-0A400164A0D4}" type="presOf" srcId="{4F96BD47-E23B-4B68-9F5F-545756B6AD79}" destId="{144DF55B-9BD9-47BD-8A40-1C8D2FA55EB7}" srcOrd="1" destOrd="0" presId="urn:microsoft.com/office/officeart/2005/8/layout/orgChart1"/>
    <dgm:cxn modelId="{6464F306-3DDB-4287-A038-D6C146686EA4}" type="presOf" srcId="{F3CF94B8-591A-41C4-94EA-CD132BA4D14E}" destId="{A0131532-325D-4BF0-8727-6652915EC4D1}" srcOrd="1" destOrd="0" presId="urn:microsoft.com/office/officeart/2005/8/layout/orgChart1"/>
    <dgm:cxn modelId="{AAE6FEBF-9228-4959-A507-8767F3E86F6E}" type="presOf" srcId="{19DF20C7-5ED1-4389-BE12-565E53B03F28}" destId="{890FDA76-0C29-403F-929D-434F18421D42}" srcOrd="0" destOrd="0" presId="urn:microsoft.com/office/officeart/2005/8/layout/orgChart1"/>
    <dgm:cxn modelId="{641BBE8C-827E-4AE1-8702-D086B41A6A18}" srcId="{8CBA4D8E-F76F-4D14-85F3-AE88481B28B2}" destId="{835F1789-9ED5-4453-A7F5-1073B24B8271}" srcOrd="0" destOrd="0" parTransId="{A0FC1623-D588-447E-B852-4F09F3CF0C4B}" sibTransId="{4D6714E6-158B-4CB1-8A4F-DF4EDB3C7C5E}"/>
    <dgm:cxn modelId="{CD9F1CD4-A41E-4992-B70B-7930873C7314}" type="presOf" srcId="{8CBA4D8E-F76F-4D14-85F3-AE88481B28B2}" destId="{624566C8-F3FB-4A9D-BB52-D8BC29299E7D}" srcOrd="1" destOrd="0" presId="urn:microsoft.com/office/officeart/2005/8/layout/orgChart1"/>
    <dgm:cxn modelId="{37E884CB-5536-474D-B28B-76107BB72A67}" type="presOf" srcId="{DE3CA029-B42F-4A76-8F6C-34EC9AB4F605}" destId="{5CF4DC5E-279B-4996-AFD4-8BCF6F34AAA1}" srcOrd="0" destOrd="0" presId="urn:microsoft.com/office/officeart/2005/8/layout/orgChart1"/>
    <dgm:cxn modelId="{B8975920-E9CE-44C9-8C93-7A79781DCC78}" type="presOf" srcId="{6D5B8540-3599-4C2A-A853-995F752AFFE7}" destId="{6747043D-861B-49FD-971A-63C2F2F458BD}" srcOrd="0" destOrd="0" presId="urn:microsoft.com/office/officeart/2005/8/layout/orgChart1"/>
    <dgm:cxn modelId="{49FB5009-1CF7-48D4-AD75-4D92D9CD6B15}" srcId="{46A5FC00-3499-4088-A274-F6DC088A8268}" destId="{0770EC88-2E11-464C-A91E-07EB76DD6976}" srcOrd="2" destOrd="0" parTransId="{68D85416-0938-40AB-A3D8-AF07207E22EF}" sibTransId="{3EE8DACB-A28D-445B-B6D7-43F5377DA65E}"/>
    <dgm:cxn modelId="{0D749B15-D7E6-41D1-A9FD-439049162BC7}" type="presOf" srcId="{0770EC88-2E11-464C-A91E-07EB76DD6976}" destId="{7D58342C-7EC3-4702-A663-B58EFF293716}" srcOrd="1" destOrd="0" presId="urn:microsoft.com/office/officeart/2005/8/layout/orgChart1"/>
    <dgm:cxn modelId="{F7131D27-EC79-40E0-8DB4-6F16A9F7126A}" type="presOf" srcId="{43F5C5D6-E04C-4204-ACFC-54E4361AA478}" destId="{5D63B3EF-E5EC-44FD-912D-132DF0C03F72}" srcOrd="0" destOrd="0" presId="urn:microsoft.com/office/officeart/2005/8/layout/orgChart1"/>
    <dgm:cxn modelId="{A9B5068F-1B45-4978-B8FF-73FE04EF28E2}" type="presOf" srcId="{4B61605C-035C-41B7-855C-3A04363B4F2B}" destId="{5B68024A-8C5A-4F6B-BBA1-93CD869D6ADE}" srcOrd="0" destOrd="0" presId="urn:microsoft.com/office/officeart/2005/8/layout/orgChart1"/>
    <dgm:cxn modelId="{024A9474-EFDF-4814-8804-475B57FE9AB8}" srcId="{6D5B8540-3599-4C2A-A853-995F752AFFE7}" destId="{43F5C5D6-E04C-4204-ACFC-54E4361AA478}" srcOrd="0" destOrd="0" parTransId="{65129294-2BDF-4723-8277-05EA81DDF967}" sibTransId="{6B0FAEBE-45EA-4EE2-8297-B725E2CBDDC0}"/>
    <dgm:cxn modelId="{8BE14563-4F39-41F2-9B01-3D6E16774931}" type="presOf" srcId="{1978F572-0B28-46FB-80D0-8E6D2119B073}" destId="{EB71B7BC-19EF-4651-AB0B-76A5BE2C77D0}" srcOrd="0" destOrd="0" presId="urn:microsoft.com/office/officeart/2005/8/layout/orgChart1"/>
    <dgm:cxn modelId="{04703ADB-2757-4E40-86A8-EDDBF2DF3251}" type="presOf" srcId="{AF0BE029-21CD-46FB-B4AC-7783A5152456}" destId="{2912D188-2F9C-44FE-8B30-6BF2493C8A27}" srcOrd="1" destOrd="0" presId="urn:microsoft.com/office/officeart/2005/8/layout/orgChart1"/>
    <dgm:cxn modelId="{19B444C3-00AB-4105-9A7A-E629BF53B9F8}" type="presOf" srcId="{6A3F4113-CCFB-4248-A106-E12CD780A5A4}" destId="{F73230B7-61ED-44FD-BE33-75F48E2D8C63}" srcOrd="0" destOrd="0" presId="urn:microsoft.com/office/officeart/2005/8/layout/orgChart1"/>
    <dgm:cxn modelId="{7FBE9420-B1A5-4A6B-B1FD-3DA77587E125}" srcId="{6D5B8540-3599-4C2A-A853-995F752AFFE7}" destId="{5D40B41C-341B-4548-9357-2C3484F0DB88}" srcOrd="3" destOrd="0" parTransId="{9D03619F-6FF2-46DB-A994-AB0E708E09FB}" sibTransId="{112265A0-3810-4CB9-9EF3-B912833A8207}"/>
    <dgm:cxn modelId="{374895D0-E122-461B-B180-65A319DE8348}" srcId="{9392B69C-6AE3-4114-A7A7-11B4F4C1D0FF}" destId="{46A5FC00-3499-4088-A274-F6DC088A8268}" srcOrd="2" destOrd="0" parTransId="{D2382E5E-ED92-49A6-8AD2-FA21C4FF135C}" sibTransId="{A9A3B286-22B8-4A0C-8249-8BCCE4148E55}"/>
    <dgm:cxn modelId="{0F5800E0-E54A-4217-94FA-59C26CEE7DA9}" type="presOf" srcId="{A8AD518B-64F5-47AC-BE4E-285303B448A0}" destId="{82963B46-09BE-46CE-BB81-9004A53C2479}" srcOrd="0" destOrd="0" presId="urn:microsoft.com/office/officeart/2005/8/layout/orgChart1"/>
    <dgm:cxn modelId="{895E76E2-3E49-4111-9D3C-1BB11C07492D}" type="presOf" srcId="{835F1789-9ED5-4453-A7F5-1073B24B8271}" destId="{B24C0C28-CB99-4707-B2DE-733F8A98A51A}" srcOrd="1" destOrd="0" presId="urn:microsoft.com/office/officeart/2005/8/layout/orgChart1"/>
    <dgm:cxn modelId="{E78B8D85-5018-40AA-9E99-F183BDD89E3E}" srcId="{835F1789-9ED5-4453-A7F5-1073B24B8271}" destId="{36EA4E66-9EDF-4632-AD23-E689DD509CE1}" srcOrd="0" destOrd="0" parTransId="{1650C617-7B40-4995-A7E6-7C7ECA434C90}" sibTransId="{B68F2A43-FC43-4BBD-AF32-255440E893F9}"/>
    <dgm:cxn modelId="{A122A6C7-08EF-4131-A4CD-5EDCBEADA618}" type="presOf" srcId="{73785C4D-1EA7-49C8-88E0-242725FC6937}" destId="{3E76AB7D-C239-48C1-B81A-6CD62E86D232}" srcOrd="0" destOrd="0" presId="urn:microsoft.com/office/officeart/2005/8/layout/orgChart1"/>
    <dgm:cxn modelId="{21131EA4-E285-44F4-A26F-31D7D65FECC5}" type="presOf" srcId="{A0FC1623-D588-447E-B852-4F09F3CF0C4B}" destId="{BFCE8AA3-A6B0-4C11-A87A-8C6620F053CA}" srcOrd="0" destOrd="0" presId="urn:microsoft.com/office/officeart/2005/8/layout/orgChart1"/>
    <dgm:cxn modelId="{D4F3945C-F7BA-4439-8462-0B22A3F6E11C}" type="presOf" srcId="{46A5FC00-3499-4088-A274-F6DC088A8268}" destId="{DB079FD6-CD8A-4585-AFB4-E18D69AECB55}" srcOrd="1" destOrd="0" presId="urn:microsoft.com/office/officeart/2005/8/layout/orgChart1"/>
    <dgm:cxn modelId="{841D3821-2749-49B9-8B86-CC1AAAE29B36}" type="presOf" srcId="{36EA4E66-9EDF-4632-AD23-E689DD509CE1}" destId="{B58DAF50-594D-4BF5-BB9E-FFDB14DFE19B}" srcOrd="0" destOrd="0" presId="urn:microsoft.com/office/officeart/2005/8/layout/orgChart1"/>
    <dgm:cxn modelId="{72DD9F3C-F744-4786-8782-A286C6A86E6F}" type="presOf" srcId="{6D5B8540-3599-4C2A-A853-995F752AFFE7}" destId="{6D7FEE45-AF2E-40F5-858E-5CEA735BE869}" srcOrd="1" destOrd="0" presId="urn:microsoft.com/office/officeart/2005/8/layout/orgChart1"/>
    <dgm:cxn modelId="{E2F171A5-C17E-4EE3-A207-99453216E2B7}" type="presOf" srcId="{15D43F3F-B087-468E-AA00-9E4CCB2E21D4}" destId="{D1122855-8279-4631-B43C-C092151C9015}" srcOrd="0" destOrd="0" presId="urn:microsoft.com/office/officeart/2005/8/layout/orgChart1"/>
    <dgm:cxn modelId="{A532E83B-CC0F-4B76-8763-6EDC1B1EA393}" srcId="{D954423F-5A1E-49FD-A972-DD69A088E484}" destId="{9062AD99-FDDC-4062-988B-672E60A39002}" srcOrd="0" destOrd="0" parTransId="{85FF66F7-0AB9-4C56-BEFE-1D6EEEF7EAF3}" sibTransId="{CD0F4A33-DACE-41EC-937B-B950C4692560}"/>
    <dgm:cxn modelId="{39466E85-8A2B-45D9-B4CD-1C999694EDB8}" type="presOf" srcId="{FDD2A80E-2CAD-47C7-9514-EAC74E3AA012}" destId="{D5BF8571-B91D-439A-832F-51A48D39E5C7}" srcOrd="0" destOrd="0" presId="urn:microsoft.com/office/officeart/2005/8/layout/orgChart1"/>
    <dgm:cxn modelId="{89EFA3B8-6EEB-44BD-B6EA-B42D932069BB}" type="presOf" srcId="{1AA14E69-0554-46BD-8105-1D5C048CBDD5}" destId="{3884F27E-79EF-408B-8156-89926A7837AB}" srcOrd="0" destOrd="0" presId="urn:microsoft.com/office/officeart/2005/8/layout/orgChart1"/>
    <dgm:cxn modelId="{EF4D58B5-7AAC-458A-8473-9D88F438BF20}" type="presOf" srcId="{8CBA4D8E-F76F-4D14-85F3-AE88481B28B2}" destId="{976A9A7E-3B9A-4ABE-B488-EE7DD8D601EF}" srcOrd="0" destOrd="0" presId="urn:microsoft.com/office/officeart/2005/8/layout/orgChart1"/>
    <dgm:cxn modelId="{3F71E890-D904-44A6-B917-C70C82FA0422}" srcId="{2C2156A9-A090-47C4-A343-9411EB9B5D26}" destId="{36F9C6F6-85B4-490E-81B6-4B4BA8D1AE6E}" srcOrd="0" destOrd="0" parTransId="{CCB0903B-7D85-4F6E-9DFC-D29061864D80}" sibTransId="{D484F893-374B-496A-994C-B1DD0801FD86}"/>
    <dgm:cxn modelId="{B4592631-657E-41B3-A183-92B71EC37D21}" type="presOf" srcId="{7C9C61D8-F7FD-4003-A0E4-1DC24450BEC5}" destId="{2B82E939-06A4-4F11-849D-8CFA696F7FC7}" srcOrd="0" destOrd="0" presId="urn:microsoft.com/office/officeart/2005/8/layout/orgChart1"/>
    <dgm:cxn modelId="{EAB905CA-2C21-4894-91A8-89BD0BFE3002}" srcId="{0C85EF93-DDB2-4B37-9AF0-E5A14C5B8DB4}" destId="{BA0437B8-7CBF-4BC6-AACF-2E3B1EE84F3F}" srcOrd="0" destOrd="0" parTransId="{715BD12C-5771-4DE4-9EB4-CD553AB2D5C7}" sibTransId="{CEF73D82-EA81-4D3B-AF95-34BA3D6B32E9}"/>
    <dgm:cxn modelId="{6EAA831F-2492-4C43-A1E2-688AB4A65A96}" type="presOf" srcId="{7813AD59-184A-426B-9CB1-D2363103DC4A}" destId="{8F214863-BE18-4DF7-8692-A5EB5C7C3C2A}" srcOrd="0" destOrd="0" presId="urn:microsoft.com/office/officeart/2005/8/layout/orgChart1"/>
    <dgm:cxn modelId="{E5D51A61-C686-4187-AA96-6283EB3F5CE3}" srcId="{8828B756-E50C-452D-86E6-26CDDA1FA648}" destId="{1AA14E69-0554-46BD-8105-1D5C048CBDD5}" srcOrd="1" destOrd="0" parTransId="{86FCFCAB-89A7-4C96-A943-F28F957FCDC6}" sibTransId="{89840A61-C077-4461-B9A4-CCDA20090C74}"/>
    <dgm:cxn modelId="{AB978B48-E92E-4A3D-AABB-FAA3247E5DD9}" type="presOf" srcId="{65129294-2BDF-4723-8277-05EA81DDF967}" destId="{EE9739F2-3276-4A09-A580-49E2D257E305}" srcOrd="0" destOrd="0" presId="urn:microsoft.com/office/officeart/2005/8/layout/orgChart1"/>
    <dgm:cxn modelId="{CD5603EC-6797-401B-B327-8E4AAAEF093D}" type="presOf" srcId="{4F96BD47-E23B-4B68-9F5F-545756B6AD79}" destId="{243B6D74-C38D-4F87-BB81-2B83EEEE9F9F}" srcOrd="0" destOrd="0" presId="urn:microsoft.com/office/officeart/2005/8/layout/orgChart1"/>
    <dgm:cxn modelId="{0D05BB85-9647-4E68-8F1F-89CCA4DB04E1}" srcId="{6D5B8540-3599-4C2A-A853-995F752AFFE7}" destId="{73785C4D-1EA7-49C8-88E0-242725FC6937}" srcOrd="1" destOrd="0" parTransId="{FDD2A80E-2CAD-47C7-9514-EAC74E3AA012}" sibTransId="{FF3A7982-BDCA-4349-B3FB-680E4D4A4C71}"/>
    <dgm:cxn modelId="{C7F05F9D-32E1-4048-A68F-EFCBFBE391C4}" type="presOf" srcId="{5D40B41C-341B-4548-9357-2C3484F0DB88}" destId="{28755C73-ACE0-4DA5-AB6C-0A0D27471674}" srcOrd="1" destOrd="0" presId="urn:microsoft.com/office/officeart/2005/8/layout/orgChart1"/>
    <dgm:cxn modelId="{045493FE-DF71-4825-8CA6-C33E21FC2CBF}" srcId="{9392B69C-6AE3-4114-A7A7-11B4F4C1D0FF}" destId="{8828B756-E50C-452D-86E6-26CDDA1FA648}" srcOrd="1" destOrd="0" parTransId="{14CAC930-A7BF-4482-92D5-92D00C7F9898}" sibTransId="{B958BD38-0434-48CB-ABAE-93A3BCB235B2}"/>
    <dgm:cxn modelId="{182FA710-577A-49D1-A2CE-7439430FA7B2}" type="presOf" srcId="{0C85EF93-DDB2-4B37-9AF0-E5A14C5B8DB4}" destId="{4F6A6E0C-F85E-4774-A582-BFA0A6F151FB}" srcOrd="1" destOrd="0" presId="urn:microsoft.com/office/officeart/2005/8/layout/orgChart1"/>
    <dgm:cxn modelId="{9A6B1CD8-2031-4C0E-BADD-305C92239AC1}" type="presOf" srcId="{B1ED9AB7-533C-46E5-A08C-E98544DCC1BE}" destId="{92525894-CE72-45CC-AD99-B4027F16F3F7}" srcOrd="0" destOrd="0" presId="urn:microsoft.com/office/officeart/2005/8/layout/orgChart1"/>
    <dgm:cxn modelId="{BBFB8861-D3B2-41F4-BF40-2C1C2904C908}" srcId="{FBEFE222-D305-47CF-873F-F7281C03E28E}" destId="{8CBA4D8E-F76F-4D14-85F3-AE88481B28B2}" srcOrd="0" destOrd="0" parTransId="{B1ED9AB7-533C-46E5-A08C-E98544DCC1BE}" sibTransId="{3A580242-A1AC-41B1-BCE4-A3539096900E}"/>
    <dgm:cxn modelId="{A7F4CDC1-9355-43D8-BB56-0EA7A5750D67}" type="presOf" srcId="{D935F096-6D79-4B84-9990-F438E8CF1394}" destId="{E8A77B0E-DE64-46FD-99C5-E091D434E7E1}" srcOrd="1" destOrd="0" presId="urn:microsoft.com/office/officeart/2005/8/layout/orgChart1"/>
    <dgm:cxn modelId="{2DDCC32D-C483-4D47-81E3-20AE41C40DB0}" srcId="{AF0BE029-21CD-46FB-B4AC-7783A5152456}" destId="{F3CF94B8-591A-41C4-94EA-CD132BA4D14E}" srcOrd="0" destOrd="0" parTransId="{48DA0744-D384-4EF0-9ADF-EFBB1EB29A41}" sibTransId="{58143DB0-9E83-4DA3-9EA1-F47AA1BC348D}"/>
    <dgm:cxn modelId="{A1E230CE-35DA-4094-A97F-CFF87B672EDC}" type="presOf" srcId="{68DE23DC-32EE-4C5B-96C3-041C459DA94D}" destId="{39010ED1-3817-4637-AF16-D00BBE14D896}" srcOrd="0" destOrd="0" presId="urn:microsoft.com/office/officeart/2005/8/layout/orgChart1"/>
    <dgm:cxn modelId="{888D5F62-0940-4AFD-90D7-D8703BE04CEC}" type="presOf" srcId="{14CAC930-A7BF-4482-92D5-92D00C7F9898}" destId="{314607FE-0C60-409A-A62C-F10175096C5D}" srcOrd="0" destOrd="0" presId="urn:microsoft.com/office/officeart/2005/8/layout/orgChart1"/>
    <dgm:cxn modelId="{3CE27D52-9363-445E-89A4-C1247BD976FE}" srcId="{9392B69C-6AE3-4114-A7A7-11B4F4C1D0FF}" destId="{FEA897C5-FD93-4180-8085-110BA132D9F2}" srcOrd="0" destOrd="0" parTransId="{8598C127-E7C2-4C99-AD91-E5FA3944C728}" sibTransId="{E44481A3-37D6-41B9-A246-0F0F2B822276}"/>
    <dgm:cxn modelId="{4FF62344-919B-4241-81D9-F1A9347BDD93}" type="presOf" srcId="{9062AD99-FDDC-4062-988B-672E60A39002}" destId="{C5011F6E-39FB-40D0-84C6-82E6FF693FFF}" srcOrd="1" destOrd="0" presId="urn:microsoft.com/office/officeart/2005/8/layout/orgChart1"/>
    <dgm:cxn modelId="{F6FCAE1B-74EA-482D-B0C7-1384897C980C}" type="presOf" srcId="{8B26CB94-69A3-4D80-BDE3-823E5D55700D}" destId="{C3FA5237-4150-4D38-8B33-1627B66D9479}" srcOrd="1" destOrd="0" presId="urn:microsoft.com/office/officeart/2005/8/layout/orgChart1"/>
    <dgm:cxn modelId="{332EFBA0-30A1-4536-9BFA-F110484A153B}" type="presOf" srcId="{BA0437B8-7CBF-4BC6-AACF-2E3B1EE84F3F}" destId="{102CA20A-5A65-4D51-87DC-B7535EDAA262}" srcOrd="1" destOrd="0" presId="urn:microsoft.com/office/officeart/2005/8/layout/orgChart1"/>
    <dgm:cxn modelId="{49FC735E-734C-4175-B2F7-7D7A17315125}" type="presOf" srcId="{FE097D60-1477-42A9-BE55-88202812F633}" destId="{DD0B9CF8-2233-4169-A699-414B32921688}" srcOrd="0" destOrd="0" presId="urn:microsoft.com/office/officeart/2005/8/layout/orgChart1"/>
    <dgm:cxn modelId="{54AB6D0D-B56F-414B-9D50-541AD41DE871}" type="presOf" srcId="{FEA897C5-FD93-4180-8085-110BA132D9F2}" destId="{E1ED4AE4-8AB1-4DDE-A8EE-A56725264774}" srcOrd="1" destOrd="0" presId="urn:microsoft.com/office/officeart/2005/8/layout/orgChart1"/>
    <dgm:cxn modelId="{14CB2093-62A9-4BAB-9301-1867DB9CEC8C}" type="presOf" srcId="{016B9794-5612-4DBF-B24B-5F86B4F36F57}" destId="{054EEC7F-0AE3-425D-A9B4-6A6A2357C684}" srcOrd="1" destOrd="0" presId="urn:microsoft.com/office/officeart/2005/8/layout/orgChart1"/>
    <dgm:cxn modelId="{EAD5F194-1AF8-4A40-987C-03097E3D9590}" type="presOf" srcId="{D2382E5E-ED92-49A6-8AD2-FA21C4FF135C}" destId="{AABECAFF-7146-42D7-A5A6-54A938D22E77}" srcOrd="0" destOrd="0" presId="urn:microsoft.com/office/officeart/2005/8/layout/orgChart1"/>
    <dgm:cxn modelId="{9CAB3C9B-0D82-4944-8155-D5F38776801D}" srcId="{8828B756-E50C-452D-86E6-26CDDA1FA648}" destId="{7813AD59-184A-426B-9CB1-D2363103DC4A}" srcOrd="0" destOrd="0" parTransId="{7C9C61D8-F7FD-4003-A0E4-1DC24450BEC5}" sibTransId="{1B79DCC1-8768-4249-BB5A-F9719CDCCD41}"/>
    <dgm:cxn modelId="{0C9D2FC3-7415-432A-89E8-A3E075A7583D}" type="presOf" srcId="{AF0BE029-21CD-46FB-B4AC-7783A5152456}" destId="{6F985329-0AEC-4675-ACF8-7A163AC6DF32}" srcOrd="0" destOrd="0" presId="urn:microsoft.com/office/officeart/2005/8/layout/orgChart1"/>
    <dgm:cxn modelId="{F5863F91-C0B8-40E9-88BF-2E5FFEFD8504}" type="presOf" srcId="{36EA4E66-9EDF-4632-AD23-E689DD509CE1}" destId="{24BED90F-3F8A-4A2E-9951-2E0DFF4F4A11}" srcOrd="1" destOrd="0" presId="urn:microsoft.com/office/officeart/2005/8/layout/orgChart1"/>
    <dgm:cxn modelId="{08AF14CF-AB57-4EB3-9E76-DE0AEA07E92D}" type="presOf" srcId="{15215F9B-EE4D-422D-8B7A-83A5ED93507E}" destId="{7347EA60-1965-459C-94E7-5962EBD3CFA8}" srcOrd="0" destOrd="0" presId="urn:microsoft.com/office/officeart/2005/8/layout/orgChart1"/>
    <dgm:cxn modelId="{5D72FDDE-A2FD-40D7-BBDE-CE86BFF4CAAE}" type="presOf" srcId="{6DC6D8AF-DFAC-4CD9-9BD1-930C2D1F80E6}" destId="{CBE92A76-13FE-4D18-BE37-3DA5C0712F7E}" srcOrd="0" destOrd="0" presId="urn:microsoft.com/office/officeart/2005/8/layout/orgChart1"/>
    <dgm:cxn modelId="{F4F88812-F342-494F-B709-BFF7DD91F0FF}" type="presOf" srcId="{CCB0903B-7D85-4F6E-9DFC-D29061864D80}" destId="{39D62461-710C-4A56-BE98-B5811AE468AA}" srcOrd="0" destOrd="0" presId="urn:microsoft.com/office/officeart/2005/8/layout/orgChart1"/>
    <dgm:cxn modelId="{5D8A0D3D-1908-4C82-A24F-49BC4C477059}" type="presOf" srcId="{ACE3F104-D969-41F1-86F3-9677E885F332}" destId="{7FB487ED-CACD-4BA0-B5DD-DBF3B73485D9}" srcOrd="1" destOrd="0" presId="urn:microsoft.com/office/officeart/2005/8/layout/orgChart1"/>
    <dgm:cxn modelId="{D69C0242-8C52-4F84-B77A-BEC96C3E7D05}" type="presOf" srcId="{F3CF94B8-591A-41C4-94EA-CD132BA4D14E}" destId="{1169BF10-0373-40E1-82AD-0C5B9146B3DA}" srcOrd="0" destOrd="0" presId="urn:microsoft.com/office/officeart/2005/8/layout/orgChart1"/>
    <dgm:cxn modelId="{9248B653-42C8-49D1-A327-BA23095F4EB7}" type="presOf" srcId="{8828B756-E50C-452D-86E6-26CDDA1FA648}" destId="{1E30B7C1-7299-48C1-B8CF-E1E7503148A6}" srcOrd="0" destOrd="0" presId="urn:microsoft.com/office/officeart/2005/8/layout/orgChart1"/>
    <dgm:cxn modelId="{D8A989B4-BF60-4710-9B36-F3CA902707DD}" type="presOf" srcId="{1AA14E69-0554-46BD-8105-1D5C048CBDD5}" destId="{E8CF29AC-1552-4065-8748-EAA7E75F69E6}" srcOrd="1" destOrd="0" presId="urn:microsoft.com/office/officeart/2005/8/layout/orgChart1"/>
    <dgm:cxn modelId="{7A942095-C67C-437A-AECC-593080AD7A86}" type="presOf" srcId="{9392B69C-6AE3-4114-A7A7-11B4F4C1D0FF}" destId="{7FF8F792-0FAA-40EA-8927-D71C6DB37578}" srcOrd="0" destOrd="0" presId="urn:microsoft.com/office/officeart/2005/8/layout/orgChart1"/>
    <dgm:cxn modelId="{CC2C5A69-9EC6-4C70-B8FF-B081B2A15AD5}" type="presOf" srcId="{FBEFE222-D305-47CF-873F-F7281C03E28E}" destId="{9FBC30C8-DC48-4C71-A347-F275CFCA4B3F}" srcOrd="1" destOrd="0" presId="urn:microsoft.com/office/officeart/2005/8/layout/orgChart1"/>
    <dgm:cxn modelId="{DB511751-4D0D-4768-82A4-37DFCFAC4095}" type="presOf" srcId="{D935F096-6D79-4B84-9990-F438E8CF1394}" destId="{DCE7E0F7-02F8-48FF-9B8E-A6E54140D1CD}" srcOrd="0" destOrd="0" presId="urn:microsoft.com/office/officeart/2005/8/layout/orgChart1"/>
    <dgm:cxn modelId="{31F90835-2CBE-43CF-9FCE-3FDF3CB02335}" type="presOf" srcId="{1650C617-7B40-4995-A7E6-7C7ECA434C90}" destId="{9ACFD70B-FD76-4E1B-A334-7ED8CDE15BC0}" srcOrd="0" destOrd="0" presId="urn:microsoft.com/office/officeart/2005/8/layout/orgChart1"/>
    <dgm:cxn modelId="{8A489789-B40E-41BA-980C-B1019EAF5D6F}" type="presOf" srcId="{68D85416-0938-40AB-A3D8-AF07207E22EF}" destId="{A5477486-0006-4571-BC4A-65A357C9AB0D}" srcOrd="0" destOrd="0" presId="urn:microsoft.com/office/officeart/2005/8/layout/orgChart1"/>
    <dgm:cxn modelId="{F81C10C5-5F11-429B-8A6B-9E48D0FF75B6}" type="presOf" srcId="{ACE3F104-D969-41F1-86F3-9677E885F332}" destId="{C76B1B8A-983A-4D1D-B14D-4E2B7B0F0B59}" srcOrd="0" destOrd="0" presId="urn:microsoft.com/office/officeart/2005/8/layout/orgChart1"/>
    <dgm:cxn modelId="{7C0C81B0-DD4C-496A-B8FE-4867EC59525F}" srcId="{13FDC3F1-CE37-4162-B091-F62047749EEF}" destId="{FE097D60-1477-42A9-BE55-88202812F633}" srcOrd="0" destOrd="0" parTransId="{C69EC9EB-41DB-44BE-A7C2-090F1DE59381}" sibTransId="{C5246641-FC8B-4430-B45D-8DC8B5FFB8A5}"/>
    <dgm:cxn modelId="{5F14713E-F683-4DA9-9A8D-87E874387B93}" type="presOf" srcId="{46A5FC00-3499-4088-A274-F6DC088A8268}" destId="{FC880FE4-DAC7-4E09-BD77-81E40C36FF5E}" srcOrd="0" destOrd="0" presId="urn:microsoft.com/office/officeart/2005/8/layout/orgChart1"/>
    <dgm:cxn modelId="{DD36DDC6-0048-4B9A-8892-11D44B50536B}" type="presOf" srcId="{36F9C6F6-85B4-490E-81B6-4B4BA8D1AE6E}" destId="{9AC16062-DDE0-4747-A0AA-AE5FD39996AF}" srcOrd="1" destOrd="0" presId="urn:microsoft.com/office/officeart/2005/8/layout/orgChart1"/>
    <dgm:cxn modelId="{3CCAC4EF-A8A8-4905-B2D4-083D616B8CE7}" srcId="{46A5FC00-3499-4088-A274-F6DC088A8268}" destId="{016B9794-5612-4DBF-B24B-5F86B4F36F57}" srcOrd="0" destOrd="0" parTransId="{4B61605C-035C-41B7-855C-3A04363B4F2B}" sibTransId="{44C7BBB8-7DF4-4D34-AB2F-095980B5A600}"/>
    <dgm:cxn modelId="{4BE16D85-5F32-4E92-BF0E-0C11CEBF60ED}" srcId="{FEA897C5-FD93-4180-8085-110BA132D9F2}" destId="{AF0BE029-21CD-46FB-B4AC-7783A5152456}" srcOrd="0" destOrd="0" parTransId="{1978F572-0B28-46FB-80D0-8E6D2119B073}" sibTransId="{426DC785-0D6D-4921-B569-5E675C06DB22}"/>
    <dgm:cxn modelId="{3F1B0E82-49A0-4285-96DD-10A31C7C322D}" type="presOf" srcId="{FF6ADE6D-0C89-45EE-BD7D-122E3AB6B6A4}" destId="{F51EF27D-77A3-42F0-AD66-4AA7406ECB93}" srcOrd="1" destOrd="0" presId="urn:microsoft.com/office/officeart/2005/8/layout/orgChart1"/>
    <dgm:cxn modelId="{38375679-7B71-4B32-9E55-C9094C29B7A1}" type="presOf" srcId="{835F1789-9ED5-4453-A7F5-1073B24B8271}" destId="{CB8D48D4-B924-4947-B279-955CD8093D7A}" srcOrd="0" destOrd="0" presId="urn:microsoft.com/office/officeart/2005/8/layout/orgChart1"/>
    <dgm:cxn modelId="{71DD335E-010F-4E04-B166-21C994B1EAA9}" type="presOf" srcId="{016B9794-5612-4DBF-B24B-5F86B4F36F57}" destId="{018911AB-F366-43C1-99AD-A9CF1248FE8C}" srcOrd="0" destOrd="0" presId="urn:microsoft.com/office/officeart/2005/8/layout/orgChart1"/>
    <dgm:cxn modelId="{F16E3E38-D857-45BF-9B1C-E73CD77F3FE0}" type="presOf" srcId="{36F9C6F6-85B4-490E-81B6-4B4BA8D1AE6E}" destId="{B551EF35-9B9C-4D53-8D62-1EBA44B7ECC9}" srcOrd="0" destOrd="0" presId="urn:microsoft.com/office/officeart/2005/8/layout/orgChart1"/>
    <dgm:cxn modelId="{5AA46A60-7C22-4575-9878-4AE2432D4469}" type="presOf" srcId="{8598C127-E7C2-4C99-AD91-E5FA3944C728}" destId="{12DE9F97-1E41-4BA0-A6EA-E038109D983E}" srcOrd="0" destOrd="0" presId="urn:microsoft.com/office/officeart/2005/8/layout/orgChart1"/>
    <dgm:cxn modelId="{5FE8CED3-D73D-4B16-8184-C1F9E713F0E4}" type="presParOf" srcId="{5E80D320-ACAE-4345-9D28-3CAE55C475F8}" destId="{7B6BB890-5D42-4669-BAD3-57CFA25A29E0}" srcOrd="0" destOrd="0" presId="urn:microsoft.com/office/officeart/2005/8/layout/orgChart1"/>
    <dgm:cxn modelId="{AFB0708E-8092-4E61-93BD-271918B506C9}" type="presParOf" srcId="{7B6BB890-5D42-4669-BAD3-57CFA25A29E0}" destId="{EE268841-3A06-4B40-A8C5-B9DCF20EF4AE}" srcOrd="0" destOrd="0" presId="urn:microsoft.com/office/officeart/2005/8/layout/orgChart1"/>
    <dgm:cxn modelId="{4AACF951-C7F0-4A2D-B1A7-7BB4C25805DC}" type="presParOf" srcId="{EE268841-3A06-4B40-A8C5-B9DCF20EF4AE}" destId="{DD0B9CF8-2233-4169-A699-414B32921688}" srcOrd="0" destOrd="0" presId="urn:microsoft.com/office/officeart/2005/8/layout/orgChart1"/>
    <dgm:cxn modelId="{02081C5C-90C9-49EA-8AD8-155F2C657369}" type="presParOf" srcId="{EE268841-3A06-4B40-A8C5-B9DCF20EF4AE}" destId="{EDA780B2-720F-49B0-B049-1FC1EAD80CC0}" srcOrd="1" destOrd="0" presId="urn:microsoft.com/office/officeart/2005/8/layout/orgChart1"/>
    <dgm:cxn modelId="{C7FB7A3F-8362-4176-AE5D-FBF142A74788}" type="presParOf" srcId="{7B6BB890-5D42-4669-BAD3-57CFA25A29E0}" destId="{005DF426-C750-4251-BC0A-241C47CABA33}" srcOrd="1" destOrd="0" presId="urn:microsoft.com/office/officeart/2005/8/layout/orgChart1"/>
    <dgm:cxn modelId="{A1AE7608-E0A5-4CBE-B22C-97BA2C4BEA3E}" type="presParOf" srcId="{005DF426-C750-4251-BC0A-241C47CABA33}" destId="{7347EA60-1965-459C-94E7-5962EBD3CFA8}" srcOrd="0" destOrd="0" presId="urn:microsoft.com/office/officeart/2005/8/layout/orgChart1"/>
    <dgm:cxn modelId="{FD3F7F53-55C3-4C31-B242-A88383574653}" type="presParOf" srcId="{005DF426-C750-4251-BC0A-241C47CABA33}" destId="{D61A1706-EBBB-4BAE-8603-271FEFBD88A1}" srcOrd="1" destOrd="0" presId="urn:microsoft.com/office/officeart/2005/8/layout/orgChart1"/>
    <dgm:cxn modelId="{8BF6C9AB-FB16-4C6E-83D4-177B86EAB399}" type="presParOf" srcId="{D61A1706-EBBB-4BAE-8603-271FEFBD88A1}" destId="{AAF78B19-8A12-4BFB-AE4E-A05C2FA33BD4}" srcOrd="0" destOrd="0" presId="urn:microsoft.com/office/officeart/2005/8/layout/orgChart1"/>
    <dgm:cxn modelId="{77362203-1F1C-45E6-A364-E1690354E97B}" type="presParOf" srcId="{AAF78B19-8A12-4BFB-AE4E-A05C2FA33BD4}" destId="{7FF8F792-0FAA-40EA-8927-D71C6DB37578}" srcOrd="0" destOrd="0" presId="urn:microsoft.com/office/officeart/2005/8/layout/orgChart1"/>
    <dgm:cxn modelId="{F7CD48BD-F50C-4B2B-9C67-6D913CD351FD}" type="presParOf" srcId="{AAF78B19-8A12-4BFB-AE4E-A05C2FA33BD4}" destId="{4C794117-2F06-47C0-B4C8-EF8FCA81927F}" srcOrd="1" destOrd="0" presId="urn:microsoft.com/office/officeart/2005/8/layout/orgChart1"/>
    <dgm:cxn modelId="{66DB92EA-823E-4468-8272-F79D943B49A5}" type="presParOf" srcId="{D61A1706-EBBB-4BAE-8603-271FEFBD88A1}" destId="{24BBE05C-F2B9-4108-A591-DDCFF08E6E6F}" srcOrd="1" destOrd="0" presId="urn:microsoft.com/office/officeart/2005/8/layout/orgChart1"/>
    <dgm:cxn modelId="{9E374F8D-5351-4856-BDE6-5B4C6B175859}" type="presParOf" srcId="{24BBE05C-F2B9-4108-A591-DDCFF08E6E6F}" destId="{12DE9F97-1E41-4BA0-A6EA-E038109D983E}" srcOrd="0" destOrd="0" presId="urn:microsoft.com/office/officeart/2005/8/layout/orgChart1"/>
    <dgm:cxn modelId="{43804578-C551-41B3-8F02-A6DB1B58D968}" type="presParOf" srcId="{24BBE05C-F2B9-4108-A591-DDCFF08E6E6F}" destId="{4D197B8D-2D36-45F3-81FA-058F5A991437}" srcOrd="1" destOrd="0" presId="urn:microsoft.com/office/officeart/2005/8/layout/orgChart1"/>
    <dgm:cxn modelId="{B26DCE9C-7ECD-4C86-98D9-4693724362AC}" type="presParOf" srcId="{4D197B8D-2D36-45F3-81FA-058F5A991437}" destId="{0F2B96E8-83E8-451A-A9E1-75E199F089C7}" srcOrd="0" destOrd="0" presId="urn:microsoft.com/office/officeart/2005/8/layout/orgChart1"/>
    <dgm:cxn modelId="{9FE8DFF3-C09A-41A4-8101-5CBD83EDF88A}" type="presParOf" srcId="{0F2B96E8-83E8-451A-A9E1-75E199F089C7}" destId="{CBCFBBDC-5A55-43AD-9122-ED489AE176D5}" srcOrd="0" destOrd="0" presId="urn:microsoft.com/office/officeart/2005/8/layout/orgChart1"/>
    <dgm:cxn modelId="{A6338237-37F4-427C-9F57-FE038877ADB8}" type="presParOf" srcId="{0F2B96E8-83E8-451A-A9E1-75E199F089C7}" destId="{E1ED4AE4-8AB1-4DDE-A8EE-A56725264774}" srcOrd="1" destOrd="0" presId="urn:microsoft.com/office/officeart/2005/8/layout/orgChart1"/>
    <dgm:cxn modelId="{B55463D1-F783-4E13-9BB0-9BC9FE2928DC}" type="presParOf" srcId="{4D197B8D-2D36-45F3-81FA-058F5A991437}" destId="{CE5BB460-845F-49D4-9CBB-BC60E6C80F99}" srcOrd="1" destOrd="0" presId="urn:microsoft.com/office/officeart/2005/8/layout/orgChart1"/>
    <dgm:cxn modelId="{F7C52D94-69E6-4D69-B9C4-5C136EEC00B1}" type="presParOf" srcId="{CE5BB460-845F-49D4-9CBB-BC60E6C80F99}" destId="{EB71B7BC-19EF-4651-AB0B-76A5BE2C77D0}" srcOrd="0" destOrd="0" presId="urn:microsoft.com/office/officeart/2005/8/layout/orgChart1"/>
    <dgm:cxn modelId="{025692C0-9FED-4129-88DF-C29CD895C07F}" type="presParOf" srcId="{CE5BB460-845F-49D4-9CBB-BC60E6C80F99}" destId="{35E0DB88-EB26-483A-A147-BD9D17381063}" srcOrd="1" destOrd="0" presId="urn:microsoft.com/office/officeart/2005/8/layout/orgChart1"/>
    <dgm:cxn modelId="{FECF45CA-A91D-40C5-89E4-AC004DEE9A3A}" type="presParOf" srcId="{35E0DB88-EB26-483A-A147-BD9D17381063}" destId="{E30F7A92-E35D-4075-B33C-5BEBE308ED2F}" srcOrd="0" destOrd="0" presId="urn:microsoft.com/office/officeart/2005/8/layout/orgChart1"/>
    <dgm:cxn modelId="{3E1CA395-23E7-495C-8640-EDEE2A082708}" type="presParOf" srcId="{E30F7A92-E35D-4075-B33C-5BEBE308ED2F}" destId="{6F985329-0AEC-4675-ACF8-7A163AC6DF32}" srcOrd="0" destOrd="0" presId="urn:microsoft.com/office/officeart/2005/8/layout/orgChart1"/>
    <dgm:cxn modelId="{4345A18A-E844-46E3-A9D4-DB97D0EA9E73}" type="presParOf" srcId="{E30F7A92-E35D-4075-B33C-5BEBE308ED2F}" destId="{2912D188-2F9C-44FE-8B30-6BF2493C8A27}" srcOrd="1" destOrd="0" presId="urn:microsoft.com/office/officeart/2005/8/layout/orgChart1"/>
    <dgm:cxn modelId="{4130B52E-E638-4A37-B34D-90614E5AC0CB}" type="presParOf" srcId="{35E0DB88-EB26-483A-A147-BD9D17381063}" destId="{ED27C231-7990-4F4B-AB04-8CDAE4DE72FF}" srcOrd="1" destOrd="0" presId="urn:microsoft.com/office/officeart/2005/8/layout/orgChart1"/>
    <dgm:cxn modelId="{974CE54C-5A63-44BD-A64F-AD3B356A6BCF}" type="presParOf" srcId="{ED27C231-7990-4F4B-AB04-8CDAE4DE72FF}" destId="{EDA7B095-81AC-4629-A754-6CAA47A37B29}" srcOrd="0" destOrd="0" presId="urn:microsoft.com/office/officeart/2005/8/layout/orgChart1"/>
    <dgm:cxn modelId="{7238B67E-0B7C-4995-9B95-287C124E553F}" type="presParOf" srcId="{ED27C231-7990-4F4B-AB04-8CDAE4DE72FF}" destId="{1CDDC930-76FF-4531-A3B1-2DED9A89148E}" srcOrd="1" destOrd="0" presId="urn:microsoft.com/office/officeart/2005/8/layout/orgChart1"/>
    <dgm:cxn modelId="{5920727B-26DE-4E77-A287-812C7B6BF87A}" type="presParOf" srcId="{1CDDC930-76FF-4531-A3B1-2DED9A89148E}" destId="{84525B44-A453-4CDE-A4FB-B43C418C35E3}" srcOrd="0" destOrd="0" presId="urn:microsoft.com/office/officeart/2005/8/layout/orgChart1"/>
    <dgm:cxn modelId="{78AB36BC-DD42-4C64-A3C0-DFE082400ECC}" type="presParOf" srcId="{84525B44-A453-4CDE-A4FB-B43C418C35E3}" destId="{1169BF10-0373-40E1-82AD-0C5B9146B3DA}" srcOrd="0" destOrd="0" presId="urn:microsoft.com/office/officeart/2005/8/layout/orgChart1"/>
    <dgm:cxn modelId="{FFDA14FD-3587-4219-A14F-BA4F907A21CF}" type="presParOf" srcId="{84525B44-A453-4CDE-A4FB-B43C418C35E3}" destId="{A0131532-325D-4BF0-8727-6652915EC4D1}" srcOrd="1" destOrd="0" presId="urn:microsoft.com/office/officeart/2005/8/layout/orgChart1"/>
    <dgm:cxn modelId="{9CEC5BD8-7A02-4CD2-AFA3-414EA280A061}" type="presParOf" srcId="{1CDDC930-76FF-4531-A3B1-2DED9A89148E}" destId="{437AA11C-8593-49E0-84ED-C7559FBCBD5D}" srcOrd="1" destOrd="0" presId="urn:microsoft.com/office/officeart/2005/8/layout/orgChart1"/>
    <dgm:cxn modelId="{36A199E4-E8D9-4480-B656-8E8AFC1C8D06}" type="presParOf" srcId="{437AA11C-8593-49E0-84ED-C7559FBCBD5D}" destId="{2E9CE288-D023-4307-BA18-D18E9A6310BC}" srcOrd="0" destOrd="0" presId="urn:microsoft.com/office/officeart/2005/8/layout/orgChart1"/>
    <dgm:cxn modelId="{04EA1AD4-A3D6-498E-80DE-8B2E7C48F318}" type="presParOf" srcId="{437AA11C-8593-49E0-84ED-C7559FBCBD5D}" destId="{7C760613-6A69-4BE0-A1E9-B1DEE9FEC333}" srcOrd="1" destOrd="0" presId="urn:microsoft.com/office/officeart/2005/8/layout/orgChart1"/>
    <dgm:cxn modelId="{CDD3471B-476F-4187-A10F-FE6DBD45384E}" type="presParOf" srcId="{7C760613-6A69-4BE0-A1E9-B1DEE9FEC333}" destId="{3C0C3310-FC62-4303-B862-DC58F2BBA9A5}" srcOrd="0" destOrd="0" presId="urn:microsoft.com/office/officeart/2005/8/layout/orgChart1"/>
    <dgm:cxn modelId="{B568ACC1-4A69-4C37-BE9A-C54FCB0ECC28}" type="presParOf" srcId="{3C0C3310-FC62-4303-B862-DC58F2BBA9A5}" destId="{9BEA875D-BFD6-49B7-9DC1-D72F00FDF822}" srcOrd="0" destOrd="0" presId="urn:microsoft.com/office/officeart/2005/8/layout/orgChart1"/>
    <dgm:cxn modelId="{2A66116C-0BEC-4B1E-A590-9509A14AA648}" type="presParOf" srcId="{3C0C3310-FC62-4303-B862-DC58F2BBA9A5}" destId="{3489EB92-168B-4479-9293-57436163D436}" srcOrd="1" destOrd="0" presId="urn:microsoft.com/office/officeart/2005/8/layout/orgChart1"/>
    <dgm:cxn modelId="{7781BAFB-3980-4D5A-BECD-D62ABF024709}" type="presParOf" srcId="{7C760613-6A69-4BE0-A1E9-B1DEE9FEC333}" destId="{84DEA888-F002-4A12-9443-18D2B949A978}" srcOrd="1" destOrd="0" presId="urn:microsoft.com/office/officeart/2005/8/layout/orgChart1"/>
    <dgm:cxn modelId="{9D6455EB-A9A8-4BC1-8375-BF896B5A6247}" type="presParOf" srcId="{84DEA888-F002-4A12-9443-18D2B949A978}" destId="{39D62461-710C-4A56-BE98-B5811AE468AA}" srcOrd="0" destOrd="0" presId="urn:microsoft.com/office/officeart/2005/8/layout/orgChart1"/>
    <dgm:cxn modelId="{229A13DF-5071-4EE9-9760-29C4E3EF7033}" type="presParOf" srcId="{84DEA888-F002-4A12-9443-18D2B949A978}" destId="{BDED1E0E-6DDA-417F-A879-3FD65022D365}" srcOrd="1" destOrd="0" presId="urn:microsoft.com/office/officeart/2005/8/layout/orgChart1"/>
    <dgm:cxn modelId="{B4C7A5AF-F0B2-41F0-AF8F-9826AB5B999D}" type="presParOf" srcId="{BDED1E0E-6DDA-417F-A879-3FD65022D365}" destId="{D94B0F0C-6B10-4375-AA91-817BA329687A}" srcOrd="0" destOrd="0" presId="urn:microsoft.com/office/officeart/2005/8/layout/orgChart1"/>
    <dgm:cxn modelId="{0ED03B70-3427-479B-AFEB-63C5932E7D20}" type="presParOf" srcId="{D94B0F0C-6B10-4375-AA91-817BA329687A}" destId="{B551EF35-9B9C-4D53-8D62-1EBA44B7ECC9}" srcOrd="0" destOrd="0" presId="urn:microsoft.com/office/officeart/2005/8/layout/orgChart1"/>
    <dgm:cxn modelId="{FE99DA70-0A1C-4A50-9E4D-0DF9152E6D52}" type="presParOf" srcId="{D94B0F0C-6B10-4375-AA91-817BA329687A}" destId="{9AC16062-DDE0-4747-A0AA-AE5FD39996AF}" srcOrd="1" destOrd="0" presId="urn:microsoft.com/office/officeart/2005/8/layout/orgChart1"/>
    <dgm:cxn modelId="{59167FA3-12B2-4F61-8F39-09A51181A99C}" type="presParOf" srcId="{BDED1E0E-6DDA-417F-A879-3FD65022D365}" destId="{7EB521CA-9B35-4C38-B7EF-57C5311A8A58}" srcOrd="1" destOrd="0" presId="urn:microsoft.com/office/officeart/2005/8/layout/orgChart1"/>
    <dgm:cxn modelId="{0BA5AEA9-0DD8-422F-8321-E2D80744578E}" type="presParOf" srcId="{7EB521CA-9B35-4C38-B7EF-57C5311A8A58}" destId="{D1122855-8279-4631-B43C-C092151C9015}" srcOrd="0" destOrd="0" presId="urn:microsoft.com/office/officeart/2005/8/layout/orgChart1"/>
    <dgm:cxn modelId="{58BF458C-55BC-4A67-9679-917951CD81BD}" type="presParOf" srcId="{7EB521CA-9B35-4C38-B7EF-57C5311A8A58}" destId="{7A6FE4F0-C359-4D29-B1A8-86A41829CCE8}" srcOrd="1" destOrd="0" presId="urn:microsoft.com/office/officeart/2005/8/layout/orgChart1"/>
    <dgm:cxn modelId="{B0BB24E7-801D-4979-B6D6-E5D2143A40AE}" type="presParOf" srcId="{7A6FE4F0-C359-4D29-B1A8-86A41829CCE8}" destId="{BD89B47F-F519-4253-8344-03D6032705EA}" srcOrd="0" destOrd="0" presId="urn:microsoft.com/office/officeart/2005/8/layout/orgChart1"/>
    <dgm:cxn modelId="{CD326F55-F6A2-4988-BCFE-BBFD9AA015C8}" type="presParOf" srcId="{BD89B47F-F519-4253-8344-03D6032705EA}" destId="{AB3D48F3-0352-4AE7-AF20-0A5DFF61F675}" srcOrd="0" destOrd="0" presId="urn:microsoft.com/office/officeart/2005/8/layout/orgChart1"/>
    <dgm:cxn modelId="{06D22B58-D6D7-4793-9CED-C3F15B7639DE}" type="presParOf" srcId="{BD89B47F-F519-4253-8344-03D6032705EA}" destId="{4F6A6E0C-F85E-4774-A582-BFA0A6F151FB}" srcOrd="1" destOrd="0" presId="urn:microsoft.com/office/officeart/2005/8/layout/orgChart1"/>
    <dgm:cxn modelId="{30B8798B-4D9B-4738-8B83-10C59B204106}" type="presParOf" srcId="{7A6FE4F0-C359-4D29-B1A8-86A41829CCE8}" destId="{FC788EA8-E2DC-426D-BF61-ABE906077976}" srcOrd="1" destOrd="0" presId="urn:microsoft.com/office/officeart/2005/8/layout/orgChart1"/>
    <dgm:cxn modelId="{2C7B36E0-EC0E-48DE-9C01-9062CB0BC5C3}" type="presParOf" srcId="{FC788EA8-E2DC-426D-BF61-ABE906077976}" destId="{98DC9471-B5E5-42F7-8D0D-CDE8050B05BB}" srcOrd="0" destOrd="0" presId="urn:microsoft.com/office/officeart/2005/8/layout/orgChart1"/>
    <dgm:cxn modelId="{AC2EC57B-95F6-43FD-9B94-4597421FC880}" type="presParOf" srcId="{FC788EA8-E2DC-426D-BF61-ABE906077976}" destId="{F39AA441-6FB2-435A-9E7F-AB12E82703F5}" srcOrd="1" destOrd="0" presId="urn:microsoft.com/office/officeart/2005/8/layout/orgChart1"/>
    <dgm:cxn modelId="{F654E815-2895-4BCE-B536-927721776126}" type="presParOf" srcId="{F39AA441-6FB2-435A-9E7F-AB12E82703F5}" destId="{D5164299-36F9-4CBC-870D-CC8E19D0282D}" srcOrd="0" destOrd="0" presId="urn:microsoft.com/office/officeart/2005/8/layout/orgChart1"/>
    <dgm:cxn modelId="{55DB32DB-8902-432F-AC46-8F0ACB24B653}" type="presParOf" srcId="{D5164299-36F9-4CBC-870D-CC8E19D0282D}" destId="{C3A98DBB-A810-4352-A1C6-637E08EDEE71}" srcOrd="0" destOrd="0" presId="urn:microsoft.com/office/officeart/2005/8/layout/orgChart1"/>
    <dgm:cxn modelId="{B68B5D72-C7D1-4C6D-BD15-AA1D6FA7DCC2}" type="presParOf" srcId="{D5164299-36F9-4CBC-870D-CC8E19D0282D}" destId="{102CA20A-5A65-4D51-87DC-B7535EDAA262}" srcOrd="1" destOrd="0" presId="urn:microsoft.com/office/officeart/2005/8/layout/orgChart1"/>
    <dgm:cxn modelId="{F8161A11-D0FE-4294-8188-B0980A6B8571}" type="presParOf" srcId="{F39AA441-6FB2-435A-9E7F-AB12E82703F5}" destId="{10CAB6DD-4A88-43C4-8E04-2F623E0F0D9C}" srcOrd="1" destOrd="0" presId="urn:microsoft.com/office/officeart/2005/8/layout/orgChart1"/>
    <dgm:cxn modelId="{B6EB2E44-6CF1-4DCC-8FB5-CC36DAA58A65}" type="presParOf" srcId="{F39AA441-6FB2-435A-9E7F-AB12E82703F5}" destId="{725E0A12-1E6A-4339-A17C-97292B8913F3}" srcOrd="2" destOrd="0" presId="urn:microsoft.com/office/officeart/2005/8/layout/orgChart1"/>
    <dgm:cxn modelId="{064A9DB0-91DC-4F54-A419-659A3382396E}" type="presParOf" srcId="{7A6FE4F0-C359-4D29-B1A8-86A41829CCE8}" destId="{938D58E0-7DA0-4151-B35D-66A5306F95D7}" srcOrd="2" destOrd="0" presId="urn:microsoft.com/office/officeart/2005/8/layout/orgChart1"/>
    <dgm:cxn modelId="{DCE84D28-1530-41DE-93A5-31FBDBD488C7}" type="presParOf" srcId="{BDED1E0E-6DDA-417F-A879-3FD65022D365}" destId="{FB52D90B-778B-4CA1-BA82-7E3D6A7F4DF8}" srcOrd="2" destOrd="0" presId="urn:microsoft.com/office/officeart/2005/8/layout/orgChart1"/>
    <dgm:cxn modelId="{A4197EC4-B08D-4664-B007-5C44EB68FA2D}" type="presParOf" srcId="{7C760613-6A69-4BE0-A1E9-B1DEE9FEC333}" destId="{1FC50B61-4B84-4394-B57A-B264F77149A6}" srcOrd="2" destOrd="0" presId="urn:microsoft.com/office/officeart/2005/8/layout/orgChart1"/>
    <dgm:cxn modelId="{9A60A811-7C61-4132-BC27-0A8390FCB491}" type="presParOf" srcId="{1CDDC930-76FF-4531-A3B1-2DED9A89148E}" destId="{33E3DCDE-CF97-422E-AF12-95834FB31CC8}" srcOrd="2" destOrd="0" presId="urn:microsoft.com/office/officeart/2005/8/layout/orgChart1"/>
    <dgm:cxn modelId="{4A1991A1-3CC1-4166-89D4-756E38725618}" type="presParOf" srcId="{35E0DB88-EB26-483A-A147-BD9D17381063}" destId="{09C65486-F958-49C3-8C77-77FBCA3B32D6}" srcOrd="2" destOrd="0" presId="urn:microsoft.com/office/officeart/2005/8/layout/orgChart1"/>
    <dgm:cxn modelId="{E6FC0858-EAA2-4A7A-9491-E802313343B9}" type="presParOf" srcId="{4D197B8D-2D36-45F3-81FA-058F5A991437}" destId="{A3F5835B-90F0-49D7-85BE-069771CF07C2}" srcOrd="2" destOrd="0" presId="urn:microsoft.com/office/officeart/2005/8/layout/orgChart1"/>
    <dgm:cxn modelId="{26EFC386-6F3F-4AD5-AD70-FE86FE9F43B1}" type="presParOf" srcId="{24BBE05C-F2B9-4108-A591-DDCFF08E6E6F}" destId="{314607FE-0C60-409A-A62C-F10175096C5D}" srcOrd="2" destOrd="0" presId="urn:microsoft.com/office/officeart/2005/8/layout/orgChart1"/>
    <dgm:cxn modelId="{8E1B6D76-DEBC-4883-A03E-9FFE1543F9D0}" type="presParOf" srcId="{24BBE05C-F2B9-4108-A591-DDCFF08E6E6F}" destId="{152A1DBF-F09F-48CB-A3BC-86D404D01806}" srcOrd="3" destOrd="0" presId="urn:microsoft.com/office/officeart/2005/8/layout/orgChart1"/>
    <dgm:cxn modelId="{0C149BFF-BF8D-4302-B265-5B2790B6618D}" type="presParOf" srcId="{152A1DBF-F09F-48CB-A3BC-86D404D01806}" destId="{5027EAD7-5617-4E48-9F25-756B66290202}" srcOrd="0" destOrd="0" presId="urn:microsoft.com/office/officeart/2005/8/layout/orgChart1"/>
    <dgm:cxn modelId="{600C7693-92F7-4EFB-B120-23630113A367}" type="presParOf" srcId="{5027EAD7-5617-4E48-9F25-756B66290202}" destId="{1E30B7C1-7299-48C1-B8CF-E1E7503148A6}" srcOrd="0" destOrd="0" presId="urn:microsoft.com/office/officeart/2005/8/layout/orgChart1"/>
    <dgm:cxn modelId="{F2148D05-7D69-4C7A-9CD5-DECBBA5AD975}" type="presParOf" srcId="{5027EAD7-5617-4E48-9F25-756B66290202}" destId="{37DB8048-E05E-4252-B324-DFE5C9F49B18}" srcOrd="1" destOrd="0" presId="urn:microsoft.com/office/officeart/2005/8/layout/orgChart1"/>
    <dgm:cxn modelId="{B94C2D2B-C4FE-48F8-B849-04C543753CB0}" type="presParOf" srcId="{152A1DBF-F09F-48CB-A3BC-86D404D01806}" destId="{2CC5EAEE-32AA-408D-9D65-2C29241CB302}" srcOrd="1" destOrd="0" presId="urn:microsoft.com/office/officeart/2005/8/layout/orgChart1"/>
    <dgm:cxn modelId="{4C0603A4-FB97-4C96-ADFD-8702EE6EC43A}" type="presParOf" srcId="{2CC5EAEE-32AA-408D-9D65-2C29241CB302}" destId="{2B82E939-06A4-4F11-849D-8CFA696F7FC7}" srcOrd="0" destOrd="0" presId="urn:microsoft.com/office/officeart/2005/8/layout/orgChart1"/>
    <dgm:cxn modelId="{01E3F4C8-F36E-4F5D-84B5-903C64709BCB}" type="presParOf" srcId="{2CC5EAEE-32AA-408D-9D65-2C29241CB302}" destId="{B2AA8E96-BE86-4FD5-AE06-AB48B17F5F19}" srcOrd="1" destOrd="0" presId="urn:microsoft.com/office/officeart/2005/8/layout/orgChart1"/>
    <dgm:cxn modelId="{B546AAF5-3AB8-4709-864C-E8C7C88DA046}" type="presParOf" srcId="{B2AA8E96-BE86-4FD5-AE06-AB48B17F5F19}" destId="{63996BD6-C0A6-4E87-9DD3-EBA7D8B2D82A}" srcOrd="0" destOrd="0" presId="urn:microsoft.com/office/officeart/2005/8/layout/orgChart1"/>
    <dgm:cxn modelId="{396DDB4D-A3EC-4D8A-8216-D1AACF4DC8AC}" type="presParOf" srcId="{63996BD6-C0A6-4E87-9DD3-EBA7D8B2D82A}" destId="{8F214863-BE18-4DF7-8692-A5EB5C7C3C2A}" srcOrd="0" destOrd="0" presId="urn:microsoft.com/office/officeart/2005/8/layout/orgChart1"/>
    <dgm:cxn modelId="{1A86222D-4041-402A-9FED-E680CA616ED5}" type="presParOf" srcId="{63996BD6-C0A6-4E87-9DD3-EBA7D8B2D82A}" destId="{42416C69-3ECA-4648-BA4C-D0E83E94C0C2}" srcOrd="1" destOrd="0" presId="urn:microsoft.com/office/officeart/2005/8/layout/orgChart1"/>
    <dgm:cxn modelId="{D24F1178-12F0-4923-834B-0DAA5C1E862B}" type="presParOf" srcId="{B2AA8E96-BE86-4FD5-AE06-AB48B17F5F19}" destId="{D4F2F00C-DB62-47A4-9142-6A38324EBF5A}" srcOrd="1" destOrd="0" presId="urn:microsoft.com/office/officeart/2005/8/layout/orgChart1"/>
    <dgm:cxn modelId="{4B01F48E-D6F2-4DF8-B858-237A9118FFB4}" type="presParOf" srcId="{B2AA8E96-BE86-4FD5-AE06-AB48B17F5F19}" destId="{290F71FB-2CFA-4E10-8CDC-CAA1D1683711}" srcOrd="2" destOrd="0" presId="urn:microsoft.com/office/officeart/2005/8/layout/orgChart1"/>
    <dgm:cxn modelId="{8C844020-69A9-4C99-807F-172CFFC704CA}" type="presParOf" srcId="{2CC5EAEE-32AA-408D-9D65-2C29241CB302}" destId="{0F3B24F2-0369-47F9-99A4-940EEC3103A7}" srcOrd="2" destOrd="0" presId="urn:microsoft.com/office/officeart/2005/8/layout/orgChart1"/>
    <dgm:cxn modelId="{813FAD3A-0F9C-4784-ACF7-9589960280AE}" type="presParOf" srcId="{2CC5EAEE-32AA-408D-9D65-2C29241CB302}" destId="{F90E112D-71A3-4503-B731-4C8AF211CD73}" srcOrd="3" destOrd="0" presId="urn:microsoft.com/office/officeart/2005/8/layout/orgChart1"/>
    <dgm:cxn modelId="{C5FBF3B1-CEC5-4D66-A260-6B3FB4E2170E}" type="presParOf" srcId="{F90E112D-71A3-4503-B731-4C8AF211CD73}" destId="{566609AA-4A38-411F-9FEE-FB84559A6243}" srcOrd="0" destOrd="0" presId="urn:microsoft.com/office/officeart/2005/8/layout/orgChart1"/>
    <dgm:cxn modelId="{0BDEA998-7B8D-4B6A-9F76-C658D41AD519}" type="presParOf" srcId="{566609AA-4A38-411F-9FEE-FB84559A6243}" destId="{3884F27E-79EF-408B-8156-89926A7837AB}" srcOrd="0" destOrd="0" presId="urn:microsoft.com/office/officeart/2005/8/layout/orgChart1"/>
    <dgm:cxn modelId="{79F29B7C-E9FB-4563-9D3A-C8B41EC1D544}" type="presParOf" srcId="{566609AA-4A38-411F-9FEE-FB84559A6243}" destId="{E8CF29AC-1552-4065-8748-EAA7E75F69E6}" srcOrd="1" destOrd="0" presId="urn:microsoft.com/office/officeart/2005/8/layout/orgChart1"/>
    <dgm:cxn modelId="{F6B74ECE-047F-4ED2-93AB-4940014259CD}" type="presParOf" srcId="{F90E112D-71A3-4503-B731-4C8AF211CD73}" destId="{85350B99-155F-46F9-82A6-6C0997A697F7}" srcOrd="1" destOrd="0" presId="urn:microsoft.com/office/officeart/2005/8/layout/orgChart1"/>
    <dgm:cxn modelId="{18E31724-823B-42C3-817B-4917FBF8438C}" type="presParOf" srcId="{F90E112D-71A3-4503-B731-4C8AF211CD73}" destId="{8254140B-ED0C-495C-840E-6AC6857F750C}" srcOrd="2" destOrd="0" presId="urn:microsoft.com/office/officeart/2005/8/layout/orgChart1"/>
    <dgm:cxn modelId="{B6DFF196-EA15-43BF-8F05-4D394925A2C5}" type="presParOf" srcId="{152A1DBF-F09F-48CB-A3BC-86D404D01806}" destId="{535EB9D9-BADF-4817-BFED-608036FBAFD1}" srcOrd="2" destOrd="0" presId="urn:microsoft.com/office/officeart/2005/8/layout/orgChart1"/>
    <dgm:cxn modelId="{443E50A6-B27E-4F68-B7B7-24B653D0782E}" type="presParOf" srcId="{24BBE05C-F2B9-4108-A591-DDCFF08E6E6F}" destId="{AABECAFF-7146-42D7-A5A6-54A938D22E77}" srcOrd="4" destOrd="0" presId="urn:microsoft.com/office/officeart/2005/8/layout/orgChart1"/>
    <dgm:cxn modelId="{BDB916A3-44CA-4DC4-BDD6-AE5E8CD7574D}" type="presParOf" srcId="{24BBE05C-F2B9-4108-A591-DDCFF08E6E6F}" destId="{F9A45C2F-F928-4979-9BE3-1BE95E51DDB4}" srcOrd="5" destOrd="0" presId="urn:microsoft.com/office/officeart/2005/8/layout/orgChart1"/>
    <dgm:cxn modelId="{A4E8840A-9DA8-4236-B10F-BF23B88B2058}" type="presParOf" srcId="{F9A45C2F-F928-4979-9BE3-1BE95E51DDB4}" destId="{4AD54960-1FB3-4D9F-95D8-472924EB4123}" srcOrd="0" destOrd="0" presId="urn:microsoft.com/office/officeart/2005/8/layout/orgChart1"/>
    <dgm:cxn modelId="{2E7B27E6-EE25-4B23-8F9A-03FA026F32BA}" type="presParOf" srcId="{4AD54960-1FB3-4D9F-95D8-472924EB4123}" destId="{FC880FE4-DAC7-4E09-BD77-81E40C36FF5E}" srcOrd="0" destOrd="0" presId="urn:microsoft.com/office/officeart/2005/8/layout/orgChart1"/>
    <dgm:cxn modelId="{F0DA74C8-CA17-4C36-8B7B-C85848783593}" type="presParOf" srcId="{4AD54960-1FB3-4D9F-95D8-472924EB4123}" destId="{DB079FD6-CD8A-4585-AFB4-E18D69AECB55}" srcOrd="1" destOrd="0" presId="urn:microsoft.com/office/officeart/2005/8/layout/orgChart1"/>
    <dgm:cxn modelId="{BE732AF4-73A6-4E5E-BB02-E96EEF1BC658}" type="presParOf" srcId="{F9A45C2F-F928-4979-9BE3-1BE95E51DDB4}" destId="{A2018C1E-5942-483C-B089-C82B63C137C3}" srcOrd="1" destOrd="0" presId="urn:microsoft.com/office/officeart/2005/8/layout/orgChart1"/>
    <dgm:cxn modelId="{EC53E5C6-7AFA-41F5-9C93-3F06BACC64B7}" type="presParOf" srcId="{A2018C1E-5942-483C-B089-C82B63C137C3}" destId="{5B68024A-8C5A-4F6B-BBA1-93CD869D6ADE}" srcOrd="0" destOrd="0" presId="urn:microsoft.com/office/officeart/2005/8/layout/orgChart1"/>
    <dgm:cxn modelId="{C57BEB8B-0774-4FCB-9BE4-C86DB7FA79ED}" type="presParOf" srcId="{A2018C1E-5942-483C-B089-C82B63C137C3}" destId="{C77D0ADA-6C27-41EE-AB12-5601492C9A61}" srcOrd="1" destOrd="0" presId="urn:microsoft.com/office/officeart/2005/8/layout/orgChart1"/>
    <dgm:cxn modelId="{5CBB250E-9383-4042-A559-C3B39F7E6CDE}" type="presParOf" srcId="{C77D0ADA-6C27-41EE-AB12-5601492C9A61}" destId="{975DEB36-5900-4464-ADC7-5B02B4F7D7DF}" srcOrd="0" destOrd="0" presId="urn:microsoft.com/office/officeart/2005/8/layout/orgChart1"/>
    <dgm:cxn modelId="{BE51B320-C42F-4C2F-AB22-E9B2053ACB57}" type="presParOf" srcId="{975DEB36-5900-4464-ADC7-5B02B4F7D7DF}" destId="{018911AB-F366-43C1-99AD-A9CF1248FE8C}" srcOrd="0" destOrd="0" presId="urn:microsoft.com/office/officeart/2005/8/layout/orgChart1"/>
    <dgm:cxn modelId="{7EAA751C-5AE0-4382-AEF6-7455D1061D00}" type="presParOf" srcId="{975DEB36-5900-4464-ADC7-5B02B4F7D7DF}" destId="{054EEC7F-0AE3-425D-A9B4-6A6A2357C684}" srcOrd="1" destOrd="0" presId="urn:microsoft.com/office/officeart/2005/8/layout/orgChart1"/>
    <dgm:cxn modelId="{777954BB-2423-49E7-83F1-0AE12CEBECCA}" type="presParOf" srcId="{C77D0ADA-6C27-41EE-AB12-5601492C9A61}" destId="{C4BD2ADD-7A2C-46C3-A738-3815D50CDBBC}" srcOrd="1" destOrd="0" presId="urn:microsoft.com/office/officeart/2005/8/layout/orgChart1"/>
    <dgm:cxn modelId="{BDEDAD4F-CFB6-4977-B3F3-2828D6324E0C}" type="presParOf" srcId="{C4BD2ADD-7A2C-46C3-A738-3815D50CDBBC}" destId="{F73230B7-61ED-44FD-BE33-75F48E2D8C63}" srcOrd="0" destOrd="0" presId="urn:microsoft.com/office/officeart/2005/8/layout/orgChart1"/>
    <dgm:cxn modelId="{FDDF1DF1-7960-42DC-8BB2-751ABB78151D}" type="presParOf" srcId="{C4BD2ADD-7A2C-46C3-A738-3815D50CDBBC}" destId="{1493B489-974B-4F06-ABBC-AB0B79F5E469}" srcOrd="1" destOrd="0" presId="urn:microsoft.com/office/officeart/2005/8/layout/orgChart1"/>
    <dgm:cxn modelId="{43269527-0AD1-4794-B4F5-411D2CF26CF9}" type="presParOf" srcId="{1493B489-974B-4F06-ABBC-AB0B79F5E469}" destId="{CF49E135-50B5-4028-9DDF-3055F07BD7E1}" srcOrd="0" destOrd="0" presId="urn:microsoft.com/office/officeart/2005/8/layout/orgChart1"/>
    <dgm:cxn modelId="{A836F9DC-1465-4115-8ECE-BF5653C46C15}" type="presParOf" srcId="{CF49E135-50B5-4028-9DDF-3055F07BD7E1}" destId="{187E8414-6758-4278-97FF-165E5C7669E9}" srcOrd="0" destOrd="0" presId="urn:microsoft.com/office/officeart/2005/8/layout/orgChart1"/>
    <dgm:cxn modelId="{515F00BC-1F56-4CD2-A78E-463A1CDF5D42}" type="presParOf" srcId="{CF49E135-50B5-4028-9DDF-3055F07BD7E1}" destId="{F51EF27D-77A3-42F0-AD66-4AA7406ECB93}" srcOrd="1" destOrd="0" presId="urn:microsoft.com/office/officeart/2005/8/layout/orgChart1"/>
    <dgm:cxn modelId="{8578C7FE-4982-4923-B4AB-DF57223D5DAB}" type="presParOf" srcId="{1493B489-974B-4F06-ABBC-AB0B79F5E469}" destId="{0A4CD43D-A950-4B0B-823E-9BEFC42C2093}" srcOrd="1" destOrd="0" presId="urn:microsoft.com/office/officeart/2005/8/layout/orgChart1"/>
    <dgm:cxn modelId="{04DFFD85-F31E-41DC-90C4-F8031D5287B7}" type="presParOf" srcId="{0A4CD43D-A950-4B0B-823E-9BEFC42C2093}" destId="{CBE92A76-13FE-4D18-BE37-3DA5C0712F7E}" srcOrd="0" destOrd="0" presId="urn:microsoft.com/office/officeart/2005/8/layout/orgChart1"/>
    <dgm:cxn modelId="{72BF2B5A-CE4F-4C12-A1B5-0679EDF9E965}" type="presParOf" srcId="{0A4CD43D-A950-4B0B-823E-9BEFC42C2093}" destId="{00AE23FB-75EF-48C1-AA6D-616DC57133F0}" srcOrd="1" destOrd="0" presId="urn:microsoft.com/office/officeart/2005/8/layout/orgChart1"/>
    <dgm:cxn modelId="{21DD0E99-51C1-4D76-B53C-2EF45DF0CA06}" type="presParOf" srcId="{00AE23FB-75EF-48C1-AA6D-616DC57133F0}" destId="{005C797D-10FD-4691-8572-2DE549CA49EF}" srcOrd="0" destOrd="0" presId="urn:microsoft.com/office/officeart/2005/8/layout/orgChart1"/>
    <dgm:cxn modelId="{6F30105A-C5D0-4D04-9F25-702B6A844A26}" type="presParOf" srcId="{005C797D-10FD-4691-8572-2DE549CA49EF}" destId="{DCE7E0F7-02F8-48FF-9B8E-A6E54140D1CD}" srcOrd="0" destOrd="0" presId="urn:microsoft.com/office/officeart/2005/8/layout/orgChart1"/>
    <dgm:cxn modelId="{2443C4CC-A10C-472F-A510-F83C1BCE4E2F}" type="presParOf" srcId="{005C797D-10FD-4691-8572-2DE549CA49EF}" destId="{E8A77B0E-DE64-46FD-99C5-E091D434E7E1}" srcOrd="1" destOrd="0" presId="urn:microsoft.com/office/officeart/2005/8/layout/orgChart1"/>
    <dgm:cxn modelId="{E1359AB1-3135-4669-BFF8-FEE60F0A184E}" type="presParOf" srcId="{00AE23FB-75EF-48C1-AA6D-616DC57133F0}" destId="{24BCDFB6-5C5F-4A3F-B811-CBC758425E6A}" srcOrd="1" destOrd="0" presId="urn:microsoft.com/office/officeart/2005/8/layout/orgChart1"/>
    <dgm:cxn modelId="{3D125BF3-FBDE-4F51-B8BB-BF4BE1A271B6}" type="presParOf" srcId="{00AE23FB-75EF-48C1-AA6D-616DC57133F0}" destId="{CE9C99E2-2521-44BA-AACA-3D5CEC00AF1B}" srcOrd="2" destOrd="0" presId="urn:microsoft.com/office/officeart/2005/8/layout/orgChart1"/>
    <dgm:cxn modelId="{C67AD45C-865C-4F09-8DC4-14AD0A3D73D9}" type="presParOf" srcId="{1493B489-974B-4F06-ABBC-AB0B79F5E469}" destId="{6F16BF4A-BA0E-41B8-8996-0DE66B2A58C7}" srcOrd="2" destOrd="0" presId="urn:microsoft.com/office/officeart/2005/8/layout/orgChart1"/>
    <dgm:cxn modelId="{C177E82B-5F24-44FC-A4FA-AB0413F56DE4}" type="presParOf" srcId="{C77D0ADA-6C27-41EE-AB12-5601492C9A61}" destId="{2D22A37D-1E72-4447-9C7A-8F2378ED3888}" srcOrd="2" destOrd="0" presId="urn:microsoft.com/office/officeart/2005/8/layout/orgChart1"/>
    <dgm:cxn modelId="{6B6CD296-CEE3-453A-9C2A-AEE42DF6B2B8}" type="presParOf" srcId="{A2018C1E-5942-483C-B089-C82B63C137C3}" destId="{5CF4DC5E-279B-4996-AFD4-8BCF6F34AAA1}" srcOrd="2" destOrd="0" presId="urn:microsoft.com/office/officeart/2005/8/layout/orgChart1"/>
    <dgm:cxn modelId="{8E659F9C-FB5D-4F42-A24B-3E4377887BC4}" type="presParOf" srcId="{A2018C1E-5942-483C-B089-C82B63C137C3}" destId="{B70B8171-B10E-420D-8BF5-F81A1A9D4F75}" srcOrd="3" destOrd="0" presId="urn:microsoft.com/office/officeart/2005/8/layout/orgChart1"/>
    <dgm:cxn modelId="{6573E668-3EBB-4FF2-B39B-D2F1A6EDBAD2}" type="presParOf" srcId="{B70B8171-B10E-420D-8BF5-F81A1A9D4F75}" destId="{A96ADAA7-4CAD-4684-B939-EFDD3704D4D1}" srcOrd="0" destOrd="0" presId="urn:microsoft.com/office/officeart/2005/8/layout/orgChart1"/>
    <dgm:cxn modelId="{4864AA90-2B7B-43D4-ACB5-07D9212B1162}" type="presParOf" srcId="{A96ADAA7-4CAD-4684-B939-EFDD3704D4D1}" destId="{3CD3BF8D-AE6F-4633-A0B6-899067017DEE}" srcOrd="0" destOrd="0" presId="urn:microsoft.com/office/officeart/2005/8/layout/orgChart1"/>
    <dgm:cxn modelId="{680C333C-38E7-4265-97E7-6925336CD06B}" type="presParOf" srcId="{A96ADAA7-4CAD-4684-B939-EFDD3704D4D1}" destId="{EC055CC3-4B30-46F8-AEE9-B477336FA928}" srcOrd="1" destOrd="0" presId="urn:microsoft.com/office/officeart/2005/8/layout/orgChart1"/>
    <dgm:cxn modelId="{B3654A97-DED6-40AD-931C-EF06F8DE573B}" type="presParOf" srcId="{B70B8171-B10E-420D-8BF5-F81A1A9D4F75}" destId="{C5EBA352-0B6B-474B-B3BF-6A48C7B2DB2D}" srcOrd="1" destOrd="0" presId="urn:microsoft.com/office/officeart/2005/8/layout/orgChart1"/>
    <dgm:cxn modelId="{0DC50E77-9995-492E-A439-5530B869A969}" type="presParOf" srcId="{C5EBA352-0B6B-474B-B3BF-6A48C7B2DB2D}" destId="{E9B64B79-78D2-47B9-A0A7-85CB4FF73CD5}" srcOrd="0" destOrd="0" presId="urn:microsoft.com/office/officeart/2005/8/layout/orgChart1"/>
    <dgm:cxn modelId="{4DC81D32-E68F-4FCF-BEFE-DA007B96F718}" type="presParOf" srcId="{C5EBA352-0B6B-474B-B3BF-6A48C7B2DB2D}" destId="{D26D8840-84E4-43B0-A538-46EEDE95E37C}" srcOrd="1" destOrd="0" presId="urn:microsoft.com/office/officeart/2005/8/layout/orgChart1"/>
    <dgm:cxn modelId="{C28A78F1-049C-48A0-8017-C2EFD84DC225}" type="presParOf" srcId="{D26D8840-84E4-43B0-A538-46EEDE95E37C}" destId="{D52F4B9B-84D7-4D60-A62A-48AE909115A3}" srcOrd="0" destOrd="0" presId="urn:microsoft.com/office/officeart/2005/8/layout/orgChart1"/>
    <dgm:cxn modelId="{2FEDB37B-7110-49CD-97CA-9B5FAC5DB06F}" type="presParOf" srcId="{D52F4B9B-84D7-4D60-A62A-48AE909115A3}" destId="{81C80942-DA20-4DD5-9B88-0CD9D4A400BB}" srcOrd="0" destOrd="0" presId="urn:microsoft.com/office/officeart/2005/8/layout/orgChart1"/>
    <dgm:cxn modelId="{484DEFFE-EB74-41FC-BE3D-3273223CB9F5}" type="presParOf" srcId="{D52F4B9B-84D7-4D60-A62A-48AE909115A3}" destId="{C5011F6E-39FB-40D0-84C6-82E6FF693FFF}" srcOrd="1" destOrd="0" presId="urn:microsoft.com/office/officeart/2005/8/layout/orgChart1"/>
    <dgm:cxn modelId="{2D8E7289-71CE-4FE3-9BB9-3E59BEE0D49A}" type="presParOf" srcId="{D26D8840-84E4-43B0-A538-46EEDE95E37C}" destId="{08B1F477-AAF8-4860-897B-3CE6072FEAC3}" srcOrd="1" destOrd="0" presId="urn:microsoft.com/office/officeart/2005/8/layout/orgChart1"/>
    <dgm:cxn modelId="{E7821E95-2A98-43CB-B638-E32D20CB06EE}" type="presParOf" srcId="{08B1F477-AAF8-4860-897B-3CE6072FEAC3}" destId="{82963B46-09BE-46CE-BB81-9004A53C2479}" srcOrd="0" destOrd="0" presId="urn:microsoft.com/office/officeart/2005/8/layout/orgChart1"/>
    <dgm:cxn modelId="{4079AB78-D435-4BC5-878C-59CDECA349FF}" type="presParOf" srcId="{08B1F477-AAF8-4860-897B-3CE6072FEAC3}" destId="{F54AF1EE-E6CE-4C22-A735-04BF9A10A403}" srcOrd="1" destOrd="0" presId="urn:microsoft.com/office/officeart/2005/8/layout/orgChart1"/>
    <dgm:cxn modelId="{E0689D63-DDE2-491E-BC48-5DBBBD6E7790}" type="presParOf" srcId="{F54AF1EE-E6CE-4C22-A735-04BF9A10A403}" destId="{47ED8C0B-79F2-49A3-992B-9B9FECB60351}" srcOrd="0" destOrd="0" presId="urn:microsoft.com/office/officeart/2005/8/layout/orgChart1"/>
    <dgm:cxn modelId="{46733643-9935-485D-94A1-C90C0797FACC}" type="presParOf" srcId="{47ED8C0B-79F2-49A3-992B-9B9FECB60351}" destId="{C76B1B8A-983A-4D1D-B14D-4E2B7B0F0B59}" srcOrd="0" destOrd="0" presId="urn:microsoft.com/office/officeart/2005/8/layout/orgChart1"/>
    <dgm:cxn modelId="{46391600-FB98-48C5-937F-C0052735AA8D}" type="presParOf" srcId="{47ED8C0B-79F2-49A3-992B-9B9FECB60351}" destId="{7FB487ED-CACD-4BA0-B5DD-DBF3B73485D9}" srcOrd="1" destOrd="0" presId="urn:microsoft.com/office/officeart/2005/8/layout/orgChart1"/>
    <dgm:cxn modelId="{83A73DCD-7F69-4AE5-BC1F-59092AF94206}" type="presParOf" srcId="{F54AF1EE-E6CE-4C22-A735-04BF9A10A403}" destId="{A290AB75-D541-41B0-AD5D-B5FC084E90C2}" srcOrd="1" destOrd="0" presId="urn:microsoft.com/office/officeart/2005/8/layout/orgChart1"/>
    <dgm:cxn modelId="{5435DBDD-7BE8-4DE4-A82B-61A671E2A335}" type="presParOf" srcId="{A290AB75-D541-41B0-AD5D-B5FC084E90C2}" destId="{1F699EEB-313B-428D-9E46-1B64D7DBE102}" srcOrd="0" destOrd="0" presId="urn:microsoft.com/office/officeart/2005/8/layout/orgChart1"/>
    <dgm:cxn modelId="{18C651F4-240C-419E-9715-60C76CC2D2E7}" type="presParOf" srcId="{A290AB75-D541-41B0-AD5D-B5FC084E90C2}" destId="{BA85498E-3B6A-47F3-B541-5EE33D3445C0}" srcOrd="1" destOrd="0" presId="urn:microsoft.com/office/officeart/2005/8/layout/orgChart1"/>
    <dgm:cxn modelId="{28F35CF7-11F5-4F4D-99EC-FA4894A945C5}" type="presParOf" srcId="{BA85498E-3B6A-47F3-B541-5EE33D3445C0}" destId="{91D72CEF-A04F-4615-B39D-D634F9839127}" srcOrd="0" destOrd="0" presId="urn:microsoft.com/office/officeart/2005/8/layout/orgChart1"/>
    <dgm:cxn modelId="{3DF059CF-A14F-4302-AE08-BA7B7E16D3D6}" type="presParOf" srcId="{91D72CEF-A04F-4615-B39D-D634F9839127}" destId="{B44EDADC-8A70-44BB-981F-82D6A8AFA3FF}" srcOrd="0" destOrd="0" presId="urn:microsoft.com/office/officeart/2005/8/layout/orgChart1"/>
    <dgm:cxn modelId="{F997A280-5B3E-477E-B7C8-BBE25A56E1B1}" type="presParOf" srcId="{91D72CEF-A04F-4615-B39D-D634F9839127}" destId="{C3FA5237-4150-4D38-8B33-1627B66D9479}" srcOrd="1" destOrd="0" presId="urn:microsoft.com/office/officeart/2005/8/layout/orgChart1"/>
    <dgm:cxn modelId="{D6EBF6E0-C782-4397-8EE6-B0C92C9CD69E}" type="presParOf" srcId="{BA85498E-3B6A-47F3-B541-5EE33D3445C0}" destId="{5654F2CF-87B7-4A83-AC51-9A43AD902C3A}" srcOrd="1" destOrd="0" presId="urn:microsoft.com/office/officeart/2005/8/layout/orgChart1"/>
    <dgm:cxn modelId="{4BBA5C27-CEE2-48B7-86A5-ABE4E2A0D393}" type="presParOf" srcId="{BA85498E-3B6A-47F3-B541-5EE33D3445C0}" destId="{3B131478-D570-4844-94FF-5791FEB9D060}" srcOrd="2" destOrd="0" presId="urn:microsoft.com/office/officeart/2005/8/layout/orgChart1"/>
    <dgm:cxn modelId="{F94AC547-FA17-4573-95DF-4355C32C09D9}" type="presParOf" srcId="{F54AF1EE-E6CE-4C22-A735-04BF9A10A403}" destId="{A9AE3696-01F5-4D36-90A1-8D28DE2E3DD2}" srcOrd="2" destOrd="0" presId="urn:microsoft.com/office/officeart/2005/8/layout/orgChart1"/>
    <dgm:cxn modelId="{3E9015D7-7F2B-433C-90BD-08B3E5ACD18C}" type="presParOf" srcId="{D26D8840-84E4-43B0-A538-46EEDE95E37C}" destId="{5B895CBD-1536-425D-80E4-507DB952C3B1}" srcOrd="2" destOrd="0" presId="urn:microsoft.com/office/officeart/2005/8/layout/orgChart1"/>
    <dgm:cxn modelId="{E03788FF-93D5-4355-8C18-449004D647C6}" type="presParOf" srcId="{B70B8171-B10E-420D-8BF5-F81A1A9D4F75}" destId="{6BFC2654-C831-478C-B2D2-2D5DA762E352}" srcOrd="2" destOrd="0" presId="urn:microsoft.com/office/officeart/2005/8/layout/orgChart1"/>
    <dgm:cxn modelId="{C5F0F43C-E011-4A7C-B66D-690848708362}" type="presParOf" srcId="{A2018C1E-5942-483C-B089-C82B63C137C3}" destId="{A5477486-0006-4571-BC4A-65A357C9AB0D}" srcOrd="4" destOrd="0" presId="urn:microsoft.com/office/officeart/2005/8/layout/orgChart1"/>
    <dgm:cxn modelId="{1DB88D5E-FE1D-486B-A06C-E6E40349CBC7}" type="presParOf" srcId="{A2018C1E-5942-483C-B089-C82B63C137C3}" destId="{084D0525-420E-47F1-9593-11A3DC928200}" srcOrd="5" destOrd="0" presId="urn:microsoft.com/office/officeart/2005/8/layout/orgChart1"/>
    <dgm:cxn modelId="{08691DA1-469F-4C68-A719-AC15E670A682}" type="presParOf" srcId="{084D0525-420E-47F1-9593-11A3DC928200}" destId="{33CE07ED-592E-449D-AD01-0C5C357837F5}" srcOrd="0" destOrd="0" presId="urn:microsoft.com/office/officeart/2005/8/layout/orgChart1"/>
    <dgm:cxn modelId="{00E9E46C-A32C-4C81-879C-BA9CE129CD36}" type="presParOf" srcId="{33CE07ED-592E-449D-AD01-0C5C357837F5}" destId="{DC048C11-E091-47BB-B9F7-BFF29FAFF789}" srcOrd="0" destOrd="0" presId="urn:microsoft.com/office/officeart/2005/8/layout/orgChart1"/>
    <dgm:cxn modelId="{963B2879-A442-45F9-8F76-A0B79A2BC157}" type="presParOf" srcId="{33CE07ED-592E-449D-AD01-0C5C357837F5}" destId="{7D58342C-7EC3-4702-A663-B58EFF293716}" srcOrd="1" destOrd="0" presId="urn:microsoft.com/office/officeart/2005/8/layout/orgChart1"/>
    <dgm:cxn modelId="{6FC0DFA2-EAEF-4047-B4AC-DFEB2C2E22CF}" type="presParOf" srcId="{084D0525-420E-47F1-9593-11A3DC928200}" destId="{9E2E5346-99A6-4303-92E6-150A26528346}" srcOrd="1" destOrd="0" presId="urn:microsoft.com/office/officeart/2005/8/layout/orgChart1"/>
    <dgm:cxn modelId="{7B3BE05C-EDA5-458F-B41E-F5E3ADF13D07}" type="presParOf" srcId="{084D0525-420E-47F1-9593-11A3DC928200}" destId="{046FD0F2-BF08-4F51-A83E-210C4F5C00F8}" srcOrd="2" destOrd="0" presId="urn:microsoft.com/office/officeart/2005/8/layout/orgChart1"/>
    <dgm:cxn modelId="{4AF63AF5-C321-4FF3-9EC6-419B157575D8}" type="presParOf" srcId="{F9A45C2F-F928-4979-9BE3-1BE95E51DDB4}" destId="{C1B49603-7B2A-4E84-9F38-1E8A44E82758}" srcOrd="2" destOrd="0" presId="urn:microsoft.com/office/officeart/2005/8/layout/orgChart1"/>
    <dgm:cxn modelId="{B770DBD0-7489-4CAD-A62A-42FF2A837168}" type="presParOf" srcId="{24BBE05C-F2B9-4108-A591-DDCFF08E6E6F}" destId="{890FDA76-0C29-403F-929D-434F18421D42}" srcOrd="6" destOrd="0" presId="urn:microsoft.com/office/officeart/2005/8/layout/orgChart1"/>
    <dgm:cxn modelId="{545DBE00-1937-4FFA-98AB-392A6868780C}" type="presParOf" srcId="{24BBE05C-F2B9-4108-A591-DDCFF08E6E6F}" destId="{FF15FF2C-C442-4AA7-B318-D37D6A4D95C3}" srcOrd="7" destOrd="0" presId="urn:microsoft.com/office/officeart/2005/8/layout/orgChart1"/>
    <dgm:cxn modelId="{5F67AD57-9A37-4815-801A-8932DAD13F6E}" type="presParOf" srcId="{FF15FF2C-C442-4AA7-B318-D37D6A4D95C3}" destId="{89A29535-6685-4C0B-95AA-1C257B610DAA}" srcOrd="0" destOrd="0" presId="urn:microsoft.com/office/officeart/2005/8/layout/orgChart1"/>
    <dgm:cxn modelId="{8A5775A5-A24B-4DA7-AFD2-54D8C3E51D56}" type="presParOf" srcId="{89A29535-6685-4C0B-95AA-1C257B610DAA}" destId="{734028AB-6AF3-4BEA-B39E-D9B7BCF93CC8}" srcOrd="0" destOrd="0" presId="urn:microsoft.com/office/officeart/2005/8/layout/orgChart1"/>
    <dgm:cxn modelId="{B1FED3E6-5CFC-4224-AF30-EF680FB3588F}" type="presParOf" srcId="{89A29535-6685-4C0B-95AA-1C257B610DAA}" destId="{9FBC30C8-DC48-4C71-A347-F275CFCA4B3F}" srcOrd="1" destOrd="0" presId="urn:microsoft.com/office/officeart/2005/8/layout/orgChart1"/>
    <dgm:cxn modelId="{8BC054DC-F9A7-40CE-B293-2F405413E814}" type="presParOf" srcId="{FF15FF2C-C442-4AA7-B318-D37D6A4D95C3}" destId="{F2C50622-4F7A-4EB0-9B89-BC008E698DE9}" srcOrd="1" destOrd="0" presId="urn:microsoft.com/office/officeart/2005/8/layout/orgChart1"/>
    <dgm:cxn modelId="{53DB9E2A-BA57-4BDE-A265-C52709F4CA79}" type="presParOf" srcId="{F2C50622-4F7A-4EB0-9B89-BC008E698DE9}" destId="{92525894-CE72-45CC-AD99-B4027F16F3F7}" srcOrd="0" destOrd="0" presId="urn:microsoft.com/office/officeart/2005/8/layout/orgChart1"/>
    <dgm:cxn modelId="{297F50E9-5C97-4192-8551-4B50B8F9C1BB}" type="presParOf" srcId="{F2C50622-4F7A-4EB0-9B89-BC008E698DE9}" destId="{24DA5D70-8772-4F8D-8058-4EF496C14105}" srcOrd="1" destOrd="0" presId="urn:microsoft.com/office/officeart/2005/8/layout/orgChart1"/>
    <dgm:cxn modelId="{BD536893-A300-43E4-9FBB-F242C990775D}" type="presParOf" srcId="{24DA5D70-8772-4F8D-8058-4EF496C14105}" destId="{C127ED60-7F95-4E6E-888F-ACABC441C3DF}" srcOrd="0" destOrd="0" presId="urn:microsoft.com/office/officeart/2005/8/layout/orgChart1"/>
    <dgm:cxn modelId="{A4632E2F-0FDF-4A89-8D32-90F2456A850E}" type="presParOf" srcId="{C127ED60-7F95-4E6E-888F-ACABC441C3DF}" destId="{976A9A7E-3B9A-4ABE-B488-EE7DD8D601EF}" srcOrd="0" destOrd="0" presId="urn:microsoft.com/office/officeart/2005/8/layout/orgChart1"/>
    <dgm:cxn modelId="{8C22BB3E-F801-4510-9A59-821E46B9C65D}" type="presParOf" srcId="{C127ED60-7F95-4E6E-888F-ACABC441C3DF}" destId="{624566C8-F3FB-4A9D-BB52-D8BC29299E7D}" srcOrd="1" destOrd="0" presId="urn:microsoft.com/office/officeart/2005/8/layout/orgChart1"/>
    <dgm:cxn modelId="{3F2DB9DE-7C44-4DD5-8A17-95471C3D3C36}" type="presParOf" srcId="{24DA5D70-8772-4F8D-8058-4EF496C14105}" destId="{FC91753D-0A63-4833-B077-97706F232587}" srcOrd="1" destOrd="0" presId="urn:microsoft.com/office/officeart/2005/8/layout/orgChart1"/>
    <dgm:cxn modelId="{7D247AFC-A7CE-45BA-9744-B5605A214B04}" type="presParOf" srcId="{FC91753D-0A63-4833-B077-97706F232587}" destId="{BFCE8AA3-A6B0-4C11-A87A-8C6620F053CA}" srcOrd="0" destOrd="0" presId="urn:microsoft.com/office/officeart/2005/8/layout/orgChart1"/>
    <dgm:cxn modelId="{B45B04BF-D35E-4979-ADC9-28E43930F233}" type="presParOf" srcId="{FC91753D-0A63-4833-B077-97706F232587}" destId="{500F1A9C-2E9F-4B5A-BF1F-5FF152FD8475}" srcOrd="1" destOrd="0" presId="urn:microsoft.com/office/officeart/2005/8/layout/orgChart1"/>
    <dgm:cxn modelId="{0DA5EB50-8606-4A7E-9C75-838F9B3FB080}" type="presParOf" srcId="{500F1A9C-2E9F-4B5A-BF1F-5FF152FD8475}" destId="{66281E06-3727-4923-8931-A5FBAA2E6FDF}" srcOrd="0" destOrd="0" presId="urn:microsoft.com/office/officeart/2005/8/layout/orgChart1"/>
    <dgm:cxn modelId="{9B529AF1-32A5-4D5D-93F4-BDFA87358604}" type="presParOf" srcId="{66281E06-3727-4923-8931-A5FBAA2E6FDF}" destId="{CB8D48D4-B924-4947-B279-955CD8093D7A}" srcOrd="0" destOrd="0" presId="urn:microsoft.com/office/officeart/2005/8/layout/orgChart1"/>
    <dgm:cxn modelId="{5E358351-D501-4174-895A-2D06B93AC375}" type="presParOf" srcId="{66281E06-3727-4923-8931-A5FBAA2E6FDF}" destId="{B24C0C28-CB99-4707-B2DE-733F8A98A51A}" srcOrd="1" destOrd="0" presId="urn:microsoft.com/office/officeart/2005/8/layout/orgChart1"/>
    <dgm:cxn modelId="{98A0DEE9-1E0C-4EA2-9C8D-A0FBFE35DE3F}" type="presParOf" srcId="{500F1A9C-2E9F-4B5A-BF1F-5FF152FD8475}" destId="{993B1974-8F7A-445A-9370-5AFA3F3DD2EB}" srcOrd="1" destOrd="0" presId="urn:microsoft.com/office/officeart/2005/8/layout/orgChart1"/>
    <dgm:cxn modelId="{3A6E514A-2E6F-4A91-AEDC-CD9614FD49D9}" type="presParOf" srcId="{993B1974-8F7A-445A-9370-5AFA3F3DD2EB}" destId="{9ACFD70B-FD76-4E1B-A334-7ED8CDE15BC0}" srcOrd="0" destOrd="0" presId="urn:microsoft.com/office/officeart/2005/8/layout/orgChart1"/>
    <dgm:cxn modelId="{A2D12BC4-A4C2-4C27-8C79-AFC0E5B26D02}" type="presParOf" srcId="{993B1974-8F7A-445A-9370-5AFA3F3DD2EB}" destId="{58B4612E-93E6-456F-8CF8-452974D3B631}" srcOrd="1" destOrd="0" presId="urn:microsoft.com/office/officeart/2005/8/layout/orgChart1"/>
    <dgm:cxn modelId="{EB40BE5A-71A0-498C-A00C-1C7A1923311C}" type="presParOf" srcId="{58B4612E-93E6-456F-8CF8-452974D3B631}" destId="{972EB5CA-C05F-4F62-BF93-F30D4E7575F0}" srcOrd="0" destOrd="0" presId="urn:microsoft.com/office/officeart/2005/8/layout/orgChart1"/>
    <dgm:cxn modelId="{C0660193-83DA-408B-9189-76779EFA69F6}" type="presParOf" srcId="{972EB5CA-C05F-4F62-BF93-F30D4E7575F0}" destId="{B58DAF50-594D-4BF5-BB9E-FFDB14DFE19B}" srcOrd="0" destOrd="0" presId="urn:microsoft.com/office/officeart/2005/8/layout/orgChart1"/>
    <dgm:cxn modelId="{9C75A7FF-B01D-43D4-AF9E-67B3198484AB}" type="presParOf" srcId="{972EB5CA-C05F-4F62-BF93-F30D4E7575F0}" destId="{24BED90F-3F8A-4A2E-9951-2E0DFF4F4A11}" srcOrd="1" destOrd="0" presId="urn:microsoft.com/office/officeart/2005/8/layout/orgChart1"/>
    <dgm:cxn modelId="{D3C7D66C-7B6A-4587-8472-8B636477CDE7}" type="presParOf" srcId="{58B4612E-93E6-456F-8CF8-452974D3B631}" destId="{4E5D7137-FFF1-4BFA-9F23-C35D92324D30}" srcOrd="1" destOrd="0" presId="urn:microsoft.com/office/officeart/2005/8/layout/orgChart1"/>
    <dgm:cxn modelId="{FF43B4C2-7CE7-4588-A351-24BBC725B74A}" type="presParOf" srcId="{4E5D7137-FFF1-4BFA-9F23-C35D92324D30}" destId="{D1451359-FE65-4EAA-86E1-84A9C123CF00}" srcOrd="0" destOrd="0" presId="urn:microsoft.com/office/officeart/2005/8/layout/orgChart1"/>
    <dgm:cxn modelId="{DD0BD0EA-F6E3-4D8C-933C-789BC8667BF9}" type="presParOf" srcId="{4E5D7137-FFF1-4BFA-9F23-C35D92324D30}" destId="{C71F5101-A555-47A8-BCD3-D1F94DCBD9E3}" srcOrd="1" destOrd="0" presId="urn:microsoft.com/office/officeart/2005/8/layout/orgChart1"/>
    <dgm:cxn modelId="{7B3187E4-D79D-4929-8357-2F76D3224D0F}" type="presParOf" srcId="{C71F5101-A555-47A8-BCD3-D1F94DCBD9E3}" destId="{BC2EA380-1127-4BD2-B30B-9A0524CF14E7}" srcOrd="0" destOrd="0" presId="urn:microsoft.com/office/officeart/2005/8/layout/orgChart1"/>
    <dgm:cxn modelId="{57C6D76E-5DE5-42D6-AF55-08B66B4E369C}" type="presParOf" srcId="{BC2EA380-1127-4BD2-B30B-9A0524CF14E7}" destId="{6747043D-861B-49FD-971A-63C2F2F458BD}" srcOrd="0" destOrd="0" presId="urn:microsoft.com/office/officeart/2005/8/layout/orgChart1"/>
    <dgm:cxn modelId="{4686ACEB-9FF5-4E9A-B8E6-F1ECB2306F7B}" type="presParOf" srcId="{BC2EA380-1127-4BD2-B30B-9A0524CF14E7}" destId="{6D7FEE45-AF2E-40F5-858E-5CEA735BE869}" srcOrd="1" destOrd="0" presId="urn:microsoft.com/office/officeart/2005/8/layout/orgChart1"/>
    <dgm:cxn modelId="{EA9530D2-928F-40B7-8B0D-C6E8F6D0F149}" type="presParOf" srcId="{C71F5101-A555-47A8-BCD3-D1F94DCBD9E3}" destId="{31845594-3646-4BFA-82DA-B741F7C9CB10}" srcOrd="1" destOrd="0" presId="urn:microsoft.com/office/officeart/2005/8/layout/orgChart1"/>
    <dgm:cxn modelId="{D8B8F73F-49C2-48B1-AA7D-E490F4897839}" type="presParOf" srcId="{31845594-3646-4BFA-82DA-B741F7C9CB10}" destId="{EE9739F2-3276-4A09-A580-49E2D257E305}" srcOrd="0" destOrd="0" presId="urn:microsoft.com/office/officeart/2005/8/layout/orgChart1"/>
    <dgm:cxn modelId="{705849A2-ED6F-4EB9-B47B-3325E8A6E4C5}" type="presParOf" srcId="{31845594-3646-4BFA-82DA-B741F7C9CB10}" destId="{77326689-F749-4110-9ED9-337D8DA05DAE}" srcOrd="1" destOrd="0" presId="urn:microsoft.com/office/officeart/2005/8/layout/orgChart1"/>
    <dgm:cxn modelId="{3FB24F81-EF4A-4AA5-8CFA-E5FE7033CFCA}" type="presParOf" srcId="{77326689-F749-4110-9ED9-337D8DA05DAE}" destId="{4DC67941-EA89-4E05-95A0-43A256762A2C}" srcOrd="0" destOrd="0" presId="urn:microsoft.com/office/officeart/2005/8/layout/orgChart1"/>
    <dgm:cxn modelId="{3F564608-A40F-4405-93FA-3D60BDD735F9}" type="presParOf" srcId="{4DC67941-EA89-4E05-95A0-43A256762A2C}" destId="{5D63B3EF-E5EC-44FD-912D-132DF0C03F72}" srcOrd="0" destOrd="0" presId="urn:microsoft.com/office/officeart/2005/8/layout/orgChart1"/>
    <dgm:cxn modelId="{15D981CF-BCD8-4178-B68A-93B68B40870D}" type="presParOf" srcId="{4DC67941-EA89-4E05-95A0-43A256762A2C}" destId="{2FBB533E-8CC4-49D4-84CD-728A7DA5FE60}" srcOrd="1" destOrd="0" presId="urn:microsoft.com/office/officeart/2005/8/layout/orgChart1"/>
    <dgm:cxn modelId="{4BA3453C-CD2D-4943-BA1F-FC5260ACFCC7}" type="presParOf" srcId="{77326689-F749-4110-9ED9-337D8DA05DAE}" destId="{D63D8FE3-20FD-457D-9812-0916F2C9F6F2}" srcOrd="1" destOrd="0" presId="urn:microsoft.com/office/officeart/2005/8/layout/orgChart1"/>
    <dgm:cxn modelId="{B07C5189-9C83-41BD-9DD7-9396E5A0FCFF}" type="presParOf" srcId="{77326689-F749-4110-9ED9-337D8DA05DAE}" destId="{1833A658-A165-4CF6-942D-0BA527F97D33}" srcOrd="2" destOrd="0" presId="urn:microsoft.com/office/officeart/2005/8/layout/orgChart1"/>
    <dgm:cxn modelId="{B5F956BF-5E97-4AFD-80DC-E9DE69C662FB}" type="presParOf" srcId="{31845594-3646-4BFA-82DA-B741F7C9CB10}" destId="{D5BF8571-B91D-439A-832F-51A48D39E5C7}" srcOrd="2" destOrd="0" presId="urn:microsoft.com/office/officeart/2005/8/layout/orgChart1"/>
    <dgm:cxn modelId="{C5343298-3403-4FA1-AAD2-90AF998784D9}" type="presParOf" srcId="{31845594-3646-4BFA-82DA-B741F7C9CB10}" destId="{139AC6A6-E075-472A-97A5-0FEF3BEE1FF3}" srcOrd="3" destOrd="0" presId="urn:microsoft.com/office/officeart/2005/8/layout/orgChart1"/>
    <dgm:cxn modelId="{E6ECFB83-0998-4F8E-AD50-9825068CA17E}" type="presParOf" srcId="{139AC6A6-E075-472A-97A5-0FEF3BEE1FF3}" destId="{46740D3F-B126-42EA-9C8C-323DA0EFE2EB}" srcOrd="0" destOrd="0" presId="urn:microsoft.com/office/officeart/2005/8/layout/orgChart1"/>
    <dgm:cxn modelId="{8A7A467D-2BB6-41DC-A6F5-3C4579BB9A6F}" type="presParOf" srcId="{46740D3F-B126-42EA-9C8C-323DA0EFE2EB}" destId="{3E76AB7D-C239-48C1-B81A-6CD62E86D232}" srcOrd="0" destOrd="0" presId="urn:microsoft.com/office/officeart/2005/8/layout/orgChart1"/>
    <dgm:cxn modelId="{2973691C-D194-4C41-8B67-0419F9638DCC}" type="presParOf" srcId="{46740D3F-B126-42EA-9C8C-323DA0EFE2EB}" destId="{B0F51583-9F2E-45E9-97EA-B8A3F88E8DA4}" srcOrd="1" destOrd="0" presId="urn:microsoft.com/office/officeart/2005/8/layout/orgChart1"/>
    <dgm:cxn modelId="{9E144831-2269-44CF-8B54-09228CC7C682}" type="presParOf" srcId="{139AC6A6-E075-472A-97A5-0FEF3BEE1FF3}" destId="{53226E65-274E-4D17-8CD9-71047F0F20B8}" srcOrd="1" destOrd="0" presId="urn:microsoft.com/office/officeart/2005/8/layout/orgChart1"/>
    <dgm:cxn modelId="{E058B400-C7A0-4413-B200-ADC7E5712369}" type="presParOf" srcId="{139AC6A6-E075-472A-97A5-0FEF3BEE1FF3}" destId="{D10A84DF-A539-45F4-869E-F59652A7C641}" srcOrd="2" destOrd="0" presId="urn:microsoft.com/office/officeart/2005/8/layout/orgChart1"/>
    <dgm:cxn modelId="{F20701B5-97DF-486B-B1FC-D312E98B465D}" type="presParOf" srcId="{31845594-3646-4BFA-82DA-B741F7C9CB10}" destId="{39010ED1-3817-4637-AF16-D00BBE14D896}" srcOrd="4" destOrd="0" presId="urn:microsoft.com/office/officeart/2005/8/layout/orgChart1"/>
    <dgm:cxn modelId="{BE3668AF-D904-4BCA-85E1-7939D955B1B9}" type="presParOf" srcId="{31845594-3646-4BFA-82DA-B741F7C9CB10}" destId="{081525BD-804F-43AB-91D5-85C5D1230F5B}" srcOrd="5" destOrd="0" presId="urn:microsoft.com/office/officeart/2005/8/layout/orgChart1"/>
    <dgm:cxn modelId="{D8158DD6-6167-4DA9-BDD1-6AECF7F85968}" type="presParOf" srcId="{081525BD-804F-43AB-91D5-85C5D1230F5B}" destId="{F68D9DF7-F206-470A-8248-DB55D1337192}" srcOrd="0" destOrd="0" presId="urn:microsoft.com/office/officeart/2005/8/layout/orgChart1"/>
    <dgm:cxn modelId="{87C653B6-53B7-4CDB-A73E-B15A507A9479}" type="presParOf" srcId="{F68D9DF7-F206-470A-8248-DB55D1337192}" destId="{243B6D74-C38D-4F87-BB81-2B83EEEE9F9F}" srcOrd="0" destOrd="0" presId="urn:microsoft.com/office/officeart/2005/8/layout/orgChart1"/>
    <dgm:cxn modelId="{78E49F45-44D2-4FFB-AFEB-A19436B2B89B}" type="presParOf" srcId="{F68D9DF7-F206-470A-8248-DB55D1337192}" destId="{144DF55B-9BD9-47BD-8A40-1C8D2FA55EB7}" srcOrd="1" destOrd="0" presId="urn:microsoft.com/office/officeart/2005/8/layout/orgChart1"/>
    <dgm:cxn modelId="{E9F22883-885A-4C00-9982-A2D33E39BD42}" type="presParOf" srcId="{081525BD-804F-43AB-91D5-85C5D1230F5B}" destId="{60116870-7A27-42E6-9499-BC203BC93A08}" srcOrd="1" destOrd="0" presId="urn:microsoft.com/office/officeart/2005/8/layout/orgChart1"/>
    <dgm:cxn modelId="{19CAFE14-D829-4D2C-A3E0-D9C175BFAE89}" type="presParOf" srcId="{081525BD-804F-43AB-91D5-85C5D1230F5B}" destId="{A2841E4F-4752-422B-BD00-2A3948FA87D0}" srcOrd="2" destOrd="0" presId="urn:microsoft.com/office/officeart/2005/8/layout/orgChart1"/>
    <dgm:cxn modelId="{8073CF05-3592-44AC-A060-BA92B806A7C1}" type="presParOf" srcId="{31845594-3646-4BFA-82DA-B741F7C9CB10}" destId="{8D7DA85E-4102-490B-A9D5-FDE59D45E877}" srcOrd="6" destOrd="0" presId="urn:microsoft.com/office/officeart/2005/8/layout/orgChart1"/>
    <dgm:cxn modelId="{86251C81-C42D-44EC-B3BD-BC6E7F39A696}" type="presParOf" srcId="{31845594-3646-4BFA-82DA-B741F7C9CB10}" destId="{BD53B411-A92F-4935-87E5-EDABC83651C4}" srcOrd="7" destOrd="0" presId="urn:microsoft.com/office/officeart/2005/8/layout/orgChart1"/>
    <dgm:cxn modelId="{E7AC936D-3266-4E03-B4D6-F62246976BDF}" type="presParOf" srcId="{BD53B411-A92F-4935-87E5-EDABC83651C4}" destId="{432DED12-0757-4668-AB95-BE4F93882300}" srcOrd="0" destOrd="0" presId="urn:microsoft.com/office/officeart/2005/8/layout/orgChart1"/>
    <dgm:cxn modelId="{1167DCE6-76DF-48AC-9A92-C1F8AA3F8B21}" type="presParOf" srcId="{432DED12-0757-4668-AB95-BE4F93882300}" destId="{12F1DAF0-944F-480E-B55A-D15FBAE12BE1}" srcOrd="0" destOrd="0" presId="urn:microsoft.com/office/officeart/2005/8/layout/orgChart1"/>
    <dgm:cxn modelId="{FD65D58C-0712-4AD7-B300-DD6F94D57DEE}" type="presParOf" srcId="{432DED12-0757-4668-AB95-BE4F93882300}" destId="{28755C73-ACE0-4DA5-AB6C-0A0D27471674}" srcOrd="1" destOrd="0" presId="urn:microsoft.com/office/officeart/2005/8/layout/orgChart1"/>
    <dgm:cxn modelId="{AB85B663-BED4-4CE1-A2E6-766A1252B19F}" type="presParOf" srcId="{BD53B411-A92F-4935-87E5-EDABC83651C4}" destId="{0C0BDB3D-3DFB-44B2-9F53-CC08982F4471}" srcOrd="1" destOrd="0" presId="urn:microsoft.com/office/officeart/2005/8/layout/orgChart1"/>
    <dgm:cxn modelId="{B110ECE4-AAD1-4AEA-88E6-4431C529AED6}" type="presParOf" srcId="{BD53B411-A92F-4935-87E5-EDABC83651C4}" destId="{F373DED8-8CC0-4C52-BAC0-9FF819B16D5C}" srcOrd="2" destOrd="0" presId="urn:microsoft.com/office/officeart/2005/8/layout/orgChart1"/>
    <dgm:cxn modelId="{3B90E1EC-F2A4-4CD2-99FB-EC002164799E}" type="presParOf" srcId="{C71F5101-A555-47A8-BCD3-D1F94DCBD9E3}" destId="{0EDCD35D-E247-4302-87BE-AF2C2085F557}" srcOrd="2" destOrd="0" presId="urn:microsoft.com/office/officeart/2005/8/layout/orgChart1"/>
    <dgm:cxn modelId="{FCFE1FC8-3858-4B4A-9451-ABD2C23FBAD5}" type="presParOf" srcId="{58B4612E-93E6-456F-8CF8-452974D3B631}" destId="{C82C0231-836C-4395-AD35-245273527E5E}" srcOrd="2" destOrd="0" presId="urn:microsoft.com/office/officeart/2005/8/layout/orgChart1"/>
    <dgm:cxn modelId="{E7760782-3CD4-4314-908C-833C3B8AE833}" type="presParOf" srcId="{500F1A9C-2E9F-4B5A-BF1F-5FF152FD8475}" destId="{2E80B3DB-6AE8-4734-9D4D-3E9C4248D758}" srcOrd="2" destOrd="0" presId="urn:microsoft.com/office/officeart/2005/8/layout/orgChart1"/>
    <dgm:cxn modelId="{DD22022C-7A44-41F9-B755-3368A9933D5C}" type="presParOf" srcId="{24DA5D70-8772-4F8D-8058-4EF496C14105}" destId="{9CF1C1D1-FDE9-4AB4-A4D6-E20AFDADC0AF}" srcOrd="2" destOrd="0" presId="urn:microsoft.com/office/officeart/2005/8/layout/orgChart1"/>
    <dgm:cxn modelId="{92864209-7CC5-4211-8C43-72A956B679F7}" type="presParOf" srcId="{FF15FF2C-C442-4AA7-B318-D37D6A4D95C3}" destId="{F49B39EB-F596-4D0E-8CC6-28096383BF97}" srcOrd="2" destOrd="0" presId="urn:microsoft.com/office/officeart/2005/8/layout/orgChart1"/>
    <dgm:cxn modelId="{22FF2D0D-1C0E-4773-A47E-FD158FB0A2CD}" type="presParOf" srcId="{D61A1706-EBBB-4BAE-8603-271FEFBD88A1}" destId="{A74313EB-7454-44D7-81AE-005B8A8B4F3B}" srcOrd="2" destOrd="0" presId="urn:microsoft.com/office/officeart/2005/8/layout/orgChart1"/>
    <dgm:cxn modelId="{AC63A19C-C82A-41E8-9C7F-4D0CC7F46D7E}" type="presParOf" srcId="{7B6BB890-5D42-4669-BAD3-57CFA25A29E0}" destId="{4CF1142F-C4E9-4CEB-8EBB-E276017DA5A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DA85E-4102-490B-A9D5-FDE59D45E877}">
      <dsp:nvSpPr>
        <dsp:cNvPr id="0" name=""/>
        <dsp:cNvSpPr/>
      </dsp:nvSpPr>
      <dsp:spPr>
        <a:xfrm>
          <a:off x="7001360" y="4261331"/>
          <a:ext cx="1562812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1562812" y="90410"/>
              </a:lnTo>
              <a:lnTo>
                <a:pt x="1562812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10ED1-3817-4637-AF16-D00BBE14D896}">
      <dsp:nvSpPr>
        <dsp:cNvPr id="0" name=""/>
        <dsp:cNvSpPr/>
      </dsp:nvSpPr>
      <dsp:spPr>
        <a:xfrm>
          <a:off x="7001360" y="4261331"/>
          <a:ext cx="520937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520937" y="90410"/>
              </a:lnTo>
              <a:lnTo>
                <a:pt x="520937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F8571-B91D-439A-832F-51A48D39E5C7}">
      <dsp:nvSpPr>
        <dsp:cNvPr id="0" name=""/>
        <dsp:cNvSpPr/>
      </dsp:nvSpPr>
      <dsp:spPr>
        <a:xfrm>
          <a:off x="6480422" y="4261331"/>
          <a:ext cx="520937" cy="180821"/>
        </a:xfrm>
        <a:custGeom>
          <a:avLst/>
          <a:gdLst/>
          <a:ahLst/>
          <a:cxnLst/>
          <a:rect l="0" t="0" r="0" b="0"/>
          <a:pathLst>
            <a:path>
              <a:moveTo>
                <a:pt x="520937" y="0"/>
              </a:moveTo>
              <a:lnTo>
                <a:pt x="520937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9739F2-3276-4A09-A580-49E2D257E305}">
      <dsp:nvSpPr>
        <dsp:cNvPr id="0" name=""/>
        <dsp:cNvSpPr/>
      </dsp:nvSpPr>
      <dsp:spPr>
        <a:xfrm>
          <a:off x="5438548" y="4261331"/>
          <a:ext cx="1562812" cy="180821"/>
        </a:xfrm>
        <a:custGeom>
          <a:avLst/>
          <a:gdLst/>
          <a:ahLst/>
          <a:cxnLst/>
          <a:rect l="0" t="0" r="0" b="0"/>
          <a:pathLst>
            <a:path>
              <a:moveTo>
                <a:pt x="1562812" y="0"/>
              </a:moveTo>
              <a:lnTo>
                <a:pt x="1562812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451359-FE65-4EAA-86E1-84A9C123CF00}">
      <dsp:nvSpPr>
        <dsp:cNvPr id="0" name=""/>
        <dsp:cNvSpPr/>
      </dsp:nvSpPr>
      <dsp:spPr>
        <a:xfrm>
          <a:off x="6955640" y="3649983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CFD70B-FD76-4E1B-A334-7ED8CDE15BC0}">
      <dsp:nvSpPr>
        <dsp:cNvPr id="0" name=""/>
        <dsp:cNvSpPr/>
      </dsp:nvSpPr>
      <dsp:spPr>
        <a:xfrm>
          <a:off x="6955640" y="3038635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E8AA3-A6B0-4C11-A87A-8C6620F053CA}">
      <dsp:nvSpPr>
        <dsp:cNvPr id="0" name=""/>
        <dsp:cNvSpPr/>
      </dsp:nvSpPr>
      <dsp:spPr>
        <a:xfrm>
          <a:off x="6955640" y="2427287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25894-CE72-45CC-AD99-B4027F16F3F7}">
      <dsp:nvSpPr>
        <dsp:cNvPr id="0" name=""/>
        <dsp:cNvSpPr/>
      </dsp:nvSpPr>
      <dsp:spPr>
        <a:xfrm>
          <a:off x="6955640" y="1815939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FDA76-0C29-403F-929D-434F18421D42}">
      <dsp:nvSpPr>
        <dsp:cNvPr id="0" name=""/>
        <dsp:cNvSpPr/>
      </dsp:nvSpPr>
      <dsp:spPr>
        <a:xfrm>
          <a:off x="3763799" y="1204591"/>
          <a:ext cx="3237561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3237561" y="90410"/>
              </a:lnTo>
              <a:lnTo>
                <a:pt x="3237561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477486-0006-4571-BC4A-65A357C9AB0D}">
      <dsp:nvSpPr>
        <dsp:cNvPr id="0" name=""/>
        <dsp:cNvSpPr/>
      </dsp:nvSpPr>
      <dsp:spPr>
        <a:xfrm>
          <a:off x="4805673" y="1815939"/>
          <a:ext cx="1153811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1153811" y="90410"/>
              </a:lnTo>
              <a:lnTo>
                <a:pt x="1153811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699EEB-313B-428D-9E46-1B64D7DBE102}">
      <dsp:nvSpPr>
        <dsp:cNvPr id="0" name=""/>
        <dsp:cNvSpPr/>
      </dsp:nvSpPr>
      <dsp:spPr>
        <a:xfrm>
          <a:off x="4871890" y="3649983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63B46-09BE-46CE-BB81-9004A53C2479}">
      <dsp:nvSpPr>
        <dsp:cNvPr id="0" name=""/>
        <dsp:cNvSpPr/>
      </dsp:nvSpPr>
      <dsp:spPr>
        <a:xfrm>
          <a:off x="4871890" y="3038635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B64B79-78D2-47B9-A0A7-85CB4FF73CD5}">
      <dsp:nvSpPr>
        <dsp:cNvPr id="0" name=""/>
        <dsp:cNvSpPr/>
      </dsp:nvSpPr>
      <dsp:spPr>
        <a:xfrm>
          <a:off x="4871890" y="2427287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4DC5E-279B-4996-AFD4-8BCF6F34AAA1}">
      <dsp:nvSpPr>
        <dsp:cNvPr id="0" name=""/>
        <dsp:cNvSpPr/>
      </dsp:nvSpPr>
      <dsp:spPr>
        <a:xfrm>
          <a:off x="4805673" y="1815939"/>
          <a:ext cx="111936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111936" y="90410"/>
              </a:lnTo>
              <a:lnTo>
                <a:pt x="111936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E92A76-13FE-4D18-BE37-3DA5C0712F7E}">
      <dsp:nvSpPr>
        <dsp:cNvPr id="0" name=""/>
        <dsp:cNvSpPr/>
      </dsp:nvSpPr>
      <dsp:spPr>
        <a:xfrm>
          <a:off x="3696552" y="3328353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230B7-61ED-44FD-BE33-75F48E2D8C63}">
      <dsp:nvSpPr>
        <dsp:cNvPr id="0" name=""/>
        <dsp:cNvSpPr/>
      </dsp:nvSpPr>
      <dsp:spPr>
        <a:xfrm>
          <a:off x="3696552" y="2626595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68024A-8C5A-4F6B-BBA1-93CD869D6ADE}">
      <dsp:nvSpPr>
        <dsp:cNvPr id="0" name=""/>
        <dsp:cNvSpPr/>
      </dsp:nvSpPr>
      <dsp:spPr>
        <a:xfrm>
          <a:off x="3742272" y="1815939"/>
          <a:ext cx="1063401" cy="180821"/>
        </a:xfrm>
        <a:custGeom>
          <a:avLst/>
          <a:gdLst/>
          <a:ahLst/>
          <a:cxnLst/>
          <a:rect l="0" t="0" r="0" b="0"/>
          <a:pathLst>
            <a:path>
              <a:moveTo>
                <a:pt x="1063401" y="0"/>
              </a:moveTo>
              <a:lnTo>
                <a:pt x="1063401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BECAFF-7146-42D7-A5A6-54A938D22E77}">
      <dsp:nvSpPr>
        <dsp:cNvPr id="0" name=""/>
        <dsp:cNvSpPr/>
      </dsp:nvSpPr>
      <dsp:spPr>
        <a:xfrm>
          <a:off x="3763799" y="1204591"/>
          <a:ext cx="1041874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1041874" y="90410"/>
              </a:lnTo>
              <a:lnTo>
                <a:pt x="1041874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B24F2-0369-47F9-99A4-940EEC3103A7}">
      <dsp:nvSpPr>
        <dsp:cNvPr id="0" name=""/>
        <dsp:cNvSpPr/>
      </dsp:nvSpPr>
      <dsp:spPr>
        <a:xfrm>
          <a:off x="2089050" y="1815939"/>
          <a:ext cx="520937" cy="1808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410"/>
              </a:lnTo>
              <a:lnTo>
                <a:pt x="520937" y="90410"/>
              </a:lnTo>
              <a:lnTo>
                <a:pt x="520937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82E939-06A4-4F11-849D-8CFA696F7FC7}">
      <dsp:nvSpPr>
        <dsp:cNvPr id="0" name=""/>
        <dsp:cNvSpPr/>
      </dsp:nvSpPr>
      <dsp:spPr>
        <a:xfrm>
          <a:off x="1568112" y="1815939"/>
          <a:ext cx="520937" cy="180821"/>
        </a:xfrm>
        <a:custGeom>
          <a:avLst/>
          <a:gdLst/>
          <a:ahLst/>
          <a:cxnLst/>
          <a:rect l="0" t="0" r="0" b="0"/>
          <a:pathLst>
            <a:path>
              <a:moveTo>
                <a:pt x="520937" y="0"/>
              </a:moveTo>
              <a:lnTo>
                <a:pt x="520937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4607FE-0C60-409A-A62C-F10175096C5D}">
      <dsp:nvSpPr>
        <dsp:cNvPr id="0" name=""/>
        <dsp:cNvSpPr/>
      </dsp:nvSpPr>
      <dsp:spPr>
        <a:xfrm>
          <a:off x="2089050" y="1204591"/>
          <a:ext cx="1674748" cy="180821"/>
        </a:xfrm>
        <a:custGeom>
          <a:avLst/>
          <a:gdLst/>
          <a:ahLst/>
          <a:cxnLst/>
          <a:rect l="0" t="0" r="0" b="0"/>
          <a:pathLst>
            <a:path>
              <a:moveTo>
                <a:pt x="1674748" y="0"/>
              </a:moveTo>
              <a:lnTo>
                <a:pt x="1674748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DC9471-B5E5-42F7-8D0D-CDE8050B05BB}">
      <dsp:nvSpPr>
        <dsp:cNvPr id="0" name=""/>
        <dsp:cNvSpPr/>
      </dsp:nvSpPr>
      <dsp:spPr>
        <a:xfrm>
          <a:off x="480518" y="5345935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122855-8279-4631-B43C-C092151C9015}">
      <dsp:nvSpPr>
        <dsp:cNvPr id="0" name=""/>
        <dsp:cNvSpPr/>
      </dsp:nvSpPr>
      <dsp:spPr>
        <a:xfrm>
          <a:off x="480518" y="4644176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D62461-710C-4A56-BE98-B5811AE468AA}">
      <dsp:nvSpPr>
        <dsp:cNvPr id="0" name=""/>
        <dsp:cNvSpPr/>
      </dsp:nvSpPr>
      <dsp:spPr>
        <a:xfrm>
          <a:off x="480518" y="3830804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9CE288-D023-4307-BA18-D18E9A6310BC}">
      <dsp:nvSpPr>
        <dsp:cNvPr id="0" name=""/>
        <dsp:cNvSpPr/>
      </dsp:nvSpPr>
      <dsp:spPr>
        <a:xfrm>
          <a:off x="480518" y="3129045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7B095-81AC-4629-A754-6CAA47A37B29}">
      <dsp:nvSpPr>
        <dsp:cNvPr id="0" name=""/>
        <dsp:cNvSpPr/>
      </dsp:nvSpPr>
      <dsp:spPr>
        <a:xfrm>
          <a:off x="480518" y="2427287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1B7BC-19EF-4651-AB0B-76A5BE2C77D0}">
      <dsp:nvSpPr>
        <dsp:cNvPr id="0" name=""/>
        <dsp:cNvSpPr/>
      </dsp:nvSpPr>
      <dsp:spPr>
        <a:xfrm>
          <a:off x="480518" y="1815939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E9F97-1E41-4BA0-A6EA-E038109D983E}">
      <dsp:nvSpPr>
        <dsp:cNvPr id="0" name=""/>
        <dsp:cNvSpPr/>
      </dsp:nvSpPr>
      <dsp:spPr>
        <a:xfrm>
          <a:off x="526238" y="1204591"/>
          <a:ext cx="3237561" cy="180821"/>
        </a:xfrm>
        <a:custGeom>
          <a:avLst/>
          <a:gdLst/>
          <a:ahLst/>
          <a:cxnLst/>
          <a:rect l="0" t="0" r="0" b="0"/>
          <a:pathLst>
            <a:path>
              <a:moveTo>
                <a:pt x="3237561" y="0"/>
              </a:moveTo>
              <a:lnTo>
                <a:pt x="3237561" y="90410"/>
              </a:lnTo>
              <a:lnTo>
                <a:pt x="0" y="90410"/>
              </a:lnTo>
              <a:lnTo>
                <a:pt x="0" y="18082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47EA60-1965-459C-94E7-5962EBD3CFA8}">
      <dsp:nvSpPr>
        <dsp:cNvPr id="0" name=""/>
        <dsp:cNvSpPr/>
      </dsp:nvSpPr>
      <dsp:spPr>
        <a:xfrm>
          <a:off x="3718079" y="593243"/>
          <a:ext cx="91440" cy="1808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08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0B9CF8-2233-4169-A699-414B32921688}">
      <dsp:nvSpPr>
        <dsp:cNvPr id="0" name=""/>
        <dsp:cNvSpPr/>
      </dsp:nvSpPr>
      <dsp:spPr>
        <a:xfrm>
          <a:off x="2627794" y="162716"/>
          <a:ext cx="2272010" cy="430526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5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اللواط</a:t>
          </a:r>
        </a:p>
      </dsp:txBody>
      <dsp:txXfrm>
        <a:off x="2627794" y="162716"/>
        <a:ext cx="2272010" cy="430526"/>
      </dsp:txXfrm>
    </dsp:sp>
    <dsp:sp modelId="{7FF8F792-0FAA-40EA-8927-D71C6DB37578}">
      <dsp:nvSpPr>
        <dsp:cNvPr id="0" name=""/>
        <dsp:cNvSpPr/>
      </dsp:nvSpPr>
      <dsp:spPr>
        <a:xfrm>
          <a:off x="3131850" y="774064"/>
          <a:ext cx="1263897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</a:p>
      </dsp:txBody>
      <dsp:txXfrm>
        <a:off x="3131850" y="774064"/>
        <a:ext cx="1263897" cy="430526"/>
      </dsp:txXfrm>
    </dsp:sp>
    <dsp:sp modelId="{CBCFBBDC-5A55-43AD-9122-ED489AE176D5}">
      <dsp:nvSpPr>
        <dsp:cNvPr id="0" name=""/>
        <dsp:cNvSpPr/>
      </dsp:nvSpPr>
      <dsp:spPr>
        <a:xfrm>
          <a:off x="95711" y="138541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</a:p>
      </dsp:txBody>
      <dsp:txXfrm>
        <a:off x="95711" y="1385412"/>
        <a:ext cx="861053" cy="430526"/>
      </dsp:txXfrm>
    </dsp:sp>
    <dsp:sp modelId="{6F985329-0AEC-4675-ACF8-7A163AC6DF32}">
      <dsp:nvSpPr>
        <dsp:cNvPr id="0" name=""/>
        <dsp:cNvSpPr/>
      </dsp:nvSpPr>
      <dsp:spPr>
        <a:xfrm>
          <a:off x="95711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ذات عقوبة الاغتصاب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11" y="1996760"/>
        <a:ext cx="861053" cy="430526"/>
      </dsp:txXfrm>
    </dsp:sp>
    <dsp:sp modelId="{1169BF10-0373-40E1-82AD-0C5B9146B3DA}">
      <dsp:nvSpPr>
        <dsp:cNvPr id="0" name=""/>
        <dsp:cNvSpPr/>
      </dsp:nvSpPr>
      <dsp:spPr>
        <a:xfrm>
          <a:off x="5300" y="2608108"/>
          <a:ext cx="1041874" cy="5209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المواد 393و394و385ق.ع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0" y="2608108"/>
        <a:ext cx="1041874" cy="520937"/>
      </dsp:txXfrm>
    </dsp:sp>
    <dsp:sp modelId="{9BEA875D-BFD6-49B7-9DC1-D72F00FDF822}">
      <dsp:nvSpPr>
        <dsp:cNvPr id="0" name=""/>
        <dsp:cNvSpPr/>
      </dsp:nvSpPr>
      <dsp:spPr>
        <a:xfrm>
          <a:off x="5300" y="3309866"/>
          <a:ext cx="1041874" cy="5209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العقوبات العادية والمشددة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0" y="3309866"/>
        <a:ext cx="1041874" cy="520937"/>
      </dsp:txXfrm>
    </dsp:sp>
    <dsp:sp modelId="{B551EF35-9B9C-4D53-8D62-1EBA44B7ECC9}">
      <dsp:nvSpPr>
        <dsp:cNvPr id="0" name=""/>
        <dsp:cNvSpPr/>
      </dsp:nvSpPr>
      <dsp:spPr>
        <a:xfrm>
          <a:off x="5300" y="4011625"/>
          <a:ext cx="1041874" cy="6325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باستثناء مواقعة الانثى وحصول الحمل أو إزالة البكارة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0" y="4011625"/>
        <a:ext cx="1041874" cy="632551"/>
      </dsp:txXfrm>
    </dsp:sp>
    <dsp:sp modelId="{AB3D48F3-0352-4AE7-AF20-0A5DFF61F675}">
      <dsp:nvSpPr>
        <dsp:cNvPr id="0" name=""/>
        <dsp:cNvSpPr/>
      </dsp:nvSpPr>
      <dsp:spPr>
        <a:xfrm>
          <a:off x="5300" y="4824998"/>
          <a:ext cx="1041874" cy="5209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كذلك التعويض للمجنى عليها الباكر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00" y="4824998"/>
        <a:ext cx="1041874" cy="520937"/>
      </dsp:txXfrm>
    </dsp:sp>
    <dsp:sp modelId="{C3A98DBB-A810-4352-A1C6-637E08EDEE71}">
      <dsp:nvSpPr>
        <dsp:cNvPr id="0" name=""/>
        <dsp:cNvSpPr/>
      </dsp:nvSpPr>
      <dsp:spPr>
        <a:xfrm>
          <a:off x="95711" y="5526756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تطبق في جريمة اللواط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11" y="5526756"/>
        <a:ext cx="861053" cy="430526"/>
      </dsp:txXfrm>
    </dsp:sp>
    <dsp:sp modelId="{1E30B7C1-7299-48C1-B8CF-E1E7503148A6}">
      <dsp:nvSpPr>
        <dsp:cNvPr id="0" name=""/>
        <dsp:cNvSpPr/>
      </dsp:nvSpPr>
      <dsp:spPr>
        <a:xfrm>
          <a:off x="1658523" y="138541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القصد </a:t>
          </a:r>
          <a:r>
            <a:rPr lang="ar-SA" sz="1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الجناتي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58523" y="1385412"/>
        <a:ext cx="861053" cy="430526"/>
      </dsp:txXfrm>
    </dsp:sp>
    <dsp:sp modelId="{8F214863-BE18-4DF7-8692-A5EB5C7C3C2A}">
      <dsp:nvSpPr>
        <dsp:cNvPr id="0" name=""/>
        <dsp:cNvSpPr/>
      </dsp:nvSpPr>
      <dsp:spPr>
        <a:xfrm>
          <a:off x="1137586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إرادة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37586" y="1996760"/>
        <a:ext cx="861053" cy="430526"/>
      </dsp:txXfrm>
    </dsp:sp>
    <dsp:sp modelId="{3884F27E-79EF-408B-8156-89926A7837AB}">
      <dsp:nvSpPr>
        <dsp:cNvPr id="0" name=""/>
        <dsp:cNvSpPr/>
      </dsp:nvSpPr>
      <dsp:spPr>
        <a:xfrm>
          <a:off x="2179460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79460" y="1996760"/>
        <a:ext cx="861053" cy="430526"/>
      </dsp:txXfrm>
    </dsp:sp>
    <dsp:sp modelId="{FC880FE4-DAC7-4E09-BD77-81E40C36FF5E}">
      <dsp:nvSpPr>
        <dsp:cNvPr id="0" name=""/>
        <dsp:cNvSpPr/>
      </dsp:nvSpPr>
      <dsp:spPr>
        <a:xfrm>
          <a:off x="4375147" y="138541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إنعدام</a:t>
          </a:r>
          <a:r>
            <a:rPr lang="ar-SA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الرضا</a:t>
          </a:r>
        </a:p>
      </dsp:txBody>
      <dsp:txXfrm>
        <a:off x="4375147" y="1385412"/>
        <a:ext cx="861053" cy="430526"/>
      </dsp:txXfrm>
    </dsp:sp>
    <dsp:sp modelId="{018911AB-F366-43C1-99AD-A9CF1248FE8C}">
      <dsp:nvSpPr>
        <dsp:cNvPr id="0" name=""/>
        <dsp:cNvSpPr/>
      </dsp:nvSpPr>
      <dsp:spPr>
        <a:xfrm>
          <a:off x="3221335" y="1996760"/>
          <a:ext cx="1041874" cy="6298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تنتفي الجريمة في حالة فض </a:t>
          </a:r>
          <a:r>
            <a:rPr lang="ar-SA" sz="13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الأثنى</a:t>
          </a: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أو الذكر اللذين أتما 18 سنة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1335" y="1996760"/>
        <a:ext cx="1041874" cy="629834"/>
      </dsp:txXfrm>
    </dsp:sp>
    <dsp:sp modelId="{187E8414-6758-4278-97FF-165E5C7669E9}">
      <dsp:nvSpPr>
        <dsp:cNvPr id="0" name=""/>
        <dsp:cNvSpPr/>
      </dsp:nvSpPr>
      <dsp:spPr>
        <a:xfrm>
          <a:off x="3221335" y="2807416"/>
          <a:ext cx="1041874" cy="52093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مالم يكونا من المحارم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1335" y="2807416"/>
        <a:ext cx="1041874" cy="520937"/>
      </dsp:txXfrm>
    </dsp:sp>
    <dsp:sp modelId="{DCE7E0F7-02F8-48FF-9B8E-A6E54140D1CD}">
      <dsp:nvSpPr>
        <dsp:cNvPr id="0" name=""/>
        <dsp:cNvSpPr/>
      </dsp:nvSpPr>
      <dsp:spPr>
        <a:xfrm>
          <a:off x="3221335" y="3509174"/>
          <a:ext cx="1041874" cy="62933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لا يمنع من المعاقبة عن جريمة أخرى وفق المادة 377ق.ع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21335" y="3509174"/>
        <a:ext cx="1041874" cy="629339"/>
      </dsp:txXfrm>
    </dsp:sp>
    <dsp:sp modelId="{3CD3BF8D-AE6F-4633-A0B6-899067017DEE}">
      <dsp:nvSpPr>
        <dsp:cNvPr id="0" name=""/>
        <dsp:cNvSpPr/>
      </dsp:nvSpPr>
      <dsp:spPr>
        <a:xfrm>
          <a:off x="4487084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المجنى عليها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87084" y="1996760"/>
        <a:ext cx="861053" cy="430526"/>
      </dsp:txXfrm>
    </dsp:sp>
    <dsp:sp modelId="{81C80942-DA20-4DD5-9B88-0CD9D4A400BB}">
      <dsp:nvSpPr>
        <dsp:cNvPr id="0" name=""/>
        <dsp:cNvSpPr/>
      </dsp:nvSpPr>
      <dsp:spPr>
        <a:xfrm>
          <a:off x="4487084" y="2608108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أنثى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87084" y="2608108"/>
        <a:ext cx="861053" cy="430526"/>
      </dsp:txXfrm>
    </dsp:sp>
    <dsp:sp modelId="{C76B1B8A-983A-4D1D-B14D-4E2B7B0F0B59}">
      <dsp:nvSpPr>
        <dsp:cNvPr id="0" name=""/>
        <dsp:cNvSpPr/>
      </dsp:nvSpPr>
      <dsp:spPr>
        <a:xfrm>
          <a:off x="4487084" y="3219456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متزوجة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87084" y="3219456"/>
        <a:ext cx="861053" cy="430526"/>
      </dsp:txXfrm>
    </dsp:sp>
    <dsp:sp modelId="{B44EDADC-8A70-44BB-981F-82D6A8AFA3FF}">
      <dsp:nvSpPr>
        <dsp:cNvPr id="0" name=""/>
        <dsp:cNvSpPr/>
      </dsp:nvSpPr>
      <dsp:spPr>
        <a:xfrm>
          <a:off x="4444031" y="3830804"/>
          <a:ext cx="947158" cy="47357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تقع الجريمة وإن كانت الزوجية قائمة</a:t>
          </a:r>
          <a:endParaRPr lang="ar-SA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4031" y="3830804"/>
        <a:ext cx="947158" cy="473579"/>
      </dsp:txXfrm>
    </dsp:sp>
    <dsp:sp modelId="{DC048C11-E091-47BB-B9F7-BFF29FAFF789}">
      <dsp:nvSpPr>
        <dsp:cNvPr id="0" name=""/>
        <dsp:cNvSpPr/>
      </dsp:nvSpPr>
      <dsp:spPr>
        <a:xfrm>
          <a:off x="5528958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المجنى عليه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528958" y="1996760"/>
        <a:ext cx="861053" cy="430526"/>
      </dsp:txXfrm>
    </dsp:sp>
    <dsp:sp modelId="{734028AB-6AF3-4BEA-B39E-D9B7BCF93CC8}">
      <dsp:nvSpPr>
        <dsp:cNvPr id="0" name=""/>
        <dsp:cNvSpPr/>
      </dsp:nvSpPr>
      <dsp:spPr>
        <a:xfrm>
          <a:off x="6570833" y="138541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نشاط الجاني</a:t>
          </a:r>
        </a:p>
      </dsp:txBody>
      <dsp:txXfrm>
        <a:off x="6570833" y="1385412"/>
        <a:ext cx="861053" cy="430526"/>
      </dsp:txXfrm>
    </dsp:sp>
    <dsp:sp modelId="{976A9A7E-3B9A-4ABE-B488-EE7DD8D601EF}">
      <dsp:nvSpPr>
        <dsp:cNvPr id="0" name=""/>
        <dsp:cNvSpPr/>
      </dsp:nvSpPr>
      <dsp:spPr>
        <a:xfrm>
          <a:off x="6570833" y="1996760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فعل اللواط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70833" y="1996760"/>
        <a:ext cx="861053" cy="430526"/>
      </dsp:txXfrm>
    </dsp:sp>
    <dsp:sp modelId="{CB8D48D4-B924-4947-B279-955CD8093D7A}">
      <dsp:nvSpPr>
        <dsp:cNvPr id="0" name=""/>
        <dsp:cNvSpPr/>
      </dsp:nvSpPr>
      <dsp:spPr>
        <a:xfrm>
          <a:off x="6570833" y="2608108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إيلاج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70833" y="2608108"/>
        <a:ext cx="861053" cy="430526"/>
      </dsp:txXfrm>
    </dsp:sp>
    <dsp:sp modelId="{B58DAF50-594D-4BF5-BB9E-FFDB14DFE19B}">
      <dsp:nvSpPr>
        <dsp:cNvPr id="0" name=""/>
        <dsp:cNvSpPr/>
      </dsp:nvSpPr>
      <dsp:spPr>
        <a:xfrm>
          <a:off x="6570833" y="3219456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القضيب الذكري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70833" y="3219456"/>
        <a:ext cx="861053" cy="430526"/>
      </dsp:txXfrm>
    </dsp:sp>
    <dsp:sp modelId="{6747043D-861B-49FD-971A-63C2F2F458BD}">
      <dsp:nvSpPr>
        <dsp:cNvPr id="0" name=""/>
        <dsp:cNvSpPr/>
      </dsp:nvSpPr>
      <dsp:spPr>
        <a:xfrm>
          <a:off x="6570833" y="3830804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دبر المجنى عليه أو عليها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70833" y="3830804"/>
        <a:ext cx="861053" cy="430526"/>
      </dsp:txXfrm>
    </dsp:sp>
    <dsp:sp modelId="{5D63B3EF-E5EC-44FD-912D-132DF0C03F72}">
      <dsp:nvSpPr>
        <dsp:cNvPr id="0" name=""/>
        <dsp:cNvSpPr/>
      </dsp:nvSpPr>
      <dsp:spPr>
        <a:xfrm>
          <a:off x="5008021" y="444215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لم يتم قذف المادة المنوية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08021" y="4442152"/>
        <a:ext cx="861053" cy="430526"/>
      </dsp:txXfrm>
    </dsp:sp>
    <dsp:sp modelId="{3E76AB7D-C239-48C1-B81A-6CD62E86D232}">
      <dsp:nvSpPr>
        <dsp:cNvPr id="0" name=""/>
        <dsp:cNvSpPr/>
      </dsp:nvSpPr>
      <dsp:spPr>
        <a:xfrm>
          <a:off x="6049896" y="444215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قذف المادة المنوية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49896" y="4442152"/>
        <a:ext cx="861053" cy="430526"/>
      </dsp:txXfrm>
    </dsp:sp>
    <dsp:sp modelId="{243B6D74-C38D-4F87-BB81-2B83EEEE9F9F}">
      <dsp:nvSpPr>
        <dsp:cNvPr id="0" name=""/>
        <dsp:cNvSpPr/>
      </dsp:nvSpPr>
      <dsp:spPr>
        <a:xfrm>
          <a:off x="7091770" y="444215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جزئي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091770" y="4442152"/>
        <a:ext cx="861053" cy="430526"/>
      </dsp:txXfrm>
    </dsp:sp>
    <dsp:sp modelId="{12F1DAF0-944F-480E-B55A-D15FBAE12BE1}">
      <dsp:nvSpPr>
        <dsp:cNvPr id="0" name=""/>
        <dsp:cNvSpPr/>
      </dsp:nvSpPr>
      <dsp:spPr>
        <a:xfrm>
          <a:off x="8133645" y="4442152"/>
          <a:ext cx="861053" cy="4305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كلي</a:t>
          </a:r>
          <a:endParaRPr lang="ar-SA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133645" y="4442152"/>
        <a:ext cx="861053" cy="4305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3709401239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7994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98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2018-07-18T17:40:08Z</dcterms:modified>
</cp:coreProperties>
</file>