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9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8777E-781C-4DFD-A2C1-0CD416938EE5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AAE7B24-C6E1-4958-8079-AB8B712BD37D}">
      <dgm:prSet phldrT="[نص]" custT="1"/>
      <dgm:spPr/>
      <dgm:t>
        <a:bodyPr/>
        <a:lstStyle/>
        <a:p>
          <a:pPr rtl="1"/>
          <a:r>
            <a:rPr lang="ar-SA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</a:t>
          </a:r>
          <a:r>
            <a:rPr lang="ar-SA" sz="2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المواقعة</a:t>
          </a:r>
          <a:r>
            <a:rPr lang="ar-SA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تحت تأثير الوعد بالزواج </a:t>
          </a:r>
          <a:br>
            <a:rPr lang="ar-SA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م395 </a:t>
          </a:r>
          <a:r>
            <a:rPr lang="ar-SA" sz="2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ق.ع</a:t>
          </a:r>
          <a:endParaRPr lang="ar-SA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EBDB13-AFBB-4F59-8443-508371AC9520}" type="parTrans" cxnId="{A8A63B21-A239-4B6E-9492-94021F02F7EA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80F2E3-4319-4DAF-87A8-D6F6A23D8558}" type="sibTrans" cxnId="{A8A63B21-A239-4B6E-9492-94021F02F7EA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8D8A75-F9C7-4093-8D23-9F516250373C}">
      <dgm:prSet phldrT="[نص]"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B6D96F-9647-4D10-9883-8BD6BAE1F79E}" type="parTrans" cxnId="{8A14E3EE-D8C0-4FEF-9B06-25837F1BBCFA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9FCD58-4668-4304-888F-A2736D456876}" type="sibTrans" cxnId="{8A14E3EE-D8C0-4FEF-9B06-25837F1BBCFA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8108E0-9BC5-4D59-9E63-858723ED739B}">
      <dgm:prSet phldrT="[نص]"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6F9369-207A-4586-A234-9D9CA03773B7}" type="parTrans" cxnId="{80D23056-6A94-4F01-9C7D-D113E4EE421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5813B9-2081-4CC0-BE09-E5997E8D7BB0}" type="sibTrans" cxnId="{80D23056-6A94-4F01-9C7D-D113E4EE421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0B0916-9CC4-4E20-911B-24EB12FE8A75}">
      <dgm:prSet phldrT="[نص]"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محل الجريمة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C40616-EF32-49E6-B358-4468441C0C78}" type="parTrans" cxnId="{11730E9A-D174-4704-AF6D-84C647D13FDF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0D66E7-29FA-41A8-809B-C27A2C8293EA}" type="sibTrans" cxnId="{11730E9A-D174-4704-AF6D-84C647D13FDF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ADE7CC8-D994-460B-A1CA-69C27DF5FC00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A17276-C554-4DDE-AB5D-C14BD8F6402E}" type="parTrans" cxnId="{49992AC6-E744-4770-B384-21F9A57CB10A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564C8E-0624-4114-AC9A-451DFEA86F66}" type="sibTrans" cxnId="{49992AC6-E744-4770-B384-21F9A57CB10A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735578-5E0E-4247-B420-A4D59B25AC79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DF2806-37F0-49BA-A4B2-915C95F61ADE}" type="parTrans" cxnId="{BD7220B3-DEE9-4F24-95A9-B87108CCD514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46389B-7301-4B78-AD21-66EF4840B5F9}" type="sibTrans" cxnId="{BD7220B3-DEE9-4F24-95A9-B87108CCD514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3AEFA4-8E0E-4D66-9E20-CF534B1FA1FE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جنحة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F52653-CC16-442F-94D0-8349A0549F8D}" type="parTrans" cxnId="{81CF19FE-962E-447D-849D-50FC5B498DC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51446D-210C-4A3D-8383-80C4981BC672}" type="sibTrans" cxnId="{81CF19FE-962E-447D-849D-50FC5B498DC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CB8592-1B1D-4B7B-A405-A3893312CFAA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A8515D-6CFD-4887-BCB3-DE2F64531019}" type="parTrans" cxnId="{71951261-D862-4098-8467-74C4F612960B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CB1899-C317-44AB-92EA-7A0BB06D702A}" type="sibTrans" cxnId="{71951261-D862-4098-8467-74C4F612960B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0C3B81-E3A8-413E-BDCE-62C83E90FD83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C356DA-2A7E-4566-98BA-5C5E9A81B172}" type="parTrans" cxnId="{FF939E1C-CE81-48DA-ACA8-1915A8E87E0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6C7CB8-B2F6-45DC-9829-C2B7C9C2D9D5}" type="sibTrans" cxnId="{FF939E1C-CE81-48DA-ACA8-1915A8E87E0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BEDBBE-4A82-4BE2-A022-4E09844D05D3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7166B5-AA7C-4C9A-933A-546EEAC06326}" type="parTrans" cxnId="{764C3F9B-091F-4E32-8DE4-659CBD0C3099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10A6CD-F32C-461D-A460-BE93CB3F0B28}" type="sibTrans" cxnId="{764C3F9B-091F-4E32-8DE4-659CBD0C3099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A4776-B4F8-4451-81C6-6151B6BD70B0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لم تتم (18)سنة </a:t>
          </a:r>
          <a:b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م394ق.ع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3A80F4-1983-498E-824F-21A7E08BB715}" type="parTrans" cxnId="{07D15611-3EA8-4C24-AAD2-6BBC4C23C49F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18A657-CB99-455C-8CE0-5BF3861BA93E}" type="sibTrans" cxnId="{07D15611-3EA8-4C24-AAD2-6BBC4C23C49F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983B60-7402-4F8E-8FC7-4B1A31D7CF63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اتمت (18) سنة </a:t>
          </a:r>
          <a:b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م395 </a:t>
          </a:r>
          <a:r>
            <a:rPr lang="ar-SA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ق.ع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85EBEE-7EC2-4B71-BDCA-4C3E85CE9BAC}" type="parTrans" cxnId="{76D2DEE7-878B-47F2-9764-511BEAA0FDF4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C5FBAD-0304-412B-839E-212E1F59A600}" type="sibTrans" cxnId="{76D2DEE7-878B-47F2-9764-511BEAA0FDF4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33FC94-3C87-42A3-961F-B37513CC3D91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رفض الزواج من الأنثى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C327F9-1AAF-4B31-9807-05C44AA0B49E}" type="parTrans" cxnId="{3D599AAB-92F1-475C-AD57-11D247E6873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DBC350-A12E-4ED7-8B8C-2AF34823F186}" type="sibTrans" cxnId="{3D599AAB-92F1-475C-AD57-11D247E6873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A1EC8E-334B-4D1D-BB76-53B04375C652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مواقعة أنثى تحت تأثير الوعد بالزواج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E0866B-29EA-4F13-8A52-89AAC93EE977}" type="parTrans" cxnId="{754678F6-B666-42D1-BC0D-A5E6B58D863C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5B8F48-E3A8-464A-9E00-44B70C116BF6}" type="sibTrans" cxnId="{754678F6-B666-42D1-BC0D-A5E6B58D863C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5A5AEF-520B-47F6-B8DB-BEC535B3C8D2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7A9689-9E11-4180-8186-095FD99248FA}" type="parTrans" cxnId="{0023DD58-32CA-4A78-B1F2-74EFF511D43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55D7FA-9C95-4FAA-86C9-A46A0EED6F5A}" type="sibTrans" cxnId="{0023DD58-32CA-4A78-B1F2-74EFF511D43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A79AFD-8187-47E1-BA52-C1E7E4F31278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ثيب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2CCD29-AEC9-4EDE-884B-D1C056CABA00}" type="parTrans" cxnId="{280B75EC-2FA1-4775-ACD0-7EDBE75F775E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9C5DE3-9869-4F55-80A2-127037CFEE6E}" type="sibTrans" cxnId="{280B75EC-2FA1-4775-ACD0-7EDBE75F775E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962582-3793-4E7C-8BBA-115B931C3C70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بكر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BCBEF1-87BE-400C-B9B0-FBA6B90AE73A}" type="parTrans" cxnId="{D4EFDA58-2B48-4023-9B0E-25BC9BE6AB1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F90960-B859-432D-A4B6-FB2BFFABF9EB}" type="sibTrans" cxnId="{D4EFDA58-2B48-4023-9B0E-25BC9BE6AB1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E76992-AB37-407A-AE96-F85082E30576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78E4AF-2214-44C5-AC17-EF77CA9CFAA7}" type="parTrans" cxnId="{D6F9FCBE-C14F-4278-BF2B-EED7ECB27FE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809ACD-1BFE-4B85-BEE0-51220BBDF2A0}" type="sibTrans" cxnId="{D6F9FCBE-C14F-4278-BF2B-EED7ECB27FE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D58D39-C254-4226-8359-4C357EFCA981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مطلقة أو أرملة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AEB97B-9777-4695-A6B6-08AB9F89D5D3}" type="parTrans" cxnId="{43F1C4A7-D061-44FA-A7BA-AC80DDB0021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E3E951-7117-4FE4-960A-30EC75B7B3E9}" type="sibTrans" cxnId="{43F1C4A7-D061-44FA-A7BA-AC80DDB0021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71404B-CD66-4115-B069-B9045F422E5D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بكر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D810FA-C427-4DB0-BE43-2D51779C7D3D}" type="parTrans" cxnId="{64BB75B6-B6FF-45FB-B9C1-6C18F7C439E0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1263C5-DB00-4882-9683-52F09BE6B063}" type="sibTrans" cxnId="{64BB75B6-B6FF-45FB-B9C1-6C18F7C439E0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CB1909-2E32-4042-8800-FFEC87C90748}" type="pres">
      <dgm:prSet presAssocID="{8FF8777E-781C-4DFD-A2C1-0CD416938E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1C89F0A-7390-4474-8371-FDF3F6D071CD}" type="pres">
      <dgm:prSet presAssocID="{7AAE7B24-C6E1-4958-8079-AB8B712BD37D}" presName="hierRoot1" presStyleCnt="0">
        <dgm:presLayoutVars>
          <dgm:hierBranch val="init"/>
        </dgm:presLayoutVars>
      </dgm:prSet>
      <dgm:spPr/>
    </dgm:pt>
    <dgm:pt modelId="{3BA6FEED-DA1E-4A03-AEFB-0D908767F392}" type="pres">
      <dgm:prSet presAssocID="{7AAE7B24-C6E1-4958-8079-AB8B712BD37D}" presName="rootComposite1" presStyleCnt="0"/>
      <dgm:spPr/>
    </dgm:pt>
    <dgm:pt modelId="{9E8F0B2F-F0B9-408A-98BB-FAA2B38AC6CA}" type="pres">
      <dgm:prSet presAssocID="{7AAE7B24-C6E1-4958-8079-AB8B712BD37D}" presName="rootText1" presStyleLbl="node0" presStyleIdx="0" presStyleCnt="1" custScaleX="394372" custScaleY="15941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E7668C4-FBD0-4050-9DF3-E87C508272A3}" type="pres">
      <dgm:prSet presAssocID="{7AAE7B24-C6E1-4958-8079-AB8B712BD37D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E553EB59-35E4-4F3C-A6AC-510BA33F1FE1}" type="pres">
      <dgm:prSet presAssocID="{7AAE7B24-C6E1-4958-8079-AB8B712BD37D}" presName="hierChild2" presStyleCnt="0"/>
      <dgm:spPr/>
    </dgm:pt>
    <dgm:pt modelId="{763CD3F4-7A1D-4873-BD25-ABC7CCB6E396}" type="pres">
      <dgm:prSet presAssocID="{87B6D96F-9647-4D10-9883-8BD6BAE1F79E}" presName="Name37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96C07266-9C8B-4FDC-BBFC-5F8A1FDDD812}" type="pres">
      <dgm:prSet presAssocID="{098D8A75-F9C7-4093-8D23-9F516250373C}" presName="hierRoot2" presStyleCnt="0">
        <dgm:presLayoutVars>
          <dgm:hierBranch/>
        </dgm:presLayoutVars>
      </dgm:prSet>
      <dgm:spPr/>
    </dgm:pt>
    <dgm:pt modelId="{126FB49E-BDF5-4E71-BD7F-C764474A70AC}" type="pres">
      <dgm:prSet presAssocID="{098D8A75-F9C7-4093-8D23-9F516250373C}" presName="rootComposite" presStyleCnt="0"/>
      <dgm:spPr/>
    </dgm:pt>
    <dgm:pt modelId="{0DB15048-D428-4AE3-A436-51C2B30C129F}" type="pres">
      <dgm:prSet presAssocID="{098D8A75-F9C7-4093-8D23-9F516250373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C99FC59-6A0F-448E-BAF0-BBA883555250}" type="pres">
      <dgm:prSet presAssocID="{098D8A75-F9C7-4093-8D23-9F516250373C}" presName="rootConnector" presStyleLbl="node2" presStyleIdx="0" presStyleCnt="4"/>
      <dgm:spPr/>
      <dgm:t>
        <a:bodyPr/>
        <a:lstStyle/>
        <a:p>
          <a:pPr rtl="1"/>
          <a:endParaRPr lang="ar-SA"/>
        </a:p>
      </dgm:t>
    </dgm:pt>
    <dgm:pt modelId="{E066B0B2-F01D-4AE9-B163-AC7CF904E5E7}" type="pres">
      <dgm:prSet presAssocID="{098D8A75-F9C7-4093-8D23-9F516250373C}" presName="hierChild4" presStyleCnt="0"/>
      <dgm:spPr/>
    </dgm:pt>
    <dgm:pt modelId="{8310BDC3-E498-42ED-8F6C-959737E33678}" type="pres">
      <dgm:prSet presAssocID="{D1DF2806-37F0-49BA-A4B2-915C95F61ADE}" presName="Name35" presStyleLbl="parChTrans1D3" presStyleIdx="0" presStyleCnt="6"/>
      <dgm:spPr/>
      <dgm:t>
        <a:bodyPr/>
        <a:lstStyle/>
        <a:p>
          <a:pPr rtl="1"/>
          <a:endParaRPr lang="ar-SA"/>
        </a:p>
      </dgm:t>
    </dgm:pt>
    <dgm:pt modelId="{B5F08BDD-52E6-41AF-9316-B27463AA25FF}" type="pres">
      <dgm:prSet presAssocID="{98735578-5E0E-4247-B420-A4D59B25AC79}" presName="hierRoot2" presStyleCnt="0">
        <dgm:presLayoutVars>
          <dgm:hierBranch/>
        </dgm:presLayoutVars>
      </dgm:prSet>
      <dgm:spPr/>
    </dgm:pt>
    <dgm:pt modelId="{C9B20979-8BD3-44E1-BF71-18EBB74237C9}" type="pres">
      <dgm:prSet presAssocID="{98735578-5E0E-4247-B420-A4D59B25AC79}" presName="rootComposite" presStyleCnt="0"/>
      <dgm:spPr/>
    </dgm:pt>
    <dgm:pt modelId="{FC6DB57B-189E-4BCE-86FD-3D12F3B6885D}" type="pres">
      <dgm:prSet presAssocID="{98735578-5E0E-4247-B420-A4D59B25AC79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5BCA3CC-9895-4B7F-955B-C2EED79D44A4}" type="pres">
      <dgm:prSet presAssocID="{98735578-5E0E-4247-B420-A4D59B25AC79}" presName="rootConnector" presStyleLbl="node3" presStyleIdx="0" presStyleCnt="6"/>
      <dgm:spPr/>
      <dgm:t>
        <a:bodyPr/>
        <a:lstStyle/>
        <a:p>
          <a:pPr rtl="1"/>
          <a:endParaRPr lang="ar-SA"/>
        </a:p>
      </dgm:t>
    </dgm:pt>
    <dgm:pt modelId="{664C349F-9161-402A-A09E-BF1435D64326}" type="pres">
      <dgm:prSet presAssocID="{98735578-5E0E-4247-B420-A4D59B25AC79}" presName="hierChild4" presStyleCnt="0"/>
      <dgm:spPr/>
    </dgm:pt>
    <dgm:pt modelId="{F43C7CC6-25A2-4C54-BD77-D096C5158E9B}" type="pres">
      <dgm:prSet presAssocID="{11F52653-CC16-442F-94D0-8349A0549F8D}" presName="Name35" presStyleLbl="parChTrans1D4" presStyleIdx="0" presStyleCnt="9"/>
      <dgm:spPr/>
      <dgm:t>
        <a:bodyPr/>
        <a:lstStyle/>
        <a:p>
          <a:pPr rtl="1"/>
          <a:endParaRPr lang="ar-SA"/>
        </a:p>
      </dgm:t>
    </dgm:pt>
    <dgm:pt modelId="{6189CE5F-8792-4449-BE79-B5D074BFF879}" type="pres">
      <dgm:prSet presAssocID="{363AEFA4-8E0E-4D66-9E20-CF534B1FA1FE}" presName="hierRoot2" presStyleCnt="0">
        <dgm:presLayoutVars>
          <dgm:hierBranch val="init"/>
        </dgm:presLayoutVars>
      </dgm:prSet>
      <dgm:spPr/>
    </dgm:pt>
    <dgm:pt modelId="{6C4CCAF8-B497-4DE5-B191-4BD066245A36}" type="pres">
      <dgm:prSet presAssocID="{363AEFA4-8E0E-4D66-9E20-CF534B1FA1FE}" presName="rootComposite" presStyleCnt="0"/>
      <dgm:spPr/>
    </dgm:pt>
    <dgm:pt modelId="{5C1E0174-B43A-459E-8C97-3E01145F0569}" type="pres">
      <dgm:prSet presAssocID="{363AEFA4-8E0E-4D66-9E20-CF534B1FA1FE}" presName="rootText" presStyleLbl="node4" presStyleIdx="0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A05145E-F2F9-4B6F-80C5-5A5E8C7470DC}" type="pres">
      <dgm:prSet presAssocID="{363AEFA4-8E0E-4D66-9E20-CF534B1FA1FE}" presName="rootConnector" presStyleLbl="node4" presStyleIdx="0" presStyleCnt="9"/>
      <dgm:spPr/>
      <dgm:t>
        <a:bodyPr/>
        <a:lstStyle/>
        <a:p>
          <a:pPr rtl="1"/>
          <a:endParaRPr lang="ar-SA"/>
        </a:p>
      </dgm:t>
    </dgm:pt>
    <dgm:pt modelId="{2649D3F3-A99A-48EA-B3CE-074A1B3DC250}" type="pres">
      <dgm:prSet presAssocID="{363AEFA4-8E0E-4D66-9E20-CF534B1FA1FE}" presName="hierChild4" presStyleCnt="0"/>
      <dgm:spPr/>
    </dgm:pt>
    <dgm:pt modelId="{F9313062-3CF7-4A4F-9DBF-AE6D204A653B}" type="pres">
      <dgm:prSet presAssocID="{363AEFA4-8E0E-4D66-9E20-CF534B1FA1FE}" presName="hierChild5" presStyleCnt="0"/>
      <dgm:spPr/>
    </dgm:pt>
    <dgm:pt modelId="{6129B304-0366-4BA3-BFDB-ACF98376EDE8}" type="pres">
      <dgm:prSet presAssocID="{98735578-5E0E-4247-B420-A4D59B25AC79}" presName="hierChild5" presStyleCnt="0"/>
      <dgm:spPr/>
    </dgm:pt>
    <dgm:pt modelId="{1D695769-7F63-492B-8E1A-2DD12AB21511}" type="pres">
      <dgm:prSet presAssocID="{098D8A75-F9C7-4093-8D23-9F516250373C}" presName="hierChild5" presStyleCnt="0"/>
      <dgm:spPr/>
    </dgm:pt>
    <dgm:pt modelId="{AFF758AF-3C38-4608-9D86-81FB4E4D58C5}" type="pres">
      <dgm:prSet presAssocID="{AB6F9369-207A-4586-A234-9D9CA03773B7}" presName="Name37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1B046DD3-A932-4E7A-865D-DFD947919CE8}" type="pres">
      <dgm:prSet presAssocID="{888108E0-9BC5-4D59-9E63-858723ED739B}" presName="hierRoot2" presStyleCnt="0">
        <dgm:presLayoutVars>
          <dgm:hierBranch/>
        </dgm:presLayoutVars>
      </dgm:prSet>
      <dgm:spPr/>
    </dgm:pt>
    <dgm:pt modelId="{8667DDDC-7943-4EAE-9621-24780B61B900}" type="pres">
      <dgm:prSet presAssocID="{888108E0-9BC5-4D59-9E63-858723ED739B}" presName="rootComposite" presStyleCnt="0"/>
      <dgm:spPr/>
    </dgm:pt>
    <dgm:pt modelId="{3A435D1D-372B-48B5-8243-6CAB509BDCFC}" type="pres">
      <dgm:prSet presAssocID="{888108E0-9BC5-4D59-9E63-858723ED739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4A4FE5F-0E6B-4D3A-B29E-AF1A99ECE57C}" type="pres">
      <dgm:prSet presAssocID="{888108E0-9BC5-4D59-9E63-858723ED739B}" presName="rootConnector" presStyleLbl="node2" presStyleIdx="1" presStyleCnt="4"/>
      <dgm:spPr/>
      <dgm:t>
        <a:bodyPr/>
        <a:lstStyle/>
        <a:p>
          <a:pPr rtl="1"/>
          <a:endParaRPr lang="ar-SA"/>
        </a:p>
      </dgm:t>
    </dgm:pt>
    <dgm:pt modelId="{E80B618F-5F0E-4D40-8C97-026A2E4FD665}" type="pres">
      <dgm:prSet presAssocID="{888108E0-9BC5-4D59-9E63-858723ED739B}" presName="hierChild4" presStyleCnt="0"/>
      <dgm:spPr/>
    </dgm:pt>
    <dgm:pt modelId="{B00E1843-2249-4EBD-8206-C1AED1549FBF}" type="pres">
      <dgm:prSet presAssocID="{FDA8515D-6CFD-4887-BCB3-DE2F64531019}" presName="Name35" presStyleLbl="parChTrans1D3" presStyleIdx="1" presStyleCnt="6"/>
      <dgm:spPr/>
      <dgm:t>
        <a:bodyPr/>
        <a:lstStyle/>
        <a:p>
          <a:pPr rtl="1"/>
          <a:endParaRPr lang="ar-SA"/>
        </a:p>
      </dgm:t>
    </dgm:pt>
    <dgm:pt modelId="{D6C7E0A1-B9FE-40FB-AA83-14AA165D8DB2}" type="pres">
      <dgm:prSet presAssocID="{D5CB8592-1B1D-4B7B-A405-A3893312CFAA}" presName="hierRoot2" presStyleCnt="0">
        <dgm:presLayoutVars>
          <dgm:hierBranch val="init"/>
        </dgm:presLayoutVars>
      </dgm:prSet>
      <dgm:spPr/>
    </dgm:pt>
    <dgm:pt modelId="{7D35690A-54B8-4B6B-B735-983174AFB647}" type="pres">
      <dgm:prSet presAssocID="{D5CB8592-1B1D-4B7B-A405-A3893312CFAA}" presName="rootComposite" presStyleCnt="0"/>
      <dgm:spPr/>
    </dgm:pt>
    <dgm:pt modelId="{C841332F-B55F-4E7A-9C74-447E025FFBC1}" type="pres">
      <dgm:prSet presAssocID="{D5CB8592-1B1D-4B7B-A405-A3893312CFAA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FA44C62-37EE-4DB0-BD89-1323B9B842E9}" type="pres">
      <dgm:prSet presAssocID="{D5CB8592-1B1D-4B7B-A405-A3893312CFAA}" presName="rootConnector" presStyleLbl="node3" presStyleIdx="1" presStyleCnt="6"/>
      <dgm:spPr/>
      <dgm:t>
        <a:bodyPr/>
        <a:lstStyle/>
        <a:p>
          <a:pPr rtl="1"/>
          <a:endParaRPr lang="ar-SA"/>
        </a:p>
      </dgm:t>
    </dgm:pt>
    <dgm:pt modelId="{CA0CE873-BD49-4792-951C-89298AF7818D}" type="pres">
      <dgm:prSet presAssocID="{D5CB8592-1B1D-4B7B-A405-A3893312CFAA}" presName="hierChild4" presStyleCnt="0"/>
      <dgm:spPr/>
    </dgm:pt>
    <dgm:pt modelId="{6D52DC74-9F8B-4BA7-BB45-5DE06C1565BD}" type="pres">
      <dgm:prSet presAssocID="{D5CB8592-1B1D-4B7B-A405-A3893312CFAA}" presName="hierChild5" presStyleCnt="0"/>
      <dgm:spPr/>
    </dgm:pt>
    <dgm:pt modelId="{83215C3F-E8D7-4E8F-9DBE-EFCC88EC1DC2}" type="pres">
      <dgm:prSet presAssocID="{6BC356DA-2A7E-4566-98BA-5C5E9A81B172}" presName="Name35" presStyleLbl="parChTrans1D3" presStyleIdx="2" presStyleCnt="6"/>
      <dgm:spPr/>
      <dgm:t>
        <a:bodyPr/>
        <a:lstStyle/>
        <a:p>
          <a:pPr rtl="1"/>
          <a:endParaRPr lang="ar-SA"/>
        </a:p>
      </dgm:t>
    </dgm:pt>
    <dgm:pt modelId="{F2228A15-B8DC-4397-99DF-F717D4A1B53B}" type="pres">
      <dgm:prSet presAssocID="{CD0C3B81-E3A8-413E-BDCE-62C83E90FD83}" presName="hierRoot2" presStyleCnt="0">
        <dgm:presLayoutVars>
          <dgm:hierBranch val="init"/>
        </dgm:presLayoutVars>
      </dgm:prSet>
      <dgm:spPr/>
    </dgm:pt>
    <dgm:pt modelId="{6FDBBC67-74E1-465A-8ED3-C76DE0EF299B}" type="pres">
      <dgm:prSet presAssocID="{CD0C3B81-E3A8-413E-BDCE-62C83E90FD83}" presName="rootComposite" presStyleCnt="0"/>
      <dgm:spPr/>
    </dgm:pt>
    <dgm:pt modelId="{9141EFE4-2F9F-4634-8265-6FB3772A1EDC}" type="pres">
      <dgm:prSet presAssocID="{CD0C3B81-E3A8-413E-BDCE-62C83E90FD83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7BD6EC5-9C28-4988-BF84-791C88B498A4}" type="pres">
      <dgm:prSet presAssocID="{CD0C3B81-E3A8-413E-BDCE-62C83E90FD83}" presName="rootConnector" presStyleLbl="node3" presStyleIdx="2" presStyleCnt="6"/>
      <dgm:spPr/>
      <dgm:t>
        <a:bodyPr/>
        <a:lstStyle/>
        <a:p>
          <a:pPr rtl="1"/>
          <a:endParaRPr lang="ar-SA"/>
        </a:p>
      </dgm:t>
    </dgm:pt>
    <dgm:pt modelId="{5872570E-783C-4BA9-8A23-DF7A2991255B}" type="pres">
      <dgm:prSet presAssocID="{CD0C3B81-E3A8-413E-BDCE-62C83E90FD83}" presName="hierChild4" presStyleCnt="0"/>
      <dgm:spPr/>
    </dgm:pt>
    <dgm:pt modelId="{3C07D51A-22E7-4D99-BFB3-5F1A117617D5}" type="pres">
      <dgm:prSet presAssocID="{CD0C3B81-E3A8-413E-BDCE-62C83E90FD83}" presName="hierChild5" presStyleCnt="0"/>
      <dgm:spPr/>
    </dgm:pt>
    <dgm:pt modelId="{4B703825-3FF9-49E3-B513-70E3F5F28FAD}" type="pres">
      <dgm:prSet presAssocID="{888108E0-9BC5-4D59-9E63-858723ED739B}" presName="hierChild5" presStyleCnt="0"/>
      <dgm:spPr/>
    </dgm:pt>
    <dgm:pt modelId="{2CD85AA4-699C-4B17-8327-A1FE126396E0}" type="pres">
      <dgm:prSet presAssocID="{79C40616-EF32-49E6-B358-4468441C0C78}" presName="Name37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F87D71DE-0A98-4F3C-A997-9698084B952A}" type="pres">
      <dgm:prSet presAssocID="{C70B0916-9CC4-4E20-911B-24EB12FE8A75}" presName="hierRoot2" presStyleCnt="0">
        <dgm:presLayoutVars>
          <dgm:hierBranch/>
        </dgm:presLayoutVars>
      </dgm:prSet>
      <dgm:spPr/>
    </dgm:pt>
    <dgm:pt modelId="{A9B01872-87EE-42BB-89AC-606808F18FCD}" type="pres">
      <dgm:prSet presAssocID="{C70B0916-9CC4-4E20-911B-24EB12FE8A75}" presName="rootComposite" presStyleCnt="0"/>
      <dgm:spPr/>
    </dgm:pt>
    <dgm:pt modelId="{BA6811CB-2F3D-47D2-9A8E-F2F860FA9A6A}" type="pres">
      <dgm:prSet presAssocID="{C70B0916-9CC4-4E20-911B-24EB12FE8A75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04A9131-7AF4-40C2-8435-4103004033D5}" type="pres">
      <dgm:prSet presAssocID="{C70B0916-9CC4-4E20-911B-24EB12FE8A75}" presName="rootConnector" presStyleLbl="node2" presStyleIdx="2" presStyleCnt="4"/>
      <dgm:spPr/>
      <dgm:t>
        <a:bodyPr/>
        <a:lstStyle/>
        <a:p>
          <a:pPr rtl="1"/>
          <a:endParaRPr lang="ar-SA"/>
        </a:p>
      </dgm:t>
    </dgm:pt>
    <dgm:pt modelId="{310D39C7-0D9A-4AD0-912C-C449ECA446D8}" type="pres">
      <dgm:prSet presAssocID="{C70B0916-9CC4-4E20-911B-24EB12FE8A75}" presName="hierChild4" presStyleCnt="0"/>
      <dgm:spPr/>
    </dgm:pt>
    <dgm:pt modelId="{15FC34B3-85AA-4BD7-B47F-732AF8D8F932}" type="pres">
      <dgm:prSet presAssocID="{707166B5-AA7C-4C9A-933A-546EEAC06326}" presName="Name35" presStyleLbl="parChTrans1D3" presStyleIdx="3" presStyleCnt="6"/>
      <dgm:spPr/>
      <dgm:t>
        <a:bodyPr/>
        <a:lstStyle/>
        <a:p>
          <a:pPr rtl="1"/>
          <a:endParaRPr lang="ar-SA"/>
        </a:p>
      </dgm:t>
    </dgm:pt>
    <dgm:pt modelId="{8388DF32-B0DC-4165-AF9E-2AA821CB1D75}" type="pres">
      <dgm:prSet presAssocID="{3CBEDBBE-4A82-4BE2-A022-4E09844D05D3}" presName="hierRoot2" presStyleCnt="0">
        <dgm:presLayoutVars>
          <dgm:hierBranch/>
        </dgm:presLayoutVars>
      </dgm:prSet>
      <dgm:spPr/>
    </dgm:pt>
    <dgm:pt modelId="{60845EB8-D663-47FC-9527-7A597B61371E}" type="pres">
      <dgm:prSet presAssocID="{3CBEDBBE-4A82-4BE2-A022-4E09844D05D3}" presName="rootComposite" presStyleCnt="0"/>
      <dgm:spPr/>
    </dgm:pt>
    <dgm:pt modelId="{E86FE15A-E6AA-417C-8048-69273840D960}" type="pres">
      <dgm:prSet presAssocID="{3CBEDBBE-4A82-4BE2-A022-4E09844D05D3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247C9B1-24DF-44E8-9AC0-779ABBBDA642}" type="pres">
      <dgm:prSet presAssocID="{3CBEDBBE-4A82-4BE2-A022-4E09844D05D3}" presName="rootConnector" presStyleLbl="node3" presStyleIdx="3" presStyleCnt="6"/>
      <dgm:spPr/>
      <dgm:t>
        <a:bodyPr/>
        <a:lstStyle/>
        <a:p>
          <a:pPr rtl="1"/>
          <a:endParaRPr lang="ar-SA"/>
        </a:p>
      </dgm:t>
    </dgm:pt>
    <dgm:pt modelId="{BC07FAAD-FCDE-4A5B-8384-CF4F4648BDE1}" type="pres">
      <dgm:prSet presAssocID="{3CBEDBBE-4A82-4BE2-A022-4E09844D05D3}" presName="hierChild4" presStyleCnt="0"/>
      <dgm:spPr/>
    </dgm:pt>
    <dgm:pt modelId="{3A46C123-E177-4029-8F50-47DE298A2B4E}" type="pres">
      <dgm:prSet presAssocID="{583A80F4-1983-498E-824F-21A7E08BB715}" presName="Name35" presStyleLbl="parChTrans1D4" presStyleIdx="1" presStyleCnt="9"/>
      <dgm:spPr/>
      <dgm:t>
        <a:bodyPr/>
        <a:lstStyle/>
        <a:p>
          <a:pPr rtl="1"/>
          <a:endParaRPr lang="ar-SA"/>
        </a:p>
      </dgm:t>
    </dgm:pt>
    <dgm:pt modelId="{F451B382-CC5C-49BA-973C-0907A2EE58B3}" type="pres">
      <dgm:prSet presAssocID="{7E4A4776-B4F8-4451-81C6-6151B6BD70B0}" presName="hierRoot2" presStyleCnt="0">
        <dgm:presLayoutVars>
          <dgm:hierBranch val="init"/>
        </dgm:presLayoutVars>
      </dgm:prSet>
      <dgm:spPr/>
    </dgm:pt>
    <dgm:pt modelId="{1AF086C9-D659-42E8-9B96-1BAC151138B0}" type="pres">
      <dgm:prSet presAssocID="{7E4A4776-B4F8-4451-81C6-6151B6BD70B0}" presName="rootComposite" presStyleCnt="0"/>
      <dgm:spPr/>
    </dgm:pt>
    <dgm:pt modelId="{ABF08AAB-81DF-4E9C-91FE-0D197BCB964B}" type="pres">
      <dgm:prSet presAssocID="{7E4A4776-B4F8-4451-81C6-6151B6BD70B0}" presName="rootText" presStyleLbl="node4" presStyleIdx="1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EB0D9B7-42FD-4819-B4C4-EBD901784E3D}" type="pres">
      <dgm:prSet presAssocID="{7E4A4776-B4F8-4451-81C6-6151B6BD70B0}" presName="rootConnector" presStyleLbl="node4" presStyleIdx="1" presStyleCnt="9"/>
      <dgm:spPr/>
      <dgm:t>
        <a:bodyPr/>
        <a:lstStyle/>
        <a:p>
          <a:pPr rtl="1"/>
          <a:endParaRPr lang="ar-SA"/>
        </a:p>
      </dgm:t>
    </dgm:pt>
    <dgm:pt modelId="{6FC70984-7B90-4C94-AA42-11045B4558F5}" type="pres">
      <dgm:prSet presAssocID="{7E4A4776-B4F8-4451-81C6-6151B6BD70B0}" presName="hierChild4" presStyleCnt="0"/>
      <dgm:spPr/>
    </dgm:pt>
    <dgm:pt modelId="{B51FBE83-2FDC-40B5-A81A-A237D96E69B4}" type="pres">
      <dgm:prSet presAssocID="{7E4A4776-B4F8-4451-81C6-6151B6BD70B0}" presName="hierChild5" presStyleCnt="0"/>
      <dgm:spPr/>
    </dgm:pt>
    <dgm:pt modelId="{E9F8C43B-B2EC-4D5A-A186-7718D9B05E07}" type="pres">
      <dgm:prSet presAssocID="{9385EBEE-7EC2-4B71-BDCA-4C3E85CE9BAC}" presName="Name35" presStyleLbl="parChTrans1D4" presStyleIdx="2" presStyleCnt="9"/>
      <dgm:spPr/>
      <dgm:t>
        <a:bodyPr/>
        <a:lstStyle/>
        <a:p>
          <a:pPr rtl="1"/>
          <a:endParaRPr lang="ar-SA"/>
        </a:p>
      </dgm:t>
    </dgm:pt>
    <dgm:pt modelId="{C76188A6-0A32-42E3-B6B9-DE1B0CFA7BD0}" type="pres">
      <dgm:prSet presAssocID="{7A983B60-7402-4F8E-8FC7-4B1A31D7CF63}" presName="hierRoot2" presStyleCnt="0">
        <dgm:presLayoutVars>
          <dgm:hierBranch val="init"/>
        </dgm:presLayoutVars>
      </dgm:prSet>
      <dgm:spPr/>
    </dgm:pt>
    <dgm:pt modelId="{AA970ED9-D320-4811-BA36-FD166F9548DC}" type="pres">
      <dgm:prSet presAssocID="{7A983B60-7402-4F8E-8FC7-4B1A31D7CF63}" presName="rootComposite" presStyleCnt="0"/>
      <dgm:spPr/>
    </dgm:pt>
    <dgm:pt modelId="{D3623828-FB23-417D-BFA1-24640548EAE4}" type="pres">
      <dgm:prSet presAssocID="{7A983B60-7402-4F8E-8FC7-4B1A31D7CF63}" presName="rootText" presStyleLbl="node4" presStyleIdx="2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1D67E5B-5E90-4ADC-9E14-A93D0D55D833}" type="pres">
      <dgm:prSet presAssocID="{7A983B60-7402-4F8E-8FC7-4B1A31D7CF63}" presName="rootConnector" presStyleLbl="node4" presStyleIdx="2" presStyleCnt="9"/>
      <dgm:spPr/>
      <dgm:t>
        <a:bodyPr/>
        <a:lstStyle/>
        <a:p>
          <a:pPr rtl="1"/>
          <a:endParaRPr lang="ar-SA"/>
        </a:p>
      </dgm:t>
    </dgm:pt>
    <dgm:pt modelId="{F37CF5C3-E7F9-4777-A0B5-EA17434E26CF}" type="pres">
      <dgm:prSet presAssocID="{7A983B60-7402-4F8E-8FC7-4B1A31D7CF63}" presName="hierChild4" presStyleCnt="0"/>
      <dgm:spPr/>
    </dgm:pt>
    <dgm:pt modelId="{C3F08D10-3660-49B4-8340-25A3FF05066E}" type="pres">
      <dgm:prSet presAssocID="{7A983B60-7402-4F8E-8FC7-4B1A31D7CF63}" presName="hierChild5" presStyleCnt="0"/>
      <dgm:spPr/>
    </dgm:pt>
    <dgm:pt modelId="{11A0CBA7-1ADE-4E08-8BAD-BBED7D6A8AC4}" type="pres">
      <dgm:prSet presAssocID="{3CBEDBBE-4A82-4BE2-A022-4E09844D05D3}" presName="hierChild5" presStyleCnt="0"/>
      <dgm:spPr/>
    </dgm:pt>
    <dgm:pt modelId="{4CECD8BC-3881-481F-A9DC-BDCE9CC28899}" type="pres">
      <dgm:prSet presAssocID="{C70B0916-9CC4-4E20-911B-24EB12FE8A75}" presName="hierChild5" presStyleCnt="0"/>
      <dgm:spPr/>
    </dgm:pt>
    <dgm:pt modelId="{ADBF9272-9E43-42CE-B595-2D6532ED8140}" type="pres">
      <dgm:prSet presAssocID="{F1A17276-C554-4DDE-AB5D-C14BD8F6402E}" presName="Name37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80EC9BE8-3B20-4516-BD5F-CEB799172636}" type="pres">
      <dgm:prSet presAssocID="{8ADE7CC8-D994-460B-A1CA-69C27DF5FC00}" presName="hierRoot2" presStyleCnt="0">
        <dgm:presLayoutVars>
          <dgm:hierBranch/>
        </dgm:presLayoutVars>
      </dgm:prSet>
      <dgm:spPr/>
    </dgm:pt>
    <dgm:pt modelId="{DB8B36A2-1F86-409A-9FC2-93CC219868DD}" type="pres">
      <dgm:prSet presAssocID="{8ADE7CC8-D994-460B-A1CA-69C27DF5FC00}" presName="rootComposite" presStyleCnt="0"/>
      <dgm:spPr/>
    </dgm:pt>
    <dgm:pt modelId="{0B44AC0B-A912-4A4E-B56E-E6B99796C638}" type="pres">
      <dgm:prSet presAssocID="{8ADE7CC8-D994-460B-A1CA-69C27DF5FC0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B20AB4B-3D7D-45DA-978E-FDDD83B458A5}" type="pres">
      <dgm:prSet presAssocID="{8ADE7CC8-D994-460B-A1CA-69C27DF5FC00}" presName="rootConnector" presStyleLbl="node2" presStyleIdx="3" presStyleCnt="4"/>
      <dgm:spPr/>
      <dgm:t>
        <a:bodyPr/>
        <a:lstStyle/>
        <a:p>
          <a:pPr rtl="1"/>
          <a:endParaRPr lang="ar-SA"/>
        </a:p>
      </dgm:t>
    </dgm:pt>
    <dgm:pt modelId="{7208580E-8FBE-4DAB-A85E-B30A2AE3F8F1}" type="pres">
      <dgm:prSet presAssocID="{8ADE7CC8-D994-460B-A1CA-69C27DF5FC00}" presName="hierChild4" presStyleCnt="0"/>
      <dgm:spPr/>
    </dgm:pt>
    <dgm:pt modelId="{72EE336D-946A-47FF-94CB-7F0912A012A9}" type="pres">
      <dgm:prSet presAssocID="{CEC327F9-1AAF-4B31-9807-05C44AA0B49E}" presName="Name35" presStyleLbl="parChTrans1D3" presStyleIdx="4" presStyleCnt="6"/>
      <dgm:spPr/>
      <dgm:t>
        <a:bodyPr/>
        <a:lstStyle/>
        <a:p>
          <a:pPr rtl="1"/>
          <a:endParaRPr lang="ar-SA"/>
        </a:p>
      </dgm:t>
    </dgm:pt>
    <dgm:pt modelId="{6BE33252-60A7-4B82-8355-7C981A9006C4}" type="pres">
      <dgm:prSet presAssocID="{1033FC94-3C87-42A3-961F-B37513CC3D91}" presName="hierRoot2" presStyleCnt="0">
        <dgm:presLayoutVars>
          <dgm:hierBranch/>
        </dgm:presLayoutVars>
      </dgm:prSet>
      <dgm:spPr/>
    </dgm:pt>
    <dgm:pt modelId="{D9614B60-8C8F-4EFE-BCC1-4F302A524A67}" type="pres">
      <dgm:prSet presAssocID="{1033FC94-3C87-42A3-961F-B37513CC3D91}" presName="rootComposite" presStyleCnt="0"/>
      <dgm:spPr/>
    </dgm:pt>
    <dgm:pt modelId="{A2745E13-1FED-4414-85F5-459E46E2EA57}" type="pres">
      <dgm:prSet presAssocID="{1033FC94-3C87-42A3-961F-B37513CC3D91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5DE89B8-8913-4037-BD18-13E67FDA0DD7}" type="pres">
      <dgm:prSet presAssocID="{1033FC94-3C87-42A3-961F-B37513CC3D91}" presName="rootConnector" presStyleLbl="node3" presStyleIdx="4" presStyleCnt="6"/>
      <dgm:spPr/>
      <dgm:t>
        <a:bodyPr/>
        <a:lstStyle/>
        <a:p>
          <a:pPr rtl="1"/>
          <a:endParaRPr lang="ar-SA"/>
        </a:p>
      </dgm:t>
    </dgm:pt>
    <dgm:pt modelId="{9F3F14CA-F11E-46A2-BF69-9FC51A149225}" type="pres">
      <dgm:prSet presAssocID="{1033FC94-3C87-42A3-961F-B37513CC3D91}" presName="hierChild4" presStyleCnt="0"/>
      <dgm:spPr/>
    </dgm:pt>
    <dgm:pt modelId="{F693A629-096B-4555-8363-4B838689C1DB}" type="pres">
      <dgm:prSet presAssocID="{6278E4AF-2214-44C5-AC17-EF77CA9CFAA7}" presName="Name35" presStyleLbl="parChTrans1D4" presStyleIdx="3" presStyleCnt="9"/>
      <dgm:spPr/>
      <dgm:t>
        <a:bodyPr/>
        <a:lstStyle/>
        <a:p>
          <a:pPr rtl="1"/>
          <a:endParaRPr lang="ar-SA"/>
        </a:p>
      </dgm:t>
    </dgm:pt>
    <dgm:pt modelId="{ABAE15C4-D6A3-4666-B508-180792103568}" type="pres">
      <dgm:prSet presAssocID="{75E76992-AB37-407A-AE96-F85082E30576}" presName="hierRoot2" presStyleCnt="0">
        <dgm:presLayoutVars>
          <dgm:hierBranch/>
        </dgm:presLayoutVars>
      </dgm:prSet>
      <dgm:spPr/>
    </dgm:pt>
    <dgm:pt modelId="{3CDBE6C2-82A7-4A1B-B06D-8987B8BE8BB6}" type="pres">
      <dgm:prSet presAssocID="{75E76992-AB37-407A-AE96-F85082E30576}" presName="rootComposite" presStyleCnt="0"/>
      <dgm:spPr/>
    </dgm:pt>
    <dgm:pt modelId="{C0838B91-9056-4F43-A3F8-8287724729CF}" type="pres">
      <dgm:prSet presAssocID="{75E76992-AB37-407A-AE96-F85082E30576}" presName="rootText" presStyleLbl="node4" presStyleIdx="3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D023988-9699-46B6-80BC-E6A5FC5A60BF}" type="pres">
      <dgm:prSet presAssocID="{75E76992-AB37-407A-AE96-F85082E30576}" presName="rootConnector" presStyleLbl="node4" presStyleIdx="3" presStyleCnt="9"/>
      <dgm:spPr/>
      <dgm:t>
        <a:bodyPr/>
        <a:lstStyle/>
        <a:p>
          <a:pPr rtl="1"/>
          <a:endParaRPr lang="ar-SA"/>
        </a:p>
      </dgm:t>
    </dgm:pt>
    <dgm:pt modelId="{1743A250-F204-4254-B5DB-C94A9E84AD92}" type="pres">
      <dgm:prSet presAssocID="{75E76992-AB37-407A-AE96-F85082E30576}" presName="hierChild4" presStyleCnt="0"/>
      <dgm:spPr/>
    </dgm:pt>
    <dgm:pt modelId="{E4F4377A-3B1D-4754-9D7E-7C9E8E27EEFD}" type="pres">
      <dgm:prSet presAssocID="{96AEB97B-9777-4695-A6B6-08AB9F89D5D3}" presName="Name35" presStyleLbl="parChTrans1D4" presStyleIdx="4" presStyleCnt="9"/>
      <dgm:spPr/>
      <dgm:t>
        <a:bodyPr/>
        <a:lstStyle/>
        <a:p>
          <a:pPr rtl="1"/>
          <a:endParaRPr lang="ar-SA"/>
        </a:p>
      </dgm:t>
    </dgm:pt>
    <dgm:pt modelId="{7C9ACEEA-148B-4DA5-8E79-D5FC81AECD52}" type="pres">
      <dgm:prSet presAssocID="{49D58D39-C254-4226-8359-4C357EFCA981}" presName="hierRoot2" presStyleCnt="0">
        <dgm:presLayoutVars>
          <dgm:hierBranch val="init"/>
        </dgm:presLayoutVars>
      </dgm:prSet>
      <dgm:spPr/>
    </dgm:pt>
    <dgm:pt modelId="{44A45E54-2EC2-4E68-AC8E-C8CBF4068020}" type="pres">
      <dgm:prSet presAssocID="{49D58D39-C254-4226-8359-4C357EFCA981}" presName="rootComposite" presStyleCnt="0"/>
      <dgm:spPr/>
    </dgm:pt>
    <dgm:pt modelId="{D3D292A5-CC98-4735-8A9B-F6AD0180AB8C}" type="pres">
      <dgm:prSet presAssocID="{49D58D39-C254-4226-8359-4C357EFCA981}" presName="rootText" presStyleLbl="node4" presStyleIdx="4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86F4DFC-70CD-45F5-92E9-9F4A78FE73F4}" type="pres">
      <dgm:prSet presAssocID="{49D58D39-C254-4226-8359-4C357EFCA981}" presName="rootConnector" presStyleLbl="node4" presStyleIdx="4" presStyleCnt="9"/>
      <dgm:spPr/>
      <dgm:t>
        <a:bodyPr/>
        <a:lstStyle/>
        <a:p>
          <a:pPr rtl="1"/>
          <a:endParaRPr lang="ar-SA"/>
        </a:p>
      </dgm:t>
    </dgm:pt>
    <dgm:pt modelId="{30A32579-FF16-42BE-98F7-E0FF23F7992B}" type="pres">
      <dgm:prSet presAssocID="{49D58D39-C254-4226-8359-4C357EFCA981}" presName="hierChild4" presStyleCnt="0"/>
      <dgm:spPr/>
    </dgm:pt>
    <dgm:pt modelId="{975D0BCE-C254-48BE-AE68-FEEA457BD052}" type="pres">
      <dgm:prSet presAssocID="{49D58D39-C254-4226-8359-4C357EFCA981}" presName="hierChild5" presStyleCnt="0"/>
      <dgm:spPr/>
    </dgm:pt>
    <dgm:pt modelId="{A1928D62-2872-45B6-96B2-4C071036D844}" type="pres">
      <dgm:prSet presAssocID="{EED810FA-C427-4DB0-BE43-2D51779C7D3D}" presName="Name35" presStyleLbl="parChTrans1D4" presStyleIdx="5" presStyleCnt="9"/>
      <dgm:spPr/>
      <dgm:t>
        <a:bodyPr/>
        <a:lstStyle/>
        <a:p>
          <a:pPr rtl="1"/>
          <a:endParaRPr lang="ar-SA"/>
        </a:p>
      </dgm:t>
    </dgm:pt>
    <dgm:pt modelId="{CCC6C03F-CD76-4E3F-98D2-94F06ABFD442}" type="pres">
      <dgm:prSet presAssocID="{4871404B-CD66-4115-B069-B9045F422E5D}" presName="hierRoot2" presStyleCnt="0">
        <dgm:presLayoutVars>
          <dgm:hierBranch val="init"/>
        </dgm:presLayoutVars>
      </dgm:prSet>
      <dgm:spPr/>
    </dgm:pt>
    <dgm:pt modelId="{D40C6C08-26FE-43EE-BEB8-43C188340577}" type="pres">
      <dgm:prSet presAssocID="{4871404B-CD66-4115-B069-B9045F422E5D}" presName="rootComposite" presStyleCnt="0"/>
      <dgm:spPr/>
    </dgm:pt>
    <dgm:pt modelId="{79A60D6E-05A1-4F15-968A-FC8AA6AF37F5}" type="pres">
      <dgm:prSet presAssocID="{4871404B-CD66-4115-B069-B9045F422E5D}" presName="rootText" presStyleLbl="node4" presStyleIdx="5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BB81F22-F42F-4DF2-BADE-0C969EAD9131}" type="pres">
      <dgm:prSet presAssocID="{4871404B-CD66-4115-B069-B9045F422E5D}" presName="rootConnector" presStyleLbl="node4" presStyleIdx="5" presStyleCnt="9"/>
      <dgm:spPr/>
      <dgm:t>
        <a:bodyPr/>
        <a:lstStyle/>
        <a:p>
          <a:pPr rtl="1"/>
          <a:endParaRPr lang="ar-SA"/>
        </a:p>
      </dgm:t>
    </dgm:pt>
    <dgm:pt modelId="{40D85A0C-A565-40A3-971C-DCE70E3D6910}" type="pres">
      <dgm:prSet presAssocID="{4871404B-CD66-4115-B069-B9045F422E5D}" presName="hierChild4" presStyleCnt="0"/>
      <dgm:spPr/>
    </dgm:pt>
    <dgm:pt modelId="{A9548485-0D1F-451B-A826-C2AB685AD152}" type="pres">
      <dgm:prSet presAssocID="{4871404B-CD66-4115-B069-B9045F422E5D}" presName="hierChild5" presStyleCnt="0"/>
      <dgm:spPr/>
    </dgm:pt>
    <dgm:pt modelId="{84F06F0A-0B05-4913-819C-60C94D896C48}" type="pres">
      <dgm:prSet presAssocID="{75E76992-AB37-407A-AE96-F85082E30576}" presName="hierChild5" presStyleCnt="0"/>
      <dgm:spPr/>
    </dgm:pt>
    <dgm:pt modelId="{35A878EE-29CF-4A0B-BEB3-960E3C39700C}" type="pres">
      <dgm:prSet presAssocID="{1033FC94-3C87-42A3-961F-B37513CC3D91}" presName="hierChild5" presStyleCnt="0"/>
      <dgm:spPr/>
    </dgm:pt>
    <dgm:pt modelId="{5CB70DEA-A32C-4AF3-A99D-C695A7FA4FD9}" type="pres">
      <dgm:prSet presAssocID="{43E0866B-29EA-4F13-8A52-89AAC93EE977}" presName="Name35" presStyleLbl="parChTrans1D3" presStyleIdx="5" presStyleCnt="6"/>
      <dgm:spPr/>
      <dgm:t>
        <a:bodyPr/>
        <a:lstStyle/>
        <a:p>
          <a:pPr rtl="1"/>
          <a:endParaRPr lang="ar-SA"/>
        </a:p>
      </dgm:t>
    </dgm:pt>
    <dgm:pt modelId="{15F7FCF1-27E2-4214-B361-B0FF2E1AB692}" type="pres">
      <dgm:prSet presAssocID="{0CA1EC8E-334B-4D1D-BB76-53B04375C652}" presName="hierRoot2" presStyleCnt="0">
        <dgm:presLayoutVars>
          <dgm:hierBranch/>
        </dgm:presLayoutVars>
      </dgm:prSet>
      <dgm:spPr/>
    </dgm:pt>
    <dgm:pt modelId="{B69475D5-D513-44D6-8C4E-07BF0E130209}" type="pres">
      <dgm:prSet presAssocID="{0CA1EC8E-334B-4D1D-BB76-53B04375C652}" presName="rootComposite" presStyleCnt="0"/>
      <dgm:spPr/>
    </dgm:pt>
    <dgm:pt modelId="{0C482362-0893-4C80-B4AD-0C06A19980CA}" type="pres">
      <dgm:prSet presAssocID="{0CA1EC8E-334B-4D1D-BB76-53B04375C652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90B3CAC-D923-4BF2-B34E-6772D7DABA94}" type="pres">
      <dgm:prSet presAssocID="{0CA1EC8E-334B-4D1D-BB76-53B04375C652}" presName="rootConnector" presStyleLbl="node3" presStyleIdx="5" presStyleCnt="6"/>
      <dgm:spPr/>
      <dgm:t>
        <a:bodyPr/>
        <a:lstStyle/>
        <a:p>
          <a:pPr rtl="1"/>
          <a:endParaRPr lang="ar-SA"/>
        </a:p>
      </dgm:t>
    </dgm:pt>
    <dgm:pt modelId="{D9690942-CF5D-4A9D-86A3-0539E901F1AE}" type="pres">
      <dgm:prSet presAssocID="{0CA1EC8E-334B-4D1D-BB76-53B04375C652}" presName="hierChild4" presStyleCnt="0"/>
      <dgm:spPr/>
    </dgm:pt>
    <dgm:pt modelId="{F502C7B5-CD66-420A-B9A8-4C7FB84B894E}" type="pres">
      <dgm:prSet presAssocID="{287A9689-9E11-4180-8186-095FD99248FA}" presName="Name35" presStyleLbl="parChTrans1D4" presStyleIdx="6" presStyleCnt="9"/>
      <dgm:spPr/>
      <dgm:t>
        <a:bodyPr/>
        <a:lstStyle/>
        <a:p>
          <a:pPr rtl="1"/>
          <a:endParaRPr lang="ar-SA"/>
        </a:p>
      </dgm:t>
    </dgm:pt>
    <dgm:pt modelId="{DF279C08-C717-4DF9-A438-CA6BB77F7C13}" type="pres">
      <dgm:prSet presAssocID="{4C5A5AEF-520B-47F6-B8DB-BEC535B3C8D2}" presName="hierRoot2" presStyleCnt="0">
        <dgm:presLayoutVars>
          <dgm:hierBranch/>
        </dgm:presLayoutVars>
      </dgm:prSet>
      <dgm:spPr/>
    </dgm:pt>
    <dgm:pt modelId="{D0B4D1B7-BB2A-4517-85F8-F897BADDABC9}" type="pres">
      <dgm:prSet presAssocID="{4C5A5AEF-520B-47F6-B8DB-BEC535B3C8D2}" presName="rootComposite" presStyleCnt="0"/>
      <dgm:spPr/>
    </dgm:pt>
    <dgm:pt modelId="{34ADB973-2837-4260-B70D-A75A3B60887E}" type="pres">
      <dgm:prSet presAssocID="{4C5A5AEF-520B-47F6-B8DB-BEC535B3C8D2}" presName="rootText" presStyleLbl="node4" presStyleIdx="6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004D380-8E1A-4CEB-A3C9-D21E8727BA0B}" type="pres">
      <dgm:prSet presAssocID="{4C5A5AEF-520B-47F6-B8DB-BEC535B3C8D2}" presName="rootConnector" presStyleLbl="node4" presStyleIdx="6" presStyleCnt="9"/>
      <dgm:spPr/>
      <dgm:t>
        <a:bodyPr/>
        <a:lstStyle/>
        <a:p>
          <a:pPr rtl="1"/>
          <a:endParaRPr lang="ar-SA"/>
        </a:p>
      </dgm:t>
    </dgm:pt>
    <dgm:pt modelId="{8C319260-DC01-4CDA-A8C3-7FDFAE5A3C9A}" type="pres">
      <dgm:prSet presAssocID="{4C5A5AEF-520B-47F6-B8DB-BEC535B3C8D2}" presName="hierChild4" presStyleCnt="0"/>
      <dgm:spPr/>
    </dgm:pt>
    <dgm:pt modelId="{CBB8409B-7709-4E5A-B476-F4FD5ABE9D61}" type="pres">
      <dgm:prSet presAssocID="{B92CCD29-AEC9-4EDE-884B-D1C056CABA00}" presName="Name35" presStyleLbl="parChTrans1D4" presStyleIdx="7" presStyleCnt="9"/>
      <dgm:spPr/>
      <dgm:t>
        <a:bodyPr/>
        <a:lstStyle/>
        <a:p>
          <a:pPr rtl="1"/>
          <a:endParaRPr lang="ar-SA"/>
        </a:p>
      </dgm:t>
    </dgm:pt>
    <dgm:pt modelId="{98EEDF7A-6975-4A62-813A-DF250602F839}" type="pres">
      <dgm:prSet presAssocID="{50A79AFD-8187-47E1-BA52-C1E7E4F31278}" presName="hierRoot2" presStyleCnt="0">
        <dgm:presLayoutVars>
          <dgm:hierBranch val="init"/>
        </dgm:presLayoutVars>
      </dgm:prSet>
      <dgm:spPr/>
    </dgm:pt>
    <dgm:pt modelId="{39344655-757F-4E60-9B84-8AD46A531EA3}" type="pres">
      <dgm:prSet presAssocID="{50A79AFD-8187-47E1-BA52-C1E7E4F31278}" presName="rootComposite" presStyleCnt="0"/>
      <dgm:spPr/>
    </dgm:pt>
    <dgm:pt modelId="{78BFA609-CEA2-4C1D-8336-8D52D93021D8}" type="pres">
      <dgm:prSet presAssocID="{50A79AFD-8187-47E1-BA52-C1E7E4F31278}" presName="rootText" presStyleLbl="node4" presStyleIdx="7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DF96D81-8C28-4B81-BC7A-6911A01BA208}" type="pres">
      <dgm:prSet presAssocID="{50A79AFD-8187-47E1-BA52-C1E7E4F31278}" presName="rootConnector" presStyleLbl="node4" presStyleIdx="7" presStyleCnt="9"/>
      <dgm:spPr/>
      <dgm:t>
        <a:bodyPr/>
        <a:lstStyle/>
        <a:p>
          <a:pPr rtl="1"/>
          <a:endParaRPr lang="ar-SA"/>
        </a:p>
      </dgm:t>
    </dgm:pt>
    <dgm:pt modelId="{AA06CF31-DC2E-4BC7-A6AF-F563C0036583}" type="pres">
      <dgm:prSet presAssocID="{50A79AFD-8187-47E1-BA52-C1E7E4F31278}" presName="hierChild4" presStyleCnt="0"/>
      <dgm:spPr/>
    </dgm:pt>
    <dgm:pt modelId="{692F6AA2-2A00-480A-9C43-0C86E6D9F4C4}" type="pres">
      <dgm:prSet presAssocID="{50A79AFD-8187-47E1-BA52-C1E7E4F31278}" presName="hierChild5" presStyleCnt="0"/>
      <dgm:spPr/>
    </dgm:pt>
    <dgm:pt modelId="{F6ACCA2B-2832-408D-94F9-EEED2CF0ABD5}" type="pres">
      <dgm:prSet presAssocID="{D4BCBEF1-87BE-400C-B9B0-FBA6B90AE73A}" presName="Name35" presStyleLbl="parChTrans1D4" presStyleIdx="8" presStyleCnt="9"/>
      <dgm:spPr/>
      <dgm:t>
        <a:bodyPr/>
        <a:lstStyle/>
        <a:p>
          <a:pPr rtl="1"/>
          <a:endParaRPr lang="ar-SA"/>
        </a:p>
      </dgm:t>
    </dgm:pt>
    <dgm:pt modelId="{0B527B06-52EB-4CEF-98B0-173093299E24}" type="pres">
      <dgm:prSet presAssocID="{F2962582-3793-4E7C-8BBA-115B931C3C70}" presName="hierRoot2" presStyleCnt="0">
        <dgm:presLayoutVars>
          <dgm:hierBranch val="init"/>
        </dgm:presLayoutVars>
      </dgm:prSet>
      <dgm:spPr/>
    </dgm:pt>
    <dgm:pt modelId="{A24EC231-D99B-4A74-94DE-1335697F345C}" type="pres">
      <dgm:prSet presAssocID="{F2962582-3793-4E7C-8BBA-115B931C3C70}" presName="rootComposite" presStyleCnt="0"/>
      <dgm:spPr/>
    </dgm:pt>
    <dgm:pt modelId="{6EF12261-C8EC-4B55-9674-1224C6EBA4FF}" type="pres">
      <dgm:prSet presAssocID="{F2962582-3793-4E7C-8BBA-115B931C3C70}" presName="rootText" presStyleLbl="node4" presStyleIdx="8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64E84D2-0CDE-4AE1-B9AC-CF661C134227}" type="pres">
      <dgm:prSet presAssocID="{F2962582-3793-4E7C-8BBA-115B931C3C70}" presName="rootConnector" presStyleLbl="node4" presStyleIdx="8" presStyleCnt="9"/>
      <dgm:spPr/>
      <dgm:t>
        <a:bodyPr/>
        <a:lstStyle/>
        <a:p>
          <a:pPr rtl="1"/>
          <a:endParaRPr lang="ar-SA"/>
        </a:p>
      </dgm:t>
    </dgm:pt>
    <dgm:pt modelId="{C0A6B50B-342A-4C1A-AD1B-7B4B4988108F}" type="pres">
      <dgm:prSet presAssocID="{F2962582-3793-4E7C-8BBA-115B931C3C70}" presName="hierChild4" presStyleCnt="0"/>
      <dgm:spPr/>
    </dgm:pt>
    <dgm:pt modelId="{801E9A44-1F08-4A07-8811-12B381CA8CBD}" type="pres">
      <dgm:prSet presAssocID="{F2962582-3793-4E7C-8BBA-115B931C3C70}" presName="hierChild5" presStyleCnt="0"/>
      <dgm:spPr/>
    </dgm:pt>
    <dgm:pt modelId="{01D9A641-6E9C-4EFF-9002-F1D728BA0F6A}" type="pres">
      <dgm:prSet presAssocID="{4C5A5AEF-520B-47F6-B8DB-BEC535B3C8D2}" presName="hierChild5" presStyleCnt="0"/>
      <dgm:spPr/>
    </dgm:pt>
    <dgm:pt modelId="{BC4A6E4B-41DB-4552-B500-2A4FB9D24EE2}" type="pres">
      <dgm:prSet presAssocID="{0CA1EC8E-334B-4D1D-BB76-53B04375C652}" presName="hierChild5" presStyleCnt="0"/>
      <dgm:spPr/>
    </dgm:pt>
    <dgm:pt modelId="{4F16C60A-591A-4C17-87C5-775A216FDA06}" type="pres">
      <dgm:prSet presAssocID="{8ADE7CC8-D994-460B-A1CA-69C27DF5FC00}" presName="hierChild5" presStyleCnt="0"/>
      <dgm:spPr/>
    </dgm:pt>
    <dgm:pt modelId="{1E342295-33BC-4AE1-B7EE-88BE5A5F3CD2}" type="pres">
      <dgm:prSet presAssocID="{7AAE7B24-C6E1-4958-8079-AB8B712BD37D}" presName="hierChild3" presStyleCnt="0"/>
      <dgm:spPr/>
    </dgm:pt>
  </dgm:ptLst>
  <dgm:cxnLst>
    <dgm:cxn modelId="{280B75EC-2FA1-4775-ACD0-7EDBE75F775E}" srcId="{4C5A5AEF-520B-47F6-B8DB-BEC535B3C8D2}" destId="{50A79AFD-8187-47E1-BA52-C1E7E4F31278}" srcOrd="0" destOrd="0" parTransId="{B92CCD29-AEC9-4EDE-884B-D1C056CABA00}" sibTransId="{EC9C5DE3-9869-4F55-80A2-127037CFEE6E}"/>
    <dgm:cxn modelId="{C8515467-000F-4FB2-BC6C-58D242354D31}" type="presOf" srcId="{49D58D39-C254-4226-8359-4C357EFCA981}" destId="{D3D292A5-CC98-4735-8A9B-F6AD0180AB8C}" srcOrd="0" destOrd="0" presId="urn:microsoft.com/office/officeart/2005/8/layout/orgChart1"/>
    <dgm:cxn modelId="{3D8F9E26-F036-48DE-B344-ED226949437B}" type="presOf" srcId="{79C40616-EF32-49E6-B358-4468441C0C78}" destId="{2CD85AA4-699C-4B17-8327-A1FE126396E0}" srcOrd="0" destOrd="0" presId="urn:microsoft.com/office/officeart/2005/8/layout/orgChart1"/>
    <dgm:cxn modelId="{5020158F-FA2B-4BC5-958F-0C36C5B62A7A}" type="presOf" srcId="{7E4A4776-B4F8-4451-81C6-6151B6BD70B0}" destId="{7EB0D9B7-42FD-4819-B4C4-EBD901784E3D}" srcOrd="1" destOrd="0" presId="urn:microsoft.com/office/officeart/2005/8/layout/orgChart1"/>
    <dgm:cxn modelId="{41841E7F-9BFE-4157-864C-192A78AB2D0C}" type="presOf" srcId="{098D8A75-F9C7-4093-8D23-9F516250373C}" destId="{0DB15048-D428-4AE3-A436-51C2B30C129F}" srcOrd="0" destOrd="0" presId="urn:microsoft.com/office/officeart/2005/8/layout/orgChart1"/>
    <dgm:cxn modelId="{015ECF2B-A4EB-4864-9761-EE8E45D76E5C}" type="presOf" srcId="{7AAE7B24-C6E1-4958-8079-AB8B712BD37D}" destId="{9E8F0B2F-F0B9-408A-98BB-FAA2B38AC6CA}" srcOrd="0" destOrd="0" presId="urn:microsoft.com/office/officeart/2005/8/layout/orgChart1"/>
    <dgm:cxn modelId="{95EC29A1-647F-4A3A-BBF5-B77DE91CE461}" type="presOf" srcId="{F2962582-3793-4E7C-8BBA-115B931C3C70}" destId="{664E84D2-0CDE-4AE1-B9AC-CF661C134227}" srcOrd="1" destOrd="0" presId="urn:microsoft.com/office/officeart/2005/8/layout/orgChart1"/>
    <dgm:cxn modelId="{5AFBD999-3A0D-4BA6-892F-41809686C3A0}" type="presOf" srcId="{CEC327F9-1AAF-4B31-9807-05C44AA0B49E}" destId="{72EE336D-946A-47FF-94CB-7F0912A012A9}" srcOrd="0" destOrd="0" presId="urn:microsoft.com/office/officeart/2005/8/layout/orgChart1"/>
    <dgm:cxn modelId="{81CF19FE-962E-447D-849D-50FC5B498DC5}" srcId="{98735578-5E0E-4247-B420-A4D59B25AC79}" destId="{363AEFA4-8E0E-4D66-9E20-CF534B1FA1FE}" srcOrd="0" destOrd="0" parTransId="{11F52653-CC16-442F-94D0-8349A0549F8D}" sibTransId="{5D51446D-210C-4A3D-8383-80C4981BC672}"/>
    <dgm:cxn modelId="{106B9378-9A04-4BB4-9834-F732CDEE1EA0}" type="presOf" srcId="{CD0C3B81-E3A8-413E-BDCE-62C83E90FD83}" destId="{9141EFE4-2F9F-4634-8265-6FB3772A1EDC}" srcOrd="0" destOrd="0" presId="urn:microsoft.com/office/officeart/2005/8/layout/orgChart1"/>
    <dgm:cxn modelId="{A147586A-7CD2-4D66-97E7-449BDAEDE66B}" type="presOf" srcId="{11F52653-CC16-442F-94D0-8349A0549F8D}" destId="{F43C7CC6-25A2-4C54-BD77-D096C5158E9B}" srcOrd="0" destOrd="0" presId="urn:microsoft.com/office/officeart/2005/8/layout/orgChart1"/>
    <dgm:cxn modelId="{0023DD58-32CA-4A78-B1F2-74EFF511D43D}" srcId="{0CA1EC8E-334B-4D1D-BB76-53B04375C652}" destId="{4C5A5AEF-520B-47F6-B8DB-BEC535B3C8D2}" srcOrd="0" destOrd="0" parTransId="{287A9689-9E11-4180-8186-095FD99248FA}" sibTransId="{B355D7FA-9C95-4FAA-86C9-A46A0EED6F5A}"/>
    <dgm:cxn modelId="{3C3097F5-49B6-4912-8FE5-233B5DB230AD}" type="presOf" srcId="{098D8A75-F9C7-4093-8D23-9F516250373C}" destId="{BC99FC59-6A0F-448E-BAF0-BBA883555250}" srcOrd="1" destOrd="0" presId="urn:microsoft.com/office/officeart/2005/8/layout/orgChart1"/>
    <dgm:cxn modelId="{01C03B62-E41F-4669-8D92-EE0BF90C7CA1}" type="presOf" srcId="{287A9689-9E11-4180-8186-095FD99248FA}" destId="{F502C7B5-CD66-420A-B9A8-4C7FB84B894E}" srcOrd="0" destOrd="0" presId="urn:microsoft.com/office/officeart/2005/8/layout/orgChart1"/>
    <dgm:cxn modelId="{4E545CBA-E256-42D6-9BC6-16CB756EE1DE}" type="presOf" srcId="{583A80F4-1983-498E-824F-21A7E08BB715}" destId="{3A46C123-E177-4029-8F50-47DE298A2B4E}" srcOrd="0" destOrd="0" presId="urn:microsoft.com/office/officeart/2005/8/layout/orgChart1"/>
    <dgm:cxn modelId="{A9E49B18-1163-44FC-97B9-5AA85F8877A6}" type="presOf" srcId="{CD0C3B81-E3A8-413E-BDCE-62C83E90FD83}" destId="{97BD6EC5-9C28-4988-BF84-791C88B498A4}" srcOrd="1" destOrd="0" presId="urn:microsoft.com/office/officeart/2005/8/layout/orgChart1"/>
    <dgm:cxn modelId="{3D47B77B-C71F-4BF3-A159-414652FD71E1}" type="presOf" srcId="{F2962582-3793-4E7C-8BBA-115B931C3C70}" destId="{6EF12261-C8EC-4B55-9674-1224C6EBA4FF}" srcOrd="0" destOrd="0" presId="urn:microsoft.com/office/officeart/2005/8/layout/orgChart1"/>
    <dgm:cxn modelId="{815F1EC1-F3F4-470F-A850-A85181256743}" type="presOf" srcId="{75E76992-AB37-407A-AE96-F85082E30576}" destId="{C0838B91-9056-4F43-A3F8-8287724729CF}" srcOrd="0" destOrd="0" presId="urn:microsoft.com/office/officeart/2005/8/layout/orgChart1"/>
    <dgm:cxn modelId="{2A33321A-F68A-4CB7-8193-77B36E3ADAE9}" type="presOf" srcId="{4871404B-CD66-4115-B069-B9045F422E5D}" destId="{79A60D6E-05A1-4F15-968A-FC8AA6AF37F5}" srcOrd="0" destOrd="0" presId="urn:microsoft.com/office/officeart/2005/8/layout/orgChart1"/>
    <dgm:cxn modelId="{50D7B37E-EC4B-4CD5-979F-847BE2D50362}" type="presOf" srcId="{4C5A5AEF-520B-47F6-B8DB-BEC535B3C8D2}" destId="{34ADB973-2837-4260-B70D-A75A3B60887E}" srcOrd="0" destOrd="0" presId="urn:microsoft.com/office/officeart/2005/8/layout/orgChart1"/>
    <dgm:cxn modelId="{638225C5-44AB-4A71-A677-52255AE59E10}" type="presOf" srcId="{50A79AFD-8187-47E1-BA52-C1E7E4F31278}" destId="{3DF96D81-8C28-4B81-BC7A-6911A01BA208}" srcOrd="1" destOrd="0" presId="urn:microsoft.com/office/officeart/2005/8/layout/orgChart1"/>
    <dgm:cxn modelId="{76F129B2-1079-44DD-9C71-7470E737DAE8}" type="presOf" srcId="{1033FC94-3C87-42A3-961F-B37513CC3D91}" destId="{05DE89B8-8913-4037-BD18-13E67FDA0DD7}" srcOrd="1" destOrd="0" presId="urn:microsoft.com/office/officeart/2005/8/layout/orgChart1"/>
    <dgm:cxn modelId="{80D23056-6A94-4F01-9C7D-D113E4EE4213}" srcId="{7AAE7B24-C6E1-4958-8079-AB8B712BD37D}" destId="{888108E0-9BC5-4D59-9E63-858723ED739B}" srcOrd="1" destOrd="0" parTransId="{AB6F9369-207A-4586-A234-9D9CA03773B7}" sibTransId="{3B5813B9-2081-4CC0-BE09-E5997E8D7BB0}"/>
    <dgm:cxn modelId="{B0820D9B-24AF-4895-AE9E-69157CA13B9E}" type="presOf" srcId="{49D58D39-C254-4226-8359-4C357EFCA981}" destId="{586F4DFC-70CD-45F5-92E9-9F4A78FE73F4}" srcOrd="1" destOrd="0" presId="urn:microsoft.com/office/officeart/2005/8/layout/orgChart1"/>
    <dgm:cxn modelId="{DC3AFD4F-8256-4235-8068-2F3D066D935C}" type="presOf" srcId="{3CBEDBBE-4A82-4BE2-A022-4E09844D05D3}" destId="{1247C9B1-24DF-44E8-9AC0-779ABBBDA642}" srcOrd="1" destOrd="0" presId="urn:microsoft.com/office/officeart/2005/8/layout/orgChart1"/>
    <dgm:cxn modelId="{87859C51-26D1-4815-8167-14F5096138EA}" type="presOf" srcId="{98735578-5E0E-4247-B420-A4D59B25AC79}" destId="{FC6DB57B-189E-4BCE-86FD-3D12F3B6885D}" srcOrd="0" destOrd="0" presId="urn:microsoft.com/office/officeart/2005/8/layout/orgChart1"/>
    <dgm:cxn modelId="{D4EFDA58-2B48-4023-9B0E-25BC9BE6AB18}" srcId="{4C5A5AEF-520B-47F6-B8DB-BEC535B3C8D2}" destId="{F2962582-3793-4E7C-8BBA-115B931C3C70}" srcOrd="1" destOrd="0" parTransId="{D4BCBEF1-87BE-400C-B9B0-FBA6B90AE73A}" sibTransId="{03F90960-B859-432D-A4B6-FB2BFFABF9EB}"/>
    <dgm:cxn modelId="{9AA7BD73-3F23-4C37-8CFE-1ADD58FF0DA2}" type="presOf" srcId="{1033FC94-3C87-42A3-961F-B37513CC3D91}" destId="{A2745E13-1FED-4414-85F5-459E46E2EA57}" srcOrd="0" destOrd="0" presId="urn:microsoft.com/office/officeart/2005/8/layout/orgChart1"/>
    <dgm:cxn modelId="{DBDB0501-B451-49C3-A1DA-A798948D32AB}" type="presOf" srcId="{50A79AFD-8187-47E1-BA52-C1E7E4F31278}" destId="{78BFA609-CEA2-4C1D-8336-8D52D93021D8}" srcOrd="0" destOrd="0" presId="urn:microsoft.com/office/officeart/2005/8/layout/orgChart1"/>
    <dgm:cxn modelId="{4C7A86CF-A8D6-4034-B913-FA783D091366}" type="presOf" srcId="{43E0866B-29EA-4F13-8A52-89AAC93EE977}" destId="{5CB70DEA-A32C-4AF3-A99D-C695A7FA4FD9}" srcOrd="0" destOrd="0" presId="urn:microsoft.com/office/officeart/2005/8/layout/orgChart1"/>
    <dgm:cxn modelId="{8A14E3EE-D8C0-4FEF-9B06-25837F1BBCFA}" srcId="{7AAE7B24-C6E1-4958-8079-AB8B712BD37D}" destId="{098D8A75-F9C7-4093-8D23-9F516250373C}" srcOrd="0" destOrd="0" parTransId="{87B6D96F-9647-4D10-9883-8BD6BAE1F79E}" sibTransId="{769FCD58-4668-4304-888F-A2736D456876}"/>
    <dgm:cxn modelId="{2CD85B81-9666-4B0D-A70C-26101F92B9CD}" type="presOf" srcId="{7E4A4776-B4F8-4451-81C6-6151B6BD70B0}" destId="{ABF08AAB-81DF-4E9C-91FE-0D197BCB964B}" srcOrd="0" destOrd="0" presId="urn:microsoft.com/office/officeart/2005/8/layout/orgChart1"/>
    <dgm:cxn modelId="{FEC8785A-9B52-4498-B03A-CB04767B2EB3}" type="presOf" srcId="{7A983B60-7402-4F8E-8FC7-4B1A31D7CF63}" destId="{C1D67E5B-5E90-4ADC-9E14-A93D0D55D833}" srcOrd="1" destOrd="0" presId="urn:microsoft.com/office/officeart/2005/8/layout/orgChart1"/>
    <dgm:cxn modelId="{02B1AB90-6B17-4849-AED9-F1875F96A766}" type="presOf" srcId="{D5CB8592-1B1D-4B7B-A405-A3893312CFAA}" destId="{9FA44C62-37EE-4DB0-BD89-1323B9B842E9}" srcOrd="1" destOrd="0" presId="urn:microsoft.com/office/officeart/2005/8/layout/orgChart1"/>
    <dgm:cxn modelId="{BD7220B3-DEE9-4F24-95A9-B87108CCD514}" srcId="{098D8A75-F9C7-4093-8D23-9F516250373C}" destId="{98735578-5E0E-4247-B420-A4D59B25AC79}" srcOrd="0" destOrd="0" parTransId="{D1DF2806-37F0-49BA-A4B2-915C95F61ADE}" sibTransId="{6846389B-7301-4B78-AD21-66EF4840B5F9}"/>
    <dgm:cxn modelId="{C64F044F-FD34-49E9-BF66-C1161A8800E6}" type="presOf" srcId="{AB6F9369-207A-4586-A234-9D9CA03773B7}" destId="{AFF758AF-3C38-4608-9D86-81FB4E4D58C5}" srcOrd="0" destOrd="0" presId="urn:microsoft.com/office/officeart/2005/8/layout/orgChart1"/>
    <dgm:cxn modelId="{E340017C-85B3-4CD6-9CEA-E1D4582BD0F2}" type="presOf" srcId="{8ADE7CC8-D994-460B-A1CA-69C27DF5FC00}" destId="{AB20AB4B-3D7D-45DA-978E-FDDD83B458A5}" srcOrd="1" destOrd="0" presId="urn:microsoft.com/office/officeart/2005/8/layout/orgChart1"/>
    <dgm:cxn modelId="{EA5BFF90-427D-473A-BB84-5FF931DAD6C2}" type="presOf" srcId="{707166B5-AA7C-4C9A-933A-546EEAC06326}" destId="{15FC34B3-85AA-4BD7-B47F-732AF8D8F932}" srcOrd="0" destOrd="0" presId="urn:microsoft.com/office/officeart/2005/8/layout/orgChart1"/>
    <dgm:cxn modelId="{2F0079E5-703E-41B6-9A53-B298BAE0E673}" type="presOf" srcId="{B92CCD29-AEC9-4EDE-884B-D1C056CABA00}" destId="{CBB8409B-7709-4E5A-B476-F4FD5ABE9D61}" srcOrd="0" destOrd="0" presId="urn:microsoft.com/office/officeart/2005/8/layout/orgChart1"/>
    <dgm:cxn modelId="{49992AC6-E744-4770-B384-21F9A57CB10A}" srcId="{7AAE7B24-C6E1-4958-8079-AB8B712BD37D}" destId="{8ADE7CC8-D994-460B-A1CA-69C27DF5FC00}" srcOrd="3" destOrd="0" parTransId="{F1A17276-C554-4DDE-AB5D-C14BD8F6402E}" sibTransId="{DF564C8E-0624-4114-AC9A-451DFEA86F66}"/>
    <dgm:cxn modelId="{56768A53-7EF0-4C39-B7BC-D615D40D801B}" type="presOf" srcId="{C70B0916-9CC4-4E20-911B-24EB12FE8A75}" destId="{BA6811CB-2F3D-47D2-9A8E-F2F860FA9A6A}" srcOrd="0" destOrd="0" presId="urn:microsoft.com/office/officeart/2005/8/layout/orgChart1"/>
    <dgm:cxn modelId="{A5238353-1C6B-46F1-9124-AF474D2D94C2}" type="presOf" srcId="{87B6D96F-9647-4D10-9883-8BD6BAE1F79E}" destId="{763CD3F4-7A1D-4873-BD25-ABC7CCB6E396}" srcOrd="0" destOrd="0" presId="urn:microsoft.com/office/officeart/2005/8/layout/orgChart1"/>
    <dgm:cxn modelId="{D6F9FCBE-C14F-4278-BF2B-EED7ECB27FED}" srcId="{1033FC94-3C87-42A3-961F-B37513CC3D91}" destId="{75E76992-AB37-407A-AE96-F85082E30576}" srcOrd="0" destOrd="0" parTransId="{6278E4AF-2214-44C5-AC17-EF77CA9CFAA7}" sibTransId="{CC809ACD-1BFE-4B85-BEE0-51220BBDF2A0}"/>
    <dgm:cxn modelId="{03FF8F2A-ADFD-4098-98D0-EA90B28A1F84}" type="presOf" srcId="{4C5A5AEF-520B-47F6-B8DB-BEC535B3C8D2}" destId="{4004D380-8E1A-4CEB-A3C9-D21E8727BA0B}" srcOrd="1" destOrd="0" presId="urn:microsoft.com/office/officeart/2005/8/layout/orgChart1"/>
    <dgm:cxn modelId="{7740B13D-4A53-4C56-A632-444CBB125E1E}" type="presOf" srcId="{98735578-5E0E-4247-B420-A4D59B25AC79}" destId="{E5BCA3CC-9895-4B7F-955B-C2EED79D44A4}" srcOrd="1" destOrd="0" presId="urn:microsoft.com/office/officeart/2005/8/layout/orgChart1"/>
    <dgm:cxn modelId="{764C3F9B-091F-4E32-8DE4-659CBD0C3099}" srcId="{C70B0916-9CC4-4E20-911B-24EB12FE8A75}" destId="{3CBEDBBE-4A82-4BE2-A022-4E09844D05D3}" srcOrd="0" destOrd="0" parTransId="{707166B5-AA7C-4C9A-933A-546EEAC06326}" sibTransId="{A310A6CD-F32C-461D-A460-BE93CB3F0B28}"/>
    <dgm:cxn modelId="{44A107CB-A0F1-4569-8C6D-8A3313C2355A}" type="presOf" srcId="{888108E0-9BC5-4D59-9E63-858723ED739B}" destId="{3A435D1D-372B-48B5-8243-6CAB509BDCFC}" srcOrd="0" destOrd="0" presId="urn:microsoft.com/office/officeart/2005/8/layout/orgChart1"/>
    <dgm:cxn modelId="{37BEC7E7-A27A-473A-AE70-831A5C8E87A0}" type="presOf" srcId="{0CA1EC8E-334B-4D1D-BB76-53B04375C652}" destId="{0C482362-0893-4C80-B4AD-0C06A19980CA}" srcOrd="0" destOrd="0" presId="urn:microsoft.com/office/officeart/2005/8/layout/orgChart1"/>
    <dgm:cxn modelId="{61884A40-A148-46CD-8EB2-425C3FFDAB7A}" type="presOf" srcId="{363AEFA4-8E0E-4D66-9E20-CF534B1FA1FE}" destId="{5C1E0174-B43A-459E-8C97-3E01145F0569}" srcOrd="0" destOrd="0" presId="urn:microsoft.com/office/officeart/2005/8/layout/orgChart1"/>
    <dgm:cxn modelId="{DEF93DD0-F924-4A55-8D11-FEAFE5C66336}" type="presOf" srcId="{363AEFA4-8E0E-4D66-9E20-CF534B1FA1FE}" destId="{DA05145E-F2F9-4B6F-80C5-5A5E8C7470DC}" srcOrd="1" destOrd="0" presId="urn:microsoft.com/office/officeart/2005/8/layout/orgChart1"/>
    <dgm:cxn modelId="{754678F6-B666-42D1-BC0D-A5E6B58D863C}" srcId="{8ADE7CC8-D994-460B-A1CA-69C27DF5FC00}" destId="{0CA1EC8E-334B-4D1D-BB76-53B04375C652}" srcOrd="1" destOrd="0" parTransId="{43E0866B-29EA-4F13-8A52-89AAC93EE977}" sibTransId="{265B8F48-E3A8-464A-9E00-44B70C116BF6}"/>
    <dgm:cxn modelId="{3D599AAB-92F1-475C-AD57-11D247E6873D}" srcId="{8ADE7CC8-D994-460B-A1CA-69C27DF5FC00}" destId="{1033FC94-3C87-42A3-961F-B37513CC3D91}" srcOrd="0" destOrd="0" parTransId="{CEC327F9-1AAF-4B31-9807-05C44AA0B49E}" sibTransId="{9ADBC350-A12E-4ED7-8B8C-2AF34823F186}"/>
    <dgm:cxn modelId="{CCF75B10-97DF-4A05-A025-D96FCB159721}" type="presOf" srcId="{D4BCBEF1-87BE-400C-B9B0-FBA6B90AE73A}" destId="{F6ACCA2B-2832-408D-94F9-EEED2CF0ABD5}" srcOrd="0" destOrd="0" presId="urn:microsoft.com/office/officeart/2005/8/layout/orgChart1"/>
    <dgm:cxn modelId="{DDB9AFF3-1511-4DF1-9005-91119067D0E5}" type="presOf" srcId="{8FF8777E-781C-4DFD-A2C1-0CD416938EE5}" destId="{38CB1909-2E32-4042-8800-FFEC87C90748}" srcOrd="0" destOrd="0" presId="urn:microsoft.com/office/officeart/2005/8/layout/orgChart1"/>
    <dgm:cxn modelId="{DADD1622-566B-40C4-8B19-733F556AB79B}" type="presOf" srcId="{3CBEDBBE-4A82-4BE2-A022-4E09844D05D3}" destId="{E86FE15A-E6AA-417C-8048-69273840D960}" srcOrd="0" destOrd="0" presId="urn:microsoft.com/office/officeart/2005/8/layout/orgChart1"/>
    <dgm:cxn modelId="{00E47582-CFD2-466C-9C72-C8807CB9AACD}" type="presOf" srcId="{6278E4AF-2214-44C5-AC17-EF77CA9CFAA7}" destId="{F693A629-096B-4555-8363-4B838689C1DB}" srcOrd="0" destOrd="0" presId="urn:microsoft.com/office/officeart/2005/8/layout/orgChart1"/>
    <dgm:cxn modelId="{5991146A-880C-4F73-AF29-F84A06E4FEB5}" type="presOf" srcId="{C70B0916-9CC4-4E20-911B-24EB12FE8A75}" destId="{804A9131-7AF4-40C2-8435-4103004033D5}" srcOrd="1" destOrd="0" presId="urn:microsoft.com/office/officeart/2005/8/layout/orgChart1"/>
    <dgm:cxn modelId="{76D2DEE7-878B-47F2-9764-511BEAA0FDF4}" srcId="{3CBEDBBE-4A82-4BE2-A022-4E09844D05D3}" destId="{7A983B60-7402-4F8E-8FC7-4B1A31D7CF63}" srcOrd="1" destOrd="0" parTransId="{9385EBEE-7EC2-4B71-BDCA-4C3E85CE9BAC}" sibTransId="{8DC5FBAD-0304-412B-839E-212E1F59A600}"/>
    <dgm:cxn modelId="{64BB75B6-B6FF-45FB-B9C1-6C18F7C439E0}" srcId="{75E76992-AB37-407A-AE96-F85082E30576}" destId="{4871404B-CD66-4115-B069-B9045F422E5D}" srcOrd="1" destOrd="0" parTransId="{EED810FA-C427-4DB0-BE43-2D51779C7D3D}" sibTransId="{B11263C5-DB00-4882-9683-52F09BE6B063}"/>
    <dgm:cxn modelId="{85ECF835-88DA-4E6F-B12E-BC7E432B5514}" type="presOf" srcId="{0CA1EC8E-334B-4D1D-BB76-53B04375C652}" destId="{A90B3CAC-D923-4BF2-B34E-6772D7DABA94}" srcOrd="1" destOrd="0" presId="urn:microsoft.com/office/officeart/2005/8/layout/orgChart1"/>
    <dgm:cxn modelId="{71951261-D862-4098-8467-74C4F612960B}" srcId="{888108E0-9BC5-4D59-9E63-858723ED739B}" destId="{D5CB8592-1B1D-4B7B-A405-A3893312CFAA}" srcOrd="0" destOrd="0" parTransId="{FDA8515D-6CFD-4887-BCB3-DE2F64531019}" sibTransId="{DBCB1899-C317-44AB-92EA-7A0BB06D702A}"/>
    <dgm:cxn modelId="{3B791DC2-DAFE-4C05-8FAA-C7106E0FF6E5}" type="presOf" srcId="{7A983B60-7402-4F8E-8FC7-4B1A31D7CF63}" destId="{D3623828-FB23-417D-BFA1-24640548EAE4}" srcOrd="0" destOrd="0" presId="urn:microsoft.com/office/officeart/2005/8/layout/orgChart1"/>
    <dgm:cxn modelId="{D8AD99A1-083A-42AB-8FE6-7A788328692D}" type="presOf" srcId="{EED810FA-C427-4DB0-BE43-2D51779C7D3D}" destId="{A1928D62-2872-45B6-96B2-4C071036D844}" srcOrd="0" destOrd="0" presId="urn:microsoft.com/office/officeart/2005/8/layout/orgChart1"/>
    <dgm:cxn modelId="{7272984E-6912-400E-B152-9D280A8777CD}" type="presOf" srcId="{75E76992-AB37-407A-AE96-F85082E30576}" destId="{8D023988-9699-46B6-80BC-E6A5FC5A60BF}" srcOrd="1" destOrd="0" presId="urn:microsoft.com/office/officeart/2005/8/layout/orgChart1"/>
    <dgm:cxn modelId="{FF939E1C-CE81-48DA-ACA8-1915A8E87E05}" srcId="{888108E0-9BC5-4D59-9E63-858723ED739B}" destId="{CD0C3B81-E3A8-413E-BDCE-62C83E90FD83}" srcOrd="1" destOrd="0" parTransId="{6BC356DA-2A7E-4566-98BA-5C5E9A81B172}" sibTransId="{E86C7CB8-B2F6-45DC-9829-C2B7C9C2D9D5}"/>
    <dgm:cxn modelId="{68741109-153A-4B66-BC96-2CCDF438F598}" type="presOf" srcId="{D5CB8592-1B1D-4B7B-A405-A3893312CFAA}" destId="{C841332F-B55F-4E7A-9C74-447E025FFBC1}" srcOrd="0" destOrd="0" presId="urn:microsoft.com/office/officeart/2005/8/layout/orgChart1"/>
    <dgm:cxn modelId="{CE4B2D09-CEC1-4082-B4A6-3A9E1C4B0E68}" type="presOf" srcId="{4871404B-CD66-4115-B069-B9045F422E5D}" destId="{0BB81F22-F42F-4DF2-BADE-0C969EAD9131}" srcOrd="1" destOrd="0" presId="urn:microsoft.com/office/officeart/2005/8/layout/orgChart1"/>
    <dgm:cxn modelId="{07D15611-3EA8-4C24-AAD2-6BBC4C23C49F}" srcId="{3CBEDBBE-4A82-4BE2-A022-4E09844D05D3}" destId="{7E4A4776-B4F8-4451-81C6-6151B6BD70B0}" srcOrd="0" destOrd="0" parTransId="{583A80F4-1983-498E-824F-21A7E08BB715}" sibTransId="{D418A657-CB99-455C-8CE0-5BF3861BA93E}"/>
    <dgm:cxn modelId="{8D750136-A17B-4239-8A23-5BD10AA024A4}" type="presOf" srcId="{888108E0-9BC5-4D59-9E63-858723ED739B}" destId="{04A4FE5F-0E6B-4D3A-B29E-AF1A99ECE57C}" srcOrd="1" destOrd="0" presId="urn:microsoft.com/office/officeart/2005/8/layout/orgChart1"/>
    <dgm:cxn modelId="{2AC8AF38-5867-492F-813D-BF83B7CA29FB}" type="presOf" srcId="{8ADE7CC8-D994-460B-A1CA-69C27DF5FC00}" destId="{0B44AC0B-A912-4A4E-B56E-E6B99796C638}" srcOrd="0" destOrd="0" presId="urn:microsoft.com/office/officeart/2005/8/layout/orgChart1"/>
    <dgm:cxn modelId="{3D405D93-7143-4A0C-A58A-8BAB32DA7096}" type="presOf" srcId="{9385EBEE-7EC2-4B71-BDCA-4C3E85CE9BAC}" destId="{E9F8C43B-B2EC-4D5A-A186-7718D9B05E07}" srcOrd="0" destOrd="0" presId="urn:microsoft.com/office/officeart/2005/8/layout/orgChart1"/>
    <dgm:cxn modelId="{5C0028C4-075A-48DC-8760-53D79ECC6448}" type="presOf" srcId="{D1DF2806-37F0-49BA-A4B2-915C95F61ADE}" destId="{8310BDC3-E498-42ED-8F6C-959737E33678}" srcOrd="0" destOrd="0" presId="urn:microsoft.com/office/officeart/2005/8/layout/orgChart1"/>
    <dgm:cxn modelId="{43F1C4A7-D061-44FA-A7BA-AC80DDB00218}" srcId="{75E76992-AB37-407A-AE96-F85082E30576}" destId="{49D58D39-C254-4226-8359-4C357EFCA981}" srcOrd="0" destOrd="0" parTransId="{96AEB97B-9777-4695-A6B6-08AB9F89D5D3}" sibTransId="{24E3E951-7117-4FE4-960A-30EC75B7B3E9}"/>
    <dgm:cxn modelId="{1C160ACD-129D-4A45-A302-2DE3F2EF6522}" type="presOf" srcId="{96AEB97B-9777-4695-A6B6-08AB9F89D5D3}" destId="{E4F4377A-3B1D-4754-9D7E-7C9E8E27EEFD}" srcOrd="0" destOrd="0" presId="urn:microsoft.com/office/officeart/2005/8/layout/orgChart1"/>
    <dgm:cxn modelId="{A8A63B21-A239-4B6E-9492-94021F02F7EA}" srcId="{8FF8777E-781C-4DFD-A2C1-0CD416938EE5}" destId="{7AAE7B24-C6E1-4958-8079-AB8B712BD37D}" srcOrd="0" destOrd="0" parTransId="{0EEBDB13-AFBB-4F59-8443-508371AC9520}" sibTransId="{BF80F2E3-4319-4DAF-87A8-D6F6A23D8558}"/>
    <dgm:cxn modelId="{0FFF887F-8DE2-4C78-B641-1D6293C15F49}" type="presOf" srcId="{F1A17276-C554-4DDE-AB5D-C14BD8F6402E}" destId="{ADBF9272-9E43-42CE-B595-2D6532ED8140}" srcOrd="0" destOrd="0" presId="urn:microsoft.com/office/officeart/2005/8/layout/orgChart1"/>
    <dgm:cxn modelId="{862D9B4F-6602-4A52-9005-E8969948D0F0}" type="presOf" srcId="{FDA8515D-6CFD-4887-BCB3-DE2F64531019}" destId="{B00E1843-2249-4EBD-8206-C1AED1549FBF}" srcOrd="0" destOrd="0" presId="urn:microsoft.com/office/officeart/2005/8/layout/orgChart1"/>
    <dgm:cxn modelId="{2EAF6FFB-B49B-4A09-BBE4-9E3CCF20B3A0}" type="presOf" srcId="{7AAE7B24-C6E1-4958-8079-AB8B712BD37D}" destId="{CE7668C4-FBD0-4050-9DF3-E87C508272A3}" srcOrd="1" destOrd="0" presId="urn:microsoft.com/office/officeart/2005/8/layout/orgChart1"/>
    <dgm:cxn modelId="{C2026FA9-53A1-4A2F-B6A3-31E32B2B76F2}" type="presOf" srcId="{6BC356DA-2A7E-4566-98BA-5C5E9A81B172}" destId="{83215C3F-E8D7-4E8F-9DBE-EFCC88EC1DC2}" srcOrd="0" destOrd="0" presId="urn:microsoft.com/office/officeart/2005/8/layout/orgChart1"/>
    <dgm:cxn modelId="{11730E9A-D174-4704-AF6D-84C647D13FDF}" srcId="{7AAE7B24-C6E1-4958-8079-AB8B712BD37D}" destId="{C70B0916-9CC4-4E20-911B-24EB12FE8A75}" srcOrd="2" destOrd="0" parTransId="{79C40616-EF32-49E6-B358-4468441C0C78}" sibTransId="{990D66E7-29FA-41A8-809B-C27A2C8293EA}"/>
    <dgm:cxn modelId="{9A4B65C1-DE17-450E-B6AF-C6B041208803}" type="presParOf" srcId="{38CB1909-2E32-4042-8800-FFEC87C90748}" destId="{B1C89F0A-7390-4474-8371-FDF3F6D071CD}" srcOrd="0" destOrd="0" presId="urn:microsoft.com/office/officeart/2005/8/layout/orgChart1"/>
    <dgm:cxn modelId="{FC652CFC-598C-41A8-91E0-5FB88388A4BE}" type="presParOf" srcId="{B1C89F0A-7390-4474-8371-FDF3F6D071CD}" destId="{3BA6FEED-DA1E-4A03-AEFB-0D908767F392}" srcOrd="0" destOrd="0" presId="urn:microsoft.com/office/officeart/2005/8/layout/orgChart1"/>
    <dgm:cxn modelId="{56EB6F34-A40D-4FF0-BA67-B1C53E20626A}" type="presParOf" srcId="{3BA6FEED-DA1E-4A03-AEFB-0D908767F392}" destId="{9E8F0B2F-F0B9-408A-98BB-FAA2B38AC6CA}" srcOrd="0" destOrd="0" presId="urn:microsoft.com/office/officeart/2005/8/layout/orgChart1"/>
    <dgm:cxn modelId="{6A772479-AFE4-4916-A8E5-5141F0995354}" type="presParOf" srcId="{3BA6FEED-DA1E-4A03-AEFB-0D908767F392}" destId="{CE7668C4-FBD0-4050-9DF3-E87C508272A3}" srcOrd="1" destOrd="0" presId="urn:microsoft.com/office/officeart/2005/8/layout/orgChart1"/>
    <dgm:cxn modelId="{2CEA2565-6FFB-4FA3-A9E5-409CC0C5208F}" type="presParOf" srcId="{B1C89F0A-7390-4474-8371-FDF3F6D071CD}" destId="{E553EB59-35E4-4F3C-A6AC-510BA33F1FE1}" srcOrd="1" destOrd="0" presId="urn:microsoft.com/office/officeart/2005/8/layout/orgChart1"/>
    <dgm:cxn modelId="{7A93AA8E-3500-4858-B48B-3ABABBBC627D}" type="presParOf" srcId="{E553EB59-35E4-4F3C-A6AC-510BA33F1FE1}" destId="{763CD3F4-7A1D-4873-BD25-ABC7CCB6E396}" srcOrd="0" destOrd="0" presId="urn:microsoft.com/office/officeart/2005/8/layout/orgChart1"/>
    <dgm:cxn modelId="{5BE95E76-AB76-464B-A503-96BBEF1A92BC}" type="presParOf" srcId="{E553EB59-35E4-4F3C-A6AC-510BA33F1FE1}" destId="{96C07266-9C8B-4FDC-BBFC-5F8A1FDDD812}" srcOrd="1" destOrd="0" presId="urn:microsoft.com/office/officeart/2005/8/layout/orgChart1"/>
    <dgm:cxn modelId="{EDCD9294-13ED-470E-B015-4A4FE2FD4BC3}" type="presParOf" srcId="{96C07266-9C8B-4FDC-BBFC-5F8A1FDDD812}" destId="{126FB49E-BDF5-4E71-BD7F-C764474A70AC}" srcOrd="0" destOrd="0" presId="urn:microsoft.com/office/officeart/2005/8/layout/orgChart1"/>
    <dgm:cxn modelId="{311B8765-9940-4F29-A21B-D2C9E458C72A}" type="presParOf" srcId="{126FB49E-BDF5-4E71-BD7F-C764474A70AC}" destId="{0DB15048-D428-4AE3-A436-51C2B30C129F}" srcOrd="0" destOrd="0" presId="urn:microsoft.com/office/officeart/2005/8/layout/orgChart1"/>
    <dgm:cxn modelId="{A6CB9E04-785F-45F6-B068-23191A7CA6D8}" type="presParOf" srcId="{126FB49E-BDF5-4E71-BD7F-C764474A70AC}" destId="{BC99FC59-6A0F-448E-BAF0-BBA883555250}" srcOrd="1" destOrd="0" presId="urn:microsoft.com/office/officeart/2005/8/layout/orgChart1"/>
    <dgm:cxn modelId="{F8C7FFC4-329E-4D3A-A018-E40BAEAA471A}" type="presParOf" srcId="{96C07266-9C8B-4FDC-BBFC-5F8A1FDDD812}" destId="{E066B0B2-F01D-4AE9-B163-AC7CF904E5E7}" srcOrd="1" destOrd="0" presId="urn:microsoft.com/office/officeart/2005/8/layout/orgChart1"/>
    <dgm:cxn modelId="{9AB7F3F9-3A0D-4479-9CA5-86DB187DCB57}" type="presParOf" srcId="{E066B0B2-F01D-4AE9-B163-AC7CF904E5E7}" destId="{8310BDC3-E498-42ED-8F6C-959737E33678}" srcOrd="0" destOrd="0" presId="urn:microsoft.com/office/officeart/2005/8/layout/orgChart1"/>
    <dgm:cxn modelId="{BE4CCFC1-EE23-472E-B5C3-AD3DA0582A8A}" type="presParOf" srcId="{E066B0B2-F01D-4AE9-B163-AC7CF904E5E7}" destId="{B5F08BDD-52E6-41AF-9316-B27463AA25FF}" srcOrd="1" destOrd="0" presId="urn:microsoft.com/office/officeart/2005/8/layout/orgChart1"/>
    <dgm:cxn modelId="{EB08EB31-0F27-4F8A-B76B-A17B5202D618}" type="presParOf" srcId="{B5F08BDD-52E6-41AF-9316-B27463AA25FF}" destId="{C9B20979-8BD3-44E1-BF71-18EBB74237C9}" srcOrd="0" destOrd="0" presId="urn:microsoft.com/office/officeart/2005/8/layout/orgChart1"/>
    <dgm:cxn modelId="{3FEB83E6-7183-483A-8FC1-926E520BB1A3}" type="presParOf" srcId="{C9B20979-8BD3-44E1-BF71-18EBB74237C9}" destId="{FC6DB57B-189E-4BCE-86FD-3D12F3B6885D}" srcOrd="0" destOrd="0" presId="urn:microsoft.com/office/officeart/2005/8/layout/orgChart1"/>
    <dgm:cxn modelId="{2B1FFD84-57B7-47DB-927B-3FB0FA3F324A}" type="presParOf" srcId="{C9B20979-8BD3-44E1-BF71-18EBB74237C9}" destId="{E5BCA3CC-9895-4B7F-955B-C2EED79D44A4}" srcOrd="1" destOrd="0" presId="urn:microsoft.com/office/officeart/2005/8/layout/orgChart1"/>
    <dgm:cxn modelId="{48142404-EF52-409E-A591-83856CC0D6FC}" type="presParOf" srcId="{B5F08BDD-52E6-41AF-9316-B27463AA25FF}" destId="{664C349F-9161-402A-A09E-BF1435D64326}" srcOrd="1" destOrd="0" presId="urn:microsoft.com/office/officeart/2005/8/layout/orgChart1"/>
    <dgm:cxn modelId="{30774557-434D-4CDE-918C-97A9C0A55FA1}" type="presParOf" srcId="{664C349F-9161-402A-A09E-BF1435D64326}" destId="{F43C7CC6-25A2-4C54-BD77-D096C5158E9B}" srcOrd="0" destOrd="0" presId="urn:microsoft.com/office/officeart/2005/8/layout/orgChart1"/>
    <dgm:cxn modelId="{BE77CEE2-64F8-4F49-A3F4-6C25828B7AA5}" type="presParOf" srcId="{664C349F-9161-402A-A09E-BF1435D64326}" destId="{6189CE5F-8792-4449-BE79-B5D074BFF879}" srcOrd="1" destOrd="0" presId="urn:microsoft.com/office/officeart/2005/8/layout/orgChart1"/>
    <dgm:cxn modelId="{8AD0ADA8-53C0-4BE8-8CC5-8FE3A62C24D7}" type="presParOf" srcId="{6189CE5F-8792-4449-BE79-B5D074BFF879}" destId="{6C4CCAF8-B497-4DE5-B191-4BD066245A36}" srcOrd="0" destOrd="0" presId="urn:microsoft.com/office/officeart/2005/8/layout/orgChart1"/>
    <dgm:cxn modelId="{69D44C04-2FB9-4834-84B3-26A9BB4A91CC}" type="presParOf" srcId="{6C4CCAF8-B497-4DE5-B191-4BD066245A36}" destId="{5C1E0174-B43A-459E-8C97-3E01145F0569}" srcOrd="0" destOrd="0" presId="urn:microsoft.com/office/officeart/2005/8/layout/orgChart1"/>
    <dgm:cxn modelId="{330F9C30-ECCB-4DD7-AC50-65D182BBD5D9}" type="presParOf" srcId="{6C4CCAF8-B497-4DE5-B191-4BD066245A36}" destId="{DA05145E-F2F9-4B6F-80C5-5A5E8C7470DC}" srcOrd="1" destOrd="0" presId="urn:microsoft.com/office/officeart/2005/8/layout/orgChart1"/>
    <dgm:cxn modelId="{1040F62B-A1FD-4B76-9328-1306BBA3F8F1}" type="presParOf" srcId="{6189CE5F-8792-4449-BE79-B5D074BFF879}" destId="{2649D3F3-A99A-48EA-B3CE-074A1B3DC250}" srcOrd="1" destOrd="0" presId="urn:microsoft.com/office/officeart/2005/8/layout/orgChart1"/>
    <dgm:cxn modelId="{A05A6556-AB19-400C-9062-99946F53DF9E}" type="presParOf" srcId="{6189CE5F-8792-4449-BE79-B5D074BFF879}" destId="{F9313062-3CF7-4A4F-9DBF-AE6D204A653B}" srcOrd="2" destOrd="0" presId="urn:microsoft.com/office/officeart/2005/8/layout/orgChart1"/>
    <dgm:cxn modelId="{7269CD81-FFA2-49A5-98DA-F0B7DF417211}" type="presParOf" srcId="{B5F08BDD-52E6-41AF-9316-B27463AA25FF}" destId="{6129B304-0366-4BA3-BFDB-ACF98376EDE8}" srcOrd="2" destOrd="0" presId="urn:microsoft.com/office/officeart/2005/8/layout/orgChart1"/>
    <dgm:cxn modelId="{816D643F-5806-4A5B-AD0E-D5A9C055C02F}" type="presParOf" srcId="{96C07266-9C8B-4FDC-BBFC-5F8A1FDDD812}" destId="{1D695769-7F63-492B-8E1A-2DD12AB21511}" srcOrd="2" destOrd="0" presId="urn:microsoft.com/office/officeart/2005/8/layout/orgChart1"/>
    <dgm:cxn modelId="{FAD04257-C641-4B15-BD4A-DCEAF2A93AEF}" type="presParOf" srcId="{E553EB59-35E4-4F3C-A6AC-510BA33F1FE1}" destId="{AFF758AF-3C38-4608-9D86-81FB4E4D58C5}" srcOrd="2" destOrd="0" presId="urn:microsoft.com/office/officeart/2005/8/layout/orgChart1"/>
    <dgm:cxn modelId="{AAC8E916-0573-4811-A719-01372C5F9594}" type="presParOf" srcId="{E553EB59-35E4-4F3C-A6AC-510BA33F1FE1}" destId="{1B046DD3-A932-4E7A-865D-DFD947919CE8}" srcOrd="3" destOrd="0" presId="urn:microsoft.com/office/officeart/2005/8/layout/orgChart1"/>
    <dgm:cxn modelId="{43C22701-61F0-443D-9DDE-931ADA5D1BD7}" type="presParOf" srcId="{1B046DD3-A932-4E7A-865D-DFD947919CE8}" destId="{8667DDDC-7943-4EAE-9621-24780B61B900}" srcOrd="0" destOrd="0" presId="urn:microsoft.com/office/officeart/2005/8/layout/orgChart1"/>
    <dgm:cxn modelId="{10C6D09A-77DB-4055-8E54-88984A3D6690}" type="presParOf" srcId="{8667DDDC-7943-4EAE-9621-24780B61B900}" destId="{3A435D1D-372B-48B5-8243-6CAB509BDCFC}" srcOrd="0" destOrd="0" presId="urn:microsoft.com/office/officeart/2005/8/layout/orgChart1"/>
    <dgm:cxn modelId="{BB5AA35C-A0F4-4799-ADC2-AE6CBACADA1B}" type="presParOf" srcId="{8667DDDC-7943-4EAE-9621-24780B61B900}" destId="{04A4FE5F-0E6B-4D3A-B29E-AF1A99ECE57C}" srcOrd="1" destOrd="0" presId="urn:microsoft.com/office/officeart/2005/8/layout/orgChart1"/>
    <dgm:cxn modelId="{F7B7F721-809F-4B1F-92B1-F17954F56FAE}" type="presParOf" srcId="{1B046DD3-A932-4E7A-865D-DFD947919CE8}" destId="{E80B618F-5F0E-4D40-8C97-026A2E4FD665}" srcOrd="1" destOrd="0" presId="urn:microsoft.com/office/officeart/2005/8/layout/orgChart1"/>
    <dgm:cxn modelId="{D29833E0-368E-4D6F-8CC3-AB3D74570DBD}" type="presParOf" srcId="{E80B618F-5F0E-4D40-8C97-026A2E4FD665}" destId="{B00E1843-2249-4EBD-8206-C1AED1549FBF}" srcOrd="0" destOrd="0" presId="urn:microsoft.com/office/officeart/2005/8/layout/orgChart1"/>
    <dgm:cxn modelId="{4B83EC81-D863-4771-940A-EDBB3E683EED}" type="presParOf" srcId="{E80B618F-5F0E-4D40-8C97-026A2E4FD665}" destId="{D6C7E0A1-B9FE-40FB-AA83-14AA165D8DB2}" srcOrd="1" destOrd="0" presId="urn:microsoft.com/office/officeart/2005/8/layout/orgChart1"/>
    <dgm:cxn modelId="{03A168B2-6CB3-4C5B-A6AE-F4406ED1EE42}" type="presParOf" srcId="{D6C7E0A1-B9FE-40FB-AA83-14AA165D8DB2}" destId="{7D35690A-54B8-4B6B-B735-983174AFB647}" srcOrd="0" destOrd="0" presId="urn:microsoft.com/office/officeart/2005/8/layout/orgChart1"/>
    <dgm:cxn modelId="{839BF3CF-C60D-4246-A23C-B48F09232D9D}" type="presParOf" srcId="{7D35690A-54B8-4B6B-B735-983174AFB647}" destId="{C841332F-B55F-4E7A-9C74-447E025FFBC1}" srcOrd="0" destOrd="0" presId="urn:microsoft.com/office/officeart/2005/8/layout/orgChart1"/>
    <dgm:cxn modelId="{3773F98C-E60E-4DF0-A746-ED6FA0A5379C}" type="presParOf" srcId="{7D35690A-54B8-4B6B-B735-983174AFB647}" destId="{9FA44C62-37EE-4DB0-BD89-1323B9B842E9}" srcOrd="1" destOrd="0" presId="urn:microsoft.com/office/officeart/2005/8/layout/orgChart1"/>
    <dgm:cxn modelId="{ECEAE898-5712-4AE4-84D4-6E9D99F6FD4D}" type="presParOf" srcId="{D6C7E0A1-B9FE-40FB-AA83-14AA165D8DB2}" destId="{CA0CE873-BD49-4792-951C-89298AF7818D}" srcOrd="1" destOrd="0" presId="urn:microsoft.com/office/officeart/2005/8/layout/orgChart1"/>
    <dgm:cxn modelId="{7A7CBA17-9D57-46C9-80AD-C90AD1DCE8A6}" type="presParOf" srcId="{D6C7E0A1-B9FE-40FB-AA83-14AA165D8DB2}" destId="{6D52DC74-9F8B-4BA7-BB45-5DE06C1565BD}" srcOrd="2" destOrd="0" presId="urn:microsoft.com/office/officeart/2005/8/layout/orgChart1"/>
    <dgm:cxn modelId="{CD065DF5-2B2A-46E6-80B3-0699B1D772E5}" type="presParOf" srcId="{E80B618F-5F0E-4D40-8C97-026A2E4FD665}" destId="{83215C3F-E8D7-4E8F-9DBE-EFCC88EC1DC2}" srcOrd="2" destOrd="0" presId="urn:microsoft.com/office/officeart/2005/8/layout/orgChart1"/>
    <dgm:cxn modelId="{EEBA89D9-CAB6-4990-B896-0E87C0EBD4BC}" type="presParOf" srcId="{E80B618F-5F0E-4D40-8C97-026A2E4FD665}" destId="{F2228A15-B8DC-4397-99DF-F717D4A1B53B}" srcOrd="3" destOrd="0" presId="urn:microsoft.com/office/officeart/2005/8/layout/orgChart1"/>
    <dgm:cxn modelId="{2055C997-F4A9-40B1-9DF3-A563B4B0F2A1}" type="presParOf" srcId="{F2228A15-B8DC-4397-99DF-F717D4A1B53B}" destId="{6FDBBC67-74E1-465A-8ED3-C76DE0EF299B}" srcOrd="0" destOrd="0" presId="urn:microsoft.com/office/officeart/2005/8/layout/orgChart1"/>
    <dgm:cxn modelId="{DA431C05-B9AE-40FD-9024-4B9854A83D39}" type="presParOf" srcId="{6FDBBC67-74E1-465A-8ED3-C76DE0EF299B}" destId="{9141EFE4-2F9F-4634-8265-6FB3772A1EDC}" srcOrd="0" destOrd="0" presId="urn:microsoft.com/office/officeart/2005/8/layout/orgChart1"/>
    <dgm:cxn modelId="{177FF20C-FFA7-4494-A89F-14E0C98A54DC}" type="presParOf" srcId="{6FDBBC67-74E1-465A-8ED3-C76DE0EF299B}" destId="{97BD6EC5-9C28-4988-BF84-791C88B498A4}" srcOrd="1" destOrd="0" presId="urn:microsoft.com/office/officeart/2005/8/layout/orgChart1"/>
    <dgm:cxn modelId="{1F55AF95-E3DF-44B2-971A-F466B699CFAA}" type="presParOf" srcId="{F2228A15-B8DC-4397-99DF-F717D4A1B53B}" destId="{5872570E-783C-4BA9-8A23-DF7A2991255B}" srcOrd="1" destOrd="0" presId="urn:microsoft.com/office/officeart/2005/8/layout/orgChart1"/>
    <dgm:cxn modelId="{F3F9EC37-4F1A-4D8F-B9A2-B6E9CAEF51B9}" type="presParOf" srcId="{F2228A15-B8DC-4397-99DF-F717D4A1B53B}" destId="{3C07D51A-22E7-4D99-BFB3-5F1A117617D5}" srcOrd="2" destOrd="0" presId="urn:microsoft.com/office/officeart/2005/8/layout/orgChart1"/>
    <dgm:cxn modelId="{A7FBA883-1E8D-4BBF-AEF6-4C640A6A6F4F}" type="presParOf" srcId="{1B046DD3-A932-4E7A-865D-DFD947919CE8}" destId="{4B703825-3FF9-49E3-B513-70E3F5F28FAD}" srcOrd="2" destOrd="0" presId="urn:microsoft.com/office/officeart/2005/8/layout/orgChart1"/>
    <dgm:cxn modelId="{6301F977-AC3E-4C1F-9828-840377504835}" type="presParOf" srcId="{E553EB59-35E4-4F3C-A6AC-510BA33F1FE1}" destId="{2CD85AA4-699C-4B17-8327-A1FE126396E0}" srcOrd="4" destOrd="0" presId="urn:microsoft.com/office/officeart/2005/8/layout/orgChart1"/>
    <dgm:cxn modelId="{5CF273C6-1A57-482D-B849-C3697EB226FF}" type="presParOf" srcId="{E553EB59-35E4-4F3C-A6AC-510BA33F1FE1}" destId="{F87D71DE-0A98-4F3C-A997-9698084B952A}" srcOrd="5" destOrd="0" presId="urn:microsoft.com/office/officeart/2005/8/layout/orgChart1"/>
    <dgm:cxn modelId="{8BCC61A4-3880-4668-AD14-08A434C1E3EB}" type="presParOf" srcId="{F87D71DE-0A98-4F3C-A997-9698084B952A}" destId="{A9B01872-87EE-42BB-89AC-606808F18FCD}" srcOrd="0" destOrd="0" presId="urn:microsoft.com/office/officeart/2005/8/layout/orgChart1"/>
    <dgm:cxn modelId="{98CAB03C-B19A-4417-B321-CE95831C6AE6}" type="presParOf" srcId="{A9B01872-87EE-42BB-89AC-606808F18FCD}" destId="{BA6811CB-2F3D-47D2-9A8E-F2F860FA9A6A}" srcOrd="0" destOrd="0" presId="urn:microsoft.com/office/officeart/2005/8/layout/orgChart1"/>
    <dgm:cxn modelId="{90FCB8B8-1F66-4F15-AA0B-C13A4295DFE4}" type="presParOf" srcId="{A9B01872-87EE-42BB-89AC-606808F18FCD}" destId="{804A9131-7AF4-40C2-8435-4103004033D5}" srcOrd="1" destOrd="0" presId="urn:microsoft.com/office/officeart/2005/8/layout/orgChart1"/>
    <dgm:cxn modelId="{433B71DA-6374-46CA-B942-F70D22C8A4E6}" type="presParOf" srcId="{F87D71DE-0A98-4F3C-A997-9698084B952A}" destId="{310D39C7-0D9A-4AD0-912C-C449ECA446D8}" srcOrd="1" destOrd="0" presId="urn:microsoft.com/office/officeart/2005/8/layout/orgChart1"/>
    <dgm:cxn modelId="{7AC3BE7B-4876-4E5D-8CE5-D0E93449672B}" type="presParOf" srcId="{310D39C7-0D9A-4AD0-912C-C449ECA446D8}" destId="{15FC34B3-85AA-4BD7-B47F-732AF8D8F932}" srcOrd="0" destOrd="0" presId="urn:microsoft.com/office/officeart/2005/8/layout/orgChart1"/>
    <dgm:cxn modelId="{E4F53F10-A3CC-432D-9C04-440131750381}" type="presParOf" srcId="{310D39C7-0D9A-4AD0-912C-C449ECA446D8}" destId="{8388DF32-B0DC-4165-AF9E-2AA821CB1D75}" srcOrd="1" destOrd="0" presId="urn:microsoft.com/office/officeart/2005/8/layout/orgChart1"/>
    <dgm:cxn modelId="{7ECAE478-C259-4BDD-A660-69165CB11C57}" type="presParOf" srcId="{8388DF32-B0DC-4165-AF9E-2AA821CB1D75}" destId="{60845EB8-D663-47FC-9527-7A597B61371E}" srcOrd="0" destOrd="0" presId="urn:microsoft.com/office/officeart/2005/8/layout/orgChart1"/>
    <dgm:cxn modelId="{0FE41222-B561-4168-A902-859D2ABC5E0C}" type="presParOf" srcId="{60845EB8-D663-47FC-9527-7A597B61371E}" destId="{E86FE15A-E6AA-417C-8048-69273840D960}" srcOrd="0" destOrd="0" presId="urn:microsoft.com/office/officeart/2005/8/layout/orgChart1"/>
    <dgm:cxn modelId="{43FCC5A5-6089-4986-AEA2-31EB1BE8AF97}" type="presParOf" srcId="{60845EB8-D663-47FC-9527-7A597B61371E}" destId="{1247C9B1-24DF-44E8-9AC0-779ABBBDA642}" srcOrd="1" destOrd="0" presId="urn:microsoft.com/office/officeart/2005/8/layout/orgChart1"/>
    <dgm:cxn modelId="{590473AB-CCD3-4290-BF1B-256C2354A0BC}" type="presParOf" srcId="{8388DF32-B0DC-4165-AF9E-2AA821CB1D75}" destId="{BC07FAAD-FCDE-4A5B-8384-CF4F4648BDE1}" srcOrd="1" destOrd="0" presId="urn:microsoft.com/office/officeart/2005/8/layout/orgChart1"/>
    <dgm:cxn modelId="{7901BD36-99EE-48D4-86B6-E6EEF5C2E09D}" type="presParOf" srcId="{BC07FAAD-FCDE-4A5B-8384-CF4F4648BDE1}" destId="{3A46C123-E177-4029-8F50-47DE298A2B4E}" srcOrd="0" destOrd="0" presId="urn:microsoft.com/office/officeart/2005/8/layout/orgChart1"/>
    <dgm:cxn modelId="{6C6A6F8C-B65B-4C54-989B-E654750234CF}" type="presParOf" srcId="{BC07FAAD-FCDE-4A5B-8384-CF4F4648BDE1}" destId="{F451B382-CC5C-49BA-973C-0907A2EE58B3}" srcOrd="1" destOrd="0" presId="urn:microsoft.com/office/officeart/2005/8/layout/orgChart1"/>
    <dgm:cxn modelId="{0EA3749F-D617-43E3-815A-569411A68B99}" type="presParOf" srcId="{F451B382-CC5C-49BA-973C-0907A2EE58B3}" destId="{1AF086C9-D659-42E8-9B96-1BAC151138B0}" srcOrd="0" destOrd="0" presId="urn:microsoft.com/office/officeart/2005/8/layout/orgChart1"/>
    <dgm:cxn modelId="{47D382AB-018D-44A6-B1C7-6FBC08451697}" type="presParOf" srcId="{1AF086C9-D659-42E8-9B96-1BAC151138B0}" destId="{ABF08AAB-81DF-4E9C-91FE-0D197BCB964B}" srcOrd="0" destOrd="0" presId="urn:microsoft.com/office/officeart/2005/8/layout/orgChart1"/>
    <dgm:cxn modelId="{D5A53C32-9E10-4C67-AEA1-30A7EED54E06}" type="presParOf" srcId="{1AF086C9-D659-42E8-9B96-1BAC151138B0}" destId="{7EB0D9B7-42FD-4819-B4C4-EBD901784E3D}" srcOrd="1" destOrd="0" presId="urn:microsoft.com/office/officeart/2005/8/layout/orgChart1"/>
    <dgm:cxn modelId="{43D4C2AD-672C-488A-8411-E03F4CD27072}" type="presParOf" srcId="{F451B382-CC5C-49BA-973C-0907A2EE58B3}" destId="{6FC70984-7B90-4C94-AA42-11045B4558F5}" srcOrd="1" destOrd="0" presId="urn:microsoft.com/office/officeart/2005/8/layout/orgChart1"/>
    <dgm:cxn modelId="{6AEA30B9-6635-4010-8BCC-01357EF4AA48}" type="presParOf" srcId="{F451B382-CC5C-49BA-973C-0907A2EE58B3}" destId="{B51FBE83-2FDC-40B5-A81A-A237D96E69B4}" srcOrd="2" destOrd="0" presId="urn:microsoft.com/office/officeart/2005/8/layout/orgChart1"/>
    <dgm:cxn modelId="{CEFB683C-C18C-47CE-94AA-31E35FC84F1E}" type="presParOf" srcId="{BC07FAAD-FCDE-4A5B-8384-CF4F4648BDE1}" destId="{E9F8C43B-B2EC-4D5A-A186-7718D9B05E07}" srcOrd="2" destOrd="0" presId="urn:microsoft.com/office/officeart/2005/8/layout/orgChart1"/>
    <dgm:cxn modelId="{56048283-4452-4185-8E6B-ED2D9C041DA0}" type="presParOf" srcId="{BC07FAAD-FCDE-4A5B-8384-CF4F4648BDE1}" destId="{C76188A6-0A32-42E3-B6B9-DE1B0CFA7BD0}" srcOrd="3" destOrd="0" presId="urn:microsoft.com/office/officeart/2005/8/layout/orgChart1"/>
    <dgm:cxn modelId="{B64C2EBB-7DDF-47D2-BECC-701A987D9368}" type="presParOf" srcId="{C76188A6-0A32-42E3-B6B9-DE1B0CFA7BD0}" destId="{AA970ED9-D320-4811-BA36-FD166F9548DC}" srcOrd="0" destOrd="0" presId="urn:microsoft.com/office/officeart/2005/8/layout/orgChart1"/>
    <dgm:cxn modelId="{B6E6D3A0-B6FC-448D-A105-90AFBBC1E6D8}" type="presParOf" srcId="{AA970ED9-D320-4811-BA36-FD166F9548DC}" destId="{D3623828-FB23-417D-BFA1-24640548EAE4}" srcOrd="0" destOrd="0" presId="urn:microsoft.com/office/officeart/2005/8/layout/orgChart1"/>
    <dgm:cxn modelId="{8183CB7D-019F-4A67-851D-F628C20C3DB6}" type="presParOf" srcId="{AA970ED9-D320-4811-BA36-FD166F9548DC}" destId="{C1D67E5B-5E90-4ADC-9E14-A93D0D55D833}" srcOrd="1" destOrd="0" presId="urn:microsoft.com/office/officeart/2005/8/layout/orgChart1"/>
    <dgm:cxn modelId="{E812A255-272E-423D-887E-D31AC268472C}" type="presParOf" srcId="{C76188A6-0A32-42E3-B6B9-DE1B0CFA7BD0}" destId="{F37CF5C3-E7F9-4777-A0B5-EA17434E26CF}" srcOrd="1" destOrd="0" presId="urn:microsoft.com/office/officeart/2005/8/layout/orgChart1"/>
    <dgm:cxn modelId="{82A54E51-EA1A-41D8-BB93-38F970CC3934}" type="presParOf" srcId="{C76188A6-0A32-42E3-B6B9-DE1B0CFA7BD0}" destId="{C3F08D10-3660-49B4-8340-25A3FF05066E}" srcOrd="2" destOrd="0" presId="urn:microsoft.com/office/officeart/2005/8/layout/orgChart1"/>
    <dgm:cxn modelId="{E83D20EF-6391-44B0-A51F-F7197C0847DD}" type="presParOf" srcId="{8388DF32-B0DC-4165-AF9E-2AA821CB1D75}" destId="{11A0CBA7-1ADE-4E08-8BAD-BBED7D6A8AC4}" srcOrd="2" destOrd="0" presId="urn:microsoft.com/office/officeart/2005/8/layout/orgChart1"/>
    <dgm:cxn modelId="{2AB514E0-6B36-44CE-A2DC-A45D88F8766C}" type="presParOf" srcId="{F87D71DE-0A98-4F3C-A997-9698084B952A}" destId="{4CECD8BC-3881-481F-A9DC-BDCE9CC28899}" srcOrd="2" destOrd="0" presId="urn:microsoft.com/office/officeart/2005/8/layout/orgChart1"/>
    <dgm:cxn modelId="{EE0237F1-9163-4241-985A-8014E74CDD61}" type="presParOf" srcId="{E553EB59-35E4-4F3C-A6AC-510BA33F1FE1}" destId="{ADBF9272-9E43-42CE-B595-2D6532ED8140}" srcOrd="6" destOrd="0" presId="urn:microsoft.com/office/officeart/2005/8/layout/orgChart1"/>
    <dgm:cxn modelId="{A69E7C8F-A3E2-48FC-9C46-146145FFCFE7}" type="presParOf" srcId="{E553EB59-35E4-4F3C-A6AC-510BA33F1FE1}" destId="{80EC9BE8-3B20-4516-BD5F-CEB799172636}" srcOrd="7" destOrd="0" presId="urn:microsoft.com/office/officeart/2005/8/layout/orgChart1"/>
    <dgm:cxn modelId="{0759BB56-EBEF-4DFF-A02C-ED017E69C1CD}" type="presParOf" srcId="{80EC9BE8-3B20-4516-BD5F-CEB799172636}" destId="{DB8B36A2-1F86-409A-9FC2-93CC219868DD}" srcOrd="0" destOrd="0" presId="urn:microsoft.com/office/officeart/2005/8/layout/orgChart1"/>
    <dgm:cxn modelId="{85417C9E-EAFB-43A0-A7EE-28E0E09FCF02}" type="presParOf" srcId="{DB8B36A2-1F86-409A-9FC2-93CC219868DD}" destId="{0B44AC0B-A912-4A4E-B56E-E6B99796C638}" srcOrd="0" destOrd="0" presId="urn:microsoft.com/office/officeart/2005/8/layout/orgChart1"/>
    <dgm:cxn modelId="{C814014A-D212-46AD-9950-99848F0E327A}" type="presParOf" srcId="{DB8B36A2-1F86-409A-9FC2-93CC219868DD}" destId="{AB20AB4B-3D7D-45DA-978E-FDDD83B458A5}" srcOrd="1" destOrd="0" presId="urn:microsoft.com/office/officeart/2005/8/layout/orgChart1"/>
    <dgm:cxn modelId="{32568E80-199C-44BF-B0D6-9D7930DAA0C7}" type="presParOf" srcId="{80EC9BE8-3B20-4516-BD5F-CEB799172636}" destId="{7208580E-8FBE-4DAB-A85E-B30A2AE3F8F1}" srcOrd="1" destOrd="0" presId="urn:microsoft.com/office/officeart/2005/8/layout/orgChart1"/>
    <dgm:cxn modelId="{24456B41-F57B-4CD6-B081-AD10DDC44EDE}" type="presParOf" srcId="{7208580E-8FBE-4DAB-A85E-B30A2AE3F8F1}" destId="{72EE336D-946A-47FF-94CB-7F0912A012A9}" srcOrd="0" destOrd="0" presId="urn:microsoft.com/office/officeart/2005/8/layout/orgChart1"/>
    <dgm:cxn modelId="{F3C23560-CBBC-433B-B229-479A71FD7221}" type="presParOf" srcId="{7208580E-8FBE-4DAB-A85E-B30A2AE3F8F1}" destId="{6BE33252-60A7-4B82-8355-7C981A9006C4}" srcOrd="1" destOrd="0" presId="urn:microsoft.com/office/officeart/2005/8/layout/orgChart1"/>
    <dgm:cxn modelId="{0A178421-1737-4E39-BA26-9695064D14F0}" type="presParOf" srcId="{6BE33252-60A7-4B82-8355-7C981A9006C4}" destId="{D9614B60-8C8F-4EFE-BCC1-4F302A524A67}" srcOrd="0" destOrd="0" presId="urn:microsoft.com/office/officeart/2005/8/layout/orgChart1"/>
    <dgm:cxn modelId="{BC95DEB3-767E-4754-A5F9-9BEDFBC17025}" type="presParOf" srcId="{D9614B60-8C8F-4EFE-BCC1-4F302A524A67}" destId="{A2745E13-1FED-4414-85F5-459E46E2EA57}" srcOrd="0" destOrd="0" presId="urn:microsoft.com/office/officeart/2005/8/layout/orgChart1"/>
    <dgm:cxn modelId="{7B621286-C6C8-4E66-A8E0-F615A41F18D3}" type="presParOf" srcId="{D9614B60-8C8F-4EFE-BCC1-4F302A524A67}" destId="{05DE89B8-8913-4037-BD18-13E67FDA0DD7}" srcOrd="1" destOrd="0" presId="urn:microsoft.com/office/officeart/2005/8/layout/orgChart1"/>
    <dgm:cxn modelId="{9EA98A16-EC67-44EC-8649-4FDCC0CF1930}" type="presParOf" srcId="{6BE33252-60A7-4B82-8355-7C981A9006C4}" destId="{9F3F14CA-F11E-46A2-BF69-9FC51A149225}" srcOrd="1" destOrd="0" presId="urn:microsoft.com/office/officeart/2005/8/layout/orgChart1"/>
    <dgm:cxn modelId="{65054AA6-BC29-4A94-B22C-BB4A8F74C667}" type="presParOf" srcId="{9F3F14CA-F11E-46A2-BF69-9FC51A149225}" destId="{F693A629-096B-4555-8363-4B838689C1DB}" srcOrd="0" destOrd="0" presId="urn:microsoft.com/office/officeart/2005/8/layout/orgChart1"/>
    <dgm:cxn modelId="{D1847514-731E-4E1E-8C57-22C6537BF20F}" type="presParOf" srcId="{9F3F14CA-F11E-46A2-BF69-9FC51A149225}" destId="{ABAE15C4-D6A3-4666-B508-180792103568}" srcOrd="1" destOrd="0" presId="urn:microsoft.com/office/officeart/2005/8/layout/orgChart1"/>
    <dgm:cxn modelId="{9381A3F9-9DE8-4383-B789-A0A9F46928B6}" type="presParOf" srcId="{ABAE15C4-D6A3-4666-B508-180792103568}" destId="{3CDBE6C2-82A7-4A1B-B06D-8987B8BE8BB6}" srcOrd="0" destOrd="0" presId="urn:microsoft.com/office/officeart/2005/8/layout/orgChart1"/>
    <dgm:cxn modelId="{F680F08A-B2B8-4C47-AF05-21CBD8004D97}" type="presParOf" srcId="{3CDBE6C2-82A7-4A1B-B06D-8987B8BE8BB6}" destId="{C0838B91-9056-4F43-A3F8-8287724729CF}" srcOrd="0" destOrd="0" presId="urn:microsoft.com/office/officeart/2005/8/layout/orgChart1"/>
    <dgm:cxn modelId="{0E742E0F-BB95-40AA-8CEC-9B4E0CB996CE}" type="presParOf" srcId="{3CDBE6C2-82A7-4A1B-B06D-8987B8BE8BB6}" destId="{8D023988-9699-46B6-80BC-E6A5FC5A60BF}" srcOrd="1" destOrd="0" presId="urn:microsoft.com/office/officeart/2005/8/layout/orgChart1"/>
    <dgm:cxn modelId="{64DF6FB7-C24B-46B1-90B6-1A2CA3A60FF1}" type="presParOf" srcId="{ABAE15C4-D6A3-4666-B508-180792103568}" destId="{1743A250-F204-4254-B5DB-C94A9E84AD92}" srcOrd="1" destOrd="0" presId="urn:microsoft.com/office/officeart/2005/8/layout/orgChart1"/>
    <dgm:cxn modelId="{B5F61EFF-94B2-4129-9F95-9968D902E58B}" type="presParOf" srcId="{1743A250-F204-4254-B5DB-C94A9E84AD92}" destId="{E4F4377A-3B1D-4754-9D7E-7C9E8E27EEFD}" srcOrd="0" destOrd="0" presId="urn:microsoft.com/office/officeart/2005/8/layout/orgChart1"/>
    <dgm:cxn modelId="{365F79F3-D887-40F6-B13B-2BD07249E4E7}" type="presParOf" srcId="{1743A250-F204-4254-B5DB-C94A9E84AD92}" destId="{7C9ACEEA-148B-4DA5-8E79-D5FC81AECD52}" srcOrd="1" destOrd="0" presId="urn:microsoft.com/office/officeart/2005/8/layout/orgChart1"/>
    <dgm:cxn modelId="{ACBA929B-B767-4669-BA36-DA44B8AB9DFE}" type="presParOf" srcId="{7C9ACEEA-148B-4DA5-8E79-D5FC81AECD52}" destId="{44A45E54-2EC2-4E68-AC8E-C8CBF4068020}" srcOrd="0" destOrd="0" presId="urn:microsoft.com/office/officeart/2005/8/layout/orgChart1"/>
    <dgm:cxn modelId="{52BC7C62-BE0E-411C-97BB-E9F6781D400F}" type="presParOf" srcId="{44A45E54-2EC2-4E68-AC8E-C8CBF4068020}" destId="{D3D292A5-CC98-4735-8A9B-F6AD0180AB8C}" srcOrd="0" destOrd="0" presId="urn:microsoft.com/office/officeart/2005/8/layout/orgChart1"/>
    <dgm:cxn modelId="{2AC1AB7D-52BA-4BAB-91EE-99C1B896D3D5}" type="presParOf" srcId="{44A45E54-2EC2-4E68-AC8E-C8CBF4068020}" destId="{586F4DFC-70CD-45F5-92E9-9F4A78FE73F4}" srcOrd="1" destOrd="0" presId="urn:microsoft.com/office/officeart/2005/8/layout/orgChart1"/>
    <dgm:cxn modelId="{C3E36DD5-88B3-421F-B224-9DAF33EAEFE2}" type="presParOf" srcId="{7C9ACEEA-148B-4DA5-8E79-D5FC81AECD52}" destId="{30A32579-FF16-42BE-98F7-E0FF23F7992B}" srcOrd="1" destOrd="0" presId="urn:microsoft.com/office/officeart/2005/8/layout/orgChart1"/>
    <dgm:cxn modelId="{8EE7E632-2AD5-4BFD-AAAA-EA4853303517}" type="presParOf" srcId="{7C9ACEEA-148B-4DA5-8E79-D5FC81AECD52}" destId="{975D0BCE-C254-48BE-AE68-FEEA457BD052}" srcOrd="2" destOrd="0" presId="urn:microsoft.com/office/officeart/2005/8/layout/orgChart1"/>
    <dgm:cxn modelId="{7C1D567A-150F-439A-804F-F6837F4ED107}" type="presParOf" srcId="{1743A250-F204-4254-B5DB-C94A9E84AD92}" destId="{A1928D62-2872-45B6-96B2-4C071036D844}" srcOrd="2" destOrd="0" presId="urn:microsoft.com/office/officeart/2005/8/layout/orgChart1"/>
    <dgm:cxn modelId="{BEB666EC-D07F-4D09-9AEC-197B0B5B3711}" type="presParOf" srcId="{1743A250-F204-4254-B5DB-C94A9E84AD92}" destId="{CCC6C03F-CD76-4E3F-98D2-94F06ABFD442}" srcOrd="3" destOrd="0" presId="urn:microsoft.com/office/officeart/2005/8/layout/orgChart1"/>
    <dgm:cxn modelId="{E22DA637-0A8F-4341-9F1A-632F05AA8F9B}" type="presParOf" srcId="{CCC6C03F-CD76-4E3F-98D2-94F06ABFD442}" destId="{D40C6C08-26FE-43EE-BEB8-43C188340577}" srcOrd="0" destOrd="0" presId="urn:microsoft.com/office/officeart/2005/8/layout/orgChart1"/>
    <dgm:cxn modelId="{968555F3-426D-4A08-9F1A-8BD91D378DB0}" type="presParOf" srcId="{D40C6C08-26FE-43EE-BEB8-43C188340577}" destId="{79A60D6E-05A1-4F15-968A-FC8AA6AF37F5}" srcOrd="0" destOrd="0" presId="urn:microsoft.com/office/officeart/2005/8/layout/orgChart1"/>
    <dgm:cxn modelId="{6284D0BC-B2D4-42E0-B4CF-27FFD9945ED8}" type="presParOf" srcId="{D40C6C08-26FE-43EE-BEB8-43C188340577}" destId="{0BB81F22-F42F-4DF2-BADE-0C969EAD9131}" srcOrd="1" destOrd="0" presId="urn:microsoft.com/office/officeart/2005/8/layout/orgChart1"/>
    <dgm:cxn modelId="{28D175B2-30CB-48F9-975E-8FE7DF6F95BA}" type="presParOf" srcId="{CCC6C03F-CD76-4E3F-98D2-94F06ABFD442}" destId="{40D85A0C-A565-40A3-971C-DCE70E3D6910}" srcOrd="1" destOrd="0" presId="urn:microsoft.com/office/officeart/2005/8/layout/orgChart1"/>
    <dgm:cxn modelId="{C12BAB31-88F2-4648-9FFC-C849C5CE78F1}" type="presParOf" srcId="{CCC6C03F-CD76-4E3F-98D2-94F06ABFD442}" destId="{A9548485-0D1F-451B-A826-C2AB685AD152}" srcOrd="2" destOrd="0" presId="urn:microsoft.com/office/officeart/2005/8/layout/orgChart1"/>
    <dgm:cxn modelId="{279908AB-52B1-42AB-9A3F-DEE2B7564FA0}" type="presParOf" srcId="{ABAE15C4-D6A3-4666-B508-180792103568}" destId="{84F06F0A-0B05-4913-819C-60C94D896C48}" srcOrd="2" destOrd="0" presId="urn:microsoft.com/office/officeart/2005/8/layout/orgChart1"/>
    <dgm:cxn modelId="{CD0563FA-3FDA-4DD9-BE35-B0D3066F17C6}" type="presParOf" srcId="{6BE33252-60A7-4B82-8355-7C981A9006C4}" destId="{35A878EE-29CF-4A0B-BEB3-960E3C39700C}" srcOrd="2" destOrd="0" presId="urn:microsoft.com/office/officeart/2005/8/layout/orgChart1"/>
    <dgm:cxn modelId="{9E6F258B-24BE-4A7E-94CB-90F1DD7482DC}" type="presParOf" srcId="{7208580E-8FBE-4DAB-A85E-B30A2AE3F8F1}" destId="{5CB70DEA-A32C-4AF3-A99D-C695A7FA4FD9}" srcOrd="2" destOrd="0" presId="urn:microsoft.com/office/officeart/2005/8/layout/orgChart1"/>
    <dgm:cxn modelId="{1C2F098A-94B6-4C8A-846A-8437FD9C02C2}" type="presParOf" srcId="{7208580E-8FBE-4DAB-A85E-B30A2AE3F8F1}" destId="{15F7FCF1-27E2-4214-B361-B0FF2E1AB692}" srcOrd="3" destOrd="0" presId="urn:microsoft.com/office/officeart/2005/8/layout/orgChart1"/>
    <dgm:cxn modelId="{938EA959-1B81-40D5-AE49-E263E83D7595}" type="presParOf" srcId="{15F7FCF1-27E2-4214-B361-B0FF2E1AB692}" destId="{B69475D5-D513-44D6-8C4E-07BF0E130209}" srcOrd="0" destOrd="0" presId="urn:microsoft.com/office/officeart/2005/8/layout/orgChart1"/>
    <dgm:cxn modelId="{7382678C-8E1D-4F74-8337-39D5B661D6FD}" type="presParOf" srcId="{B69475D5-D513-44D6-8C4E-07BF0E130209}" destId="{0C482362-0893-4C80-B4AD-0C06A19980CA}" srcOrd="0" destOrd="0" presId="urn:microsoft.com/office/officeart/2005/8/layout/orgChart1"/>
    <dgm:cxn modelId="{D0E5741F-5177-4069-9803-345F4A9F90DE}" type="presParOf" srcId="{B69475D5-D513-44D6-8C4E-07BF0E130209}" destId="{A90B3CAC-D923-4BF2-B34E-6772D7DABA94}" srcOrd="1" destOrd="0" presId="urn:microsoft.com/office/officeart/2005/8/layout/orgChart1"/>
    <dgm:cxn modelId="{82C17B39-F7DF-4BF2-AD7A-41C0226D6FC6}" type="presParOf" srcId="{15F7FCF1-27E2-4214-B361-B0FF2E1AB692}" destId="{D9690942-CF5D-4A9D-86A3-0539E901F1AE}" srcOrd="1" destOrd="0" presId="urn:microsoft.com/office/officeart/2005/8/layout/orgChart1"/>
    <dgm:cxn modelId="{37985F16-03B4-4969-AB7A-0505B7800104}" type="presParOf" srcId="{D9690942-CF5D-4A9D-86A3-0539E901F1AE}" destId="{F502C7B5-CD66-420A-B9A8-4C7FB84B894E}" srcOrd="0" destOrd="0" presId="urn:microsoft.com/office/officeart/2005/8/layout/orgChart1"/>
    <dgm:cxn modelId="{320A8E3A-5C98-42FE-A077-4671C41BC90D}" type="presParOf" srcId="{D9690942-CF5D-4A9D-86A3-0539E901F1AE}" destId="{DF279C08-C717-4DF9-A438-CA6BB77F7C13}" srcOrd="1" destOrd="0" presId="urn:microsoft.com/office/officeart/2005/8/layout/orgChart1"/>
    <dgm:cxn modelId="{594B30FF-DB80-4222-BB2A-1ECD3CCBAED8}" type="presParOf" srcId="{DF279C08-C717-4DF9-A438-CA6BB77F7C13}" destId="{D0B4D1B7-BB2A-4517-85F8-F897BADDABC9}" srcOrd="0" destOrd="0" presId="urn:microsoft.com/office/officeart/2005/8/layout/orgChart1"/>
    <dgm:cxn modelId="{45A28E01-5796-43DF-B591-3B41BD534B03}" type="presParOf" srcId="{D0B4D1B7-BB2A-4517-85F8-F897BADDABC9}" destId="{34ADB973-2837-4260-B70D-A75A3B60887E}" srcOrd="0" destOrd="0" presId="urn:microsoft.com/office/officeart/2005/8/layout/orgChart1"/>
    <dgm:cxn modelId="{5606DB02-77D0-43D1-8453-17374F76628C}" type="presParOf" srcId="{D0B4D1B7-BB2A-4517-85F8-F897BADDABC9}" destId="{4004D380-8E1A-4CEB-A3C9-D21E8727BA0B}" srcOrd="1" destOrd="0" presId="urn:microsoft.com/office/officeart/2005/8/layout/orgChart1"/>
    <dgm:cxn modelId="{B9F7ED78-AA41-4E36-9A65-E7C52DDFC5F8}" type="presParOf" srcId="{DF279C08-C717-4DF9-A438-CA6BB77F7C13}" destId="{8C319260-DC01-4CDA-A8C3-7FDFAE5A3C9A}" srcOrd="1" destOrd="0" presId="urn:microsoft.com/office/officeart/2005/8/layout/orgChart1"/>
    <dgm:cxn modelId="{625EFE29-43CC-464F-B167-8295387A7CBB}" type="presParOf" srcId="{8C319260-DC01-4CDA-A8C3-7FDFAE5A3C9A}" destId="{CBB8409B-7709-4E5A-B476-F4FD5ABE9D61}" srcOrd="0" destOrd="0" presId="urn:microsoft.com/office/officeart/2005/8/layout/orgChart1"/>
    <dgm:cxn modelId="{0E9D7825-4777-40E4-B659-D6ED63AE70DF}" type="presParOf" srcId="{8C319260-DC01-4CDA-A8C3-7FDFAE5A3C9A}" destId="{98EEDF7A-6975-4A62-813A-DF250602F839}" srcOrd="1" destOrd="0" presId="urn:microsoft.com/office/officeart/2005/8/layout/orgChart1"/>
    <dgm:cxn modelId="{584D8245-93E1-431C-B25A-47659A3774EE}" type="presParOf" srcId="{98EEDF7A-6975-4A62-813A-DF250602F839}" destId="{39344655-757F-4E60-9B84-8AD46A531EA3}" srcOrd="0" destOrd="0" presId="urn:microsoft.com/office/officeart/2005/8/layout/orgChart1"/>
    <dgm:cxn modelId="{C7E7E33C-BC40-4E17-A5A1-69F2E0FBCF69}" type="presParOf" srcId="{39344655-757F-4E60-9B84-8AD46A531EA3}" destId="{78BFA609-CEA2-4C1D-8336-8D52D93021D8}" srcOrd="0" destOrd="0" presId="urn:microsoft.com/office/officeart/2005/8/layout/orgChart1"/>
    <dgm:cxn modelId="{A092264A-B9FF-4D24-A292-99B3999A1640}" type="presParOf" srcId="{39344655-757F-4E60-9B84-8AD46A531EA3}" destId="{3DF96D81-8C28-4B81-BC7A-6911A01BA208}" srcOrd="1" destOrd="0" presId="urn:microsoft.com/office/officeart/2005/8/layout/orgChart1"/>
    <dgm:cxn modelId="{B1DFE494-B413-44F5-B6CB-6809B9D1483A}" type="presParOf" srcId="{98EEDF7A-6975-4A62-813A-DF250602F839}" destId="{AA06CF31-DC2E-4BC7-A6AF-F563C0036583}" srcOrd="1" destOrd="0" presId="urn:microsoft.com/office/officeart/2005/8/layout/orgChart1"/>
    <dgm:cxn modelId="{372B396E-2B1A-4B0E-922C-0EAFF257C8F2}" type="presParOf" srcId="{98EEDF7A-6975-4A62-813A-DF250602F839}" destId="{692F6AA2-2A00-480A-9C43-0C86E6D9F4C4}" srcOrd="2" destOrd="0" presId="urn:microsoft.com/office/officeart/2005/8/layout/orgChart1"/>
    <dgm:cxn modelId="{AA58A7BA-6249-4ABE-A879-7DAD24F38A7F}" type="presParOf" srcId="{8C319260-DC01-4CDA-A8C3-7FDFAE5A3C9A}" destId="{F6ACCA2B-2832-408D-94F9-EEED2CF0ABD5}" srcOrd="2" destOrd="0" presId="urn:microsoft.com/office/officeart/2005/8/layout/orgChart1"/>
    <dgm:cxn modelId="{8CC89E9E-9F34-49F2-B1D8-47D52C5EE8F0}" type="presParOf" srcId="{8C319260-DC01-4CDA-A8C3-7FDFAE5A3C9A}" destId="{0B527B06-52EB-4CEF-98B0-173093299E24}" srcOrd="3" destOrd="0" presId="urn:microsoft.com/office/officeart/2005/8/layout/orgChart1"/>
    <dgm:cxn modelId="{29A7F3A4-343A-4ECA-8BE7-885FF84D14A2}" type="presParOf" srcId="{0B527B06-52EB-4CEF-98B0-173093299E24}" destId="{A24EC231-D99B-4A74-94DE-1335697F345C}" srcOrd="0" destOrd="0" presId="urn:microsoft.com/office/officeart/2005/8/layout/orgChart1"/>
    <dgm:cxn modelId="{C66EAE69-2479-4FDC-82DB-FDFE0C1F0201}" type="presParOf" srcId="{A24EC231-D99B-4A74-94DE-1335697F345C}" destId="{6EF12261-C8EC-4B55-9674-1224C6EBA4FF}" srcOrd="0" destOrd="0" presId="urn:microsoft.com/office/officeart/2005/8/layout/orgChart1"/>
    <dgm:cxn modelId="{4E54A5F7-AD41-4F76-92D8-7DCF5E861B2C}" type="presParOf" srcId="{A24EC231-D99B-4A74-94DE-1335697F345C}" destId="{664E84D2-0CDE-4AE1-B9AC-CF661C134227}" srcOrd="1" destOrd="0" presId="urn:microsoft.com/office/officeart/2005/8/layout/orgChart1"/>
    <dgm:cxn modelId="{7F43F90E-11BE-40B4-9660-41D08C7655F9}" type="presParOf" srcId="{0B527B06-52EB-4CEF-98B0-173093299E24}" destId="{C0A6B50B-342A-4C1A-AD1B-7B4B4988108F}" srcOrd="1" destOrd="0" presId="urn:microsoft.com/office/officeart/2005/8/layout/orgChart1"/>
    <dgm:cxn modelId="{513528EE-1849-4088-865B-7D503AC35B2E}" type="presParOf" srcId="{0B527B06-52EB-4CEF-98B0-173093299E24}" destId="{801E9A44-1F08-4A07-8811-12B381CA8CBD}" srcOrd="2" destOrd="0" presId="urn:microsoft.com/office/officeart/2005/8/layout/orgChart1"/>
    <dgm:cxn modelId="{8E5F6584-74A9-4A1C-8286-EA684AD70095}" type="presParOf" srcId="{DF279C08-C717-4DF9-A438-CA6BB77F7C13}" destId="{01D9A641-6E9C-4EFF-9002-F1D728BA0F6A}" srcOrd="2" destOrd="0" presId="urn:microsoft.com/office/officeart/2005/8/layout/orgChart1"/>
    <dgm:cxn modelId="{01E7BE97-E68A-4463-9550-069F086D4CBF}" type="presParOf" srcId="{15F7FCF1-27E2-4214-B361-B0FF2E1AB692}" destId="{BC4A6E4B-41DB-4552-B500-2A4FB9D24EE2}" srcOrd="2" destOrd="0" presId="urn:microsoft.com/office/officeart/2005/8/layout/orgChart1"/>
    <dgm:cxn modelId="{BB7ADA38-5383-4D7F-9A88-7B87482661BD}" type="presParOf" srcId="{80EC9BE8-3B20-4516-BD5F-CEB799172636}" destId="{4F16C60A-591A-4C17-87C5-775A216FDA06}" srcOrd="2" destOrd="0" presId="urn:microsoft.com/office/officeart/2005/8/layout/orgChart1"/>
    <dgm:cxn modelId="{1A8BB134-4175-4C93-8BE0-99A873A1BBDC}" type="presParOf" srcId="{B1C89F0A-7390-4474-8371-FDF3F6D071CD}" destId="{1E342295-33BC-4AE1-B7EE-88BE5A5F3C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5B4B17-F981-4BF7-857D-51BC77FA49BD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3A14F2E-756E-4F84-B6BA-E3C24DFED0F5}">
      <dgm:prSet phldrT="[نص]"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وعد بالزواج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DB7117-B069-4D8E-AE21-0D3AE75C8E8E}" type="parTrans" cxnId="{ECB7DF84-7A7D-45C4-B530-6CAC430E753C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B40B28-8CD4-42A0-B0A2-ECB73617FDE3}" type="sibTrans" cxnId="{ECB7DF84-7A7D-45C4-B530-6CAC430E753C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FB4361-CDB2-432F-8224-E53A44EBFEB0}">
      <dgm:prSet phldrT="[نص]"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وعد صريح وليس تلميح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11E4D8-3B2F-4E12-B6A0-36912481C054}" type="parTrans" cxnId="{5745E0CD-AB8E-4672-9FBE-453F649F59EC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C62CEA-16FF-4E7E-81D0-259D7CBDE6E6}" type="sibTrans" cxnId="{5745E0CD-AB8E-4672-9FBE-453F649F59EC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927AAB-B3AB-46AC-99BE-15FA8144CEA7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رضى الأنثى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810D40-DDCD-4E56-AC33-678D66EFF11A}" type="parTrans" cxnId="{54E8FD4A-2767-46CE-9C1F-3C93C46A006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EF589A-D537-4134-89AB-FC60A3A1EC17}" type="sibTrans" cxnId="{54E8FD4A-2767-46CE-9C1F-3C93C46A006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5A3006-C4DF-40E9-BBFA-EE78F2488A06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الإيلاج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5890F1-0BCC-45E6-860B-1345EAE82EF1}" type="parTrans" cxnId="{4F6DED34-02A3-46C0-A44C-92FB955F303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B88AF4-55FD-474D-AA8B-6D945A1DBB9F}" type="sibTrans" cxnId="{4F6DED34-02A3-46C0-A44C-92FB955F303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231539-61D1-40AC-856D-AB06FA622BF6}" type="asst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الرضا يحقق جريمة الاغتصاب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1C80CC-45EB-41F2-BC76-DBE0E4AFC0F2}" type="parTrans" cxnId="{D1DA4ECA-7396-40BF-94D0-7DBE1E0E543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14975-1A5B-489E-AC6C-784420D2E452}" type="sibTrans" cxnId="{D1DA4ECA-7396-40BF-94D0-7DBE1E0E543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725BEB-9F1A-4D5C-85AF-40635DC8EE51}" type="pres">
      <dgm:prSet presAssocID="{295B4B17-F981-4BF7-857D-51BC77FA49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5076F9C9-2EB7-4FBA-B8A8-D42412618701}" type="pres">
      <dgm:prSet presAssocID="{C3A14F2E-756E-4F84-B6BA-E3C24DFED0F5}" presName="hierRoot1" presStyleCnt="0">
        <dgm:presLayoutVars>
          <dgm:hierBranch val="init"/>
        </dgm:presLayoutVars>
      </dgm:prSet>
      <dgm:spPr/>
    </dgm:pt>
    <dgm:pt modelId="{FAE02BAE-8253-4F87-BAF2-8D2118FB96D3}" type="pres">
      <dgm:prSet presAssocID="{C3A14F2E-756E-4F84-B6BA-E3C24DFED0F5}" presName="rootComposite1" presStyleCnt="0"/>
      <dgm:spPr/>
    </dgm:pt>
    <dgm:pt modelId="{32B4A02A-F402-4F04-9D0D-3B2CEFF49747}" type="pres">
      <dgm:prSet presAssocID="{C3A14F2E-756E-4F84-B6BA-E3C24DFED0F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E928E57-06DC-4592-ADE0-DD208DCE455E}" type="pres">
      <dgm:prSet presAssocID="{C3A14F2E-756E-4F84-B6BA-E3C24DFED0F5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AEC5BC5B-B42E-4D30-B347-F6B30411D331}" type="pres">
      <dgm:prSet presAssocID="{C3A14F2E-756E-4F84-B6BA-E3C24DFED0F5}" presName="hierChild2" presStyleCnt="0"/>
      <dgm:spPr/>
    </dgm:pt>
    <dgm:pt modelId="{BDE621A6-C6DE-4E12-99A4-1E1C4D78DA06}" type="pres">
      <dgm:prSet presAssocID="{6A11E4D8-3B2F-4E12-B6A0-36912481C054}" presName="Name37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889FDB9B-7D29-4CFD-93D8-DF7753DE9EB5}" type="pres">
      <dgm:prSet presAssocID="{72FB4361-CDB2-432F-8224-E53A44EBFEB0}" presName="hierRoot2" presStyleCnt="0">
        <dgm:presLayoutVars>
          <dgm:hierBranch/>
        </dgm:presLayoutVars>
      </dgm:prSet>
      <dgm:spPr/>
    </dgm:pt>
    <dgm:pt modelId="{400E4DE2-63DE-43A5-9BF0-E61828825607}" type="pres">
      <dgm:prSet presAssocID="{72FB4361-CDB2-432F-8224-E53A44EBFEB0}" presName="rootComposite" presStyleCnt="0"/>
      <dgm:spPr/>
    </dgm:pt>
    <dgm:pt modelId="{7C07D630-EC5F-4B03-A952-9FD9F63A151C}" type="pres">
      <dgm:prSet presAssocID="{72FB4361-CDB2-432F-8224-E53A44EBFEB0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AABE6F4-C489-45A5-A3D3-8CF649AC6312}" type="pres">
      <dgm:prSet presAssocID="{72FB4361-CDB2-432F-8224-E53A44EBFEB0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43066A9A-6897-4500-B61A-2E9E2B224BC4}" type="pres">
      <dgm:prSet presAssocID="{72FB4361-CDB2-432F-8224-E53A44EBFEB0}" presName="hierChild4" presStyleCnt="0"/>
      <dgm:spPr/>
    </dgm:pt>
    <dgm:pt modelId="{286933A5-65CE-4B7C-A41F-848CC34CF047}" type="pres">
      <dgm:prSet presAssocID="{1A810D40-DDCD-4E56-AC33-678D66EFF11A}" presName="Name35" presStyleLbl="parChTrans1D3" presStyleIdx="0" presStyleCnt="1"/>
      <dgm:spPr/>
      <dgm:t>
        <a:bodyPr/>
        <a:lstStyle/>
        <a:p>
          <a:pPr rtl="1"/>
          <a:endParaRPr lang="ar-SA"/>
        </a:p>
      </dgm:t>
    </dgm:pt>
    <dgm:pt modelId="{6D0BEC05-9923-4962-93B5-52A2F04666D5}" type="pres">
      <dgm:prSet presAssocID="{27927AAB-B3AB-46AC-99BE-15FA8144CEA7}" presName="hierRoot2" presStyleCnt="0">
        <dgm:presLayoutVars>
          <dgm:hierBranch/>
        </dgm:presLayoutVars>
      </dgm:prSet>
      <dgm:spPr/>
    </dgm:pt>
    <dgm:pt modelId="{74FF3985-A91A-4778-A21A-44C14E85821D}" type="pres">
      <dgm:prSet presAssocID="{27927AAB-B3AB-46AC-99BE-15FA8144CEA7}" presName="rootComposite" presStyleCnt="0"/>
      <dgm:spPr/>
    </dgm:pt>
    <dgm:pt modelId="{DF93189B-BDAD-45FB-BDA4-2531AE1A1359}" type="pres">
      <dgm:prSet presAssocID="{27927AAB-B3AB-46AC-99BE-15FA8144CEA7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B06C424-88BE-4117-944A-987B297DFDD2}" type="pres">
      <dgm:prSet presAssocID="{27927AAB-B3AB-46AC-99BE-15FA8144CEA7}" presName="rootConnector" presStyleLbl="node3" presStyleIdx="0" presStyleCnt="1"/>
      <dgm:spPr/>
      <dgm:t>
        <a:bodyPr/>
        <a:lstStyle/>
        <a:p>
          <a:pPr rtl="1"/>
          <a:endParaRPr lang="ar-SA"/>
        </a:p>
      </dgm:t>
    </dgm:pt>
    <dgm:pt modelId="{17C55F97-6E84-487F-8F11-B981DEF332A2}" type="pres">
      <dgm:prSet presAssocID="{27927AAB-B3AB-46AC-99BE-15FA8144CEA7}" presName="hierChild4" presStyleCnt="0"/>
      <dgm:spPr/>
    </dgm:pt>
    <dgm:pt modelId="{E79B9438-FEE0-4046-B1E8-662C39FAC857}" type="pres">
      <dgm:prSet presAssocID="{2E5890F1-0BCC-45E6-860B-1345EAE82EF1}" presName="Name35" presStyleLbl="parChTrans1D4" presStyleIdx="0" presStyleCnt="2"/>
      <dgm:spPr/>
      <dgm:t>
        <a:bodyPr/>
        <a:lstStyle/>
        <a:p>
          <a:pPr rtl="1"/>
          <a:endParaRPr lang="ar-SA"/>
        </a:p>
      </dgm:t>
    </dgm:pt>
    <dgm:pt modelId="{74D986C1-95A3-4027-8B16-5BD5721BFE08}" type="pres">
      <dgm:prSet presAssocID="{E45A3006-C4DF-40E9-BBFA-EE78F2488A06}" presName="hierRoot2" presStyleCnt="0">
        <dgm:presLayoutVars>
          <dgm:hierBranch val="init"/>
        </dgm:presLayoutVars>
      </dgm:prSet>
      <dgm:spPr/>
    </dgm:pt>
    <dgm:pt modelId="{B9840D81-70FD-4F02-9246-AA5B17CDAB4F}" type="pres">
      <dgm:prSet presAssocID="{E45A3006-C4DF-40E9-BBFA-EE78F2488A06}" presName="rootComposite" presStyleCnt="0"/>
      <dgm:spPr/>
    </dgm:pt>
    <dgm:pt modelId="{CDB7434A-1EF3-4FCE-A515-5865CB219971}" type="pres">
      <dgm:prSet presAssocID="{E45A3006-C4DF-40E9-BBFA-EE78F2488A06}" presName="rootText" presStyleLbl="node4" presStyleIdx="0" presStyleCnt="1" custLinFactY="-47789" custLinFactNeighborX="1456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9260807-89D3-4702-BF90-F55CB0D37D30}" type="pres">
      <dgm:prSet presAssocID="{E45A3006-C4DF-40E9-BBFA-EE78F2488A06}" presName="rootConnector" presStyleLbl="node4" presStyleIdx="0" presStyleCnt="1"/>
      <dgm:spPr/>
      <dgm:t>
        <a:bodyPr/>
        <a:lstStyle/>
        <a:p>
          <a:pPr rtl="1"/>
          <a:endParaRPr lang="ar-SA"/>
        </a:p>
      </dgm:t>
    </dgm:pt>
    <dgm:pt modelId="{C81F2086-7FFB-4393-B30F-73E9927BAEDF}" type="pres">
      <dgm:prSet presAssocID="{E45A3006-C4DF-40E9-BBFA-EE78F2488A06}" presName="hierChild4" presStyleCnt="0"/>
      <dgm:spPr/>
    </dgm:pt>
    <dgm:pt modelId="{2BAC5710-5FEC-484B-8542-470357C0831B}" type="pres">
      <dgm:prSet presAssocID="{E45A3006-C4DF-40E9-BBFA-EE78F2488A06}" presName="hierChild5" presStyleCnt="0"/>
      <dgm:spPr/>
    </dgm:pt>
    <dgm:pt modelId="{61829809-7DAE-4419-85F3-D96E4DC7C148}" type="pres">
      <dgm:prSet presAssocID="{27927AAB-B3AB-46AC-99BE-15FA8144CEA7}" presName="hierChild5" presStyleCnt="0"/>
      <dgm:spPr/>
    </dgm:pt>
    <dgm:pt modelId="{22034591-A2D6-4BB1-A022-123EE7E1F52F}" type="pres">
      <dgm:prSet presAssocID="{6D1C80CC-45EB-41F2-BC76-DBE0E4AFC0F2}" presName="Name111" presStyleLbl="parChTrans1D4" presStyleIdx="1" presStyleCnt="2"/>
      <dgm:spPr/>
      <dgm:t>
        <a:bodyPr/>
        <a:lstStyle/>
        <a:p>
          <a:pPr rtl="1"/>
          <a:endParaRPr lang="ar-SA"/>
        </a:p>
      </dgm:t>
    </dgm:pt>
    <dgm:pt modelId="{640B83EE-497B-4BBB-A519-CB6454BFA1CF}" type="pres">
      <dgm:prSet presAssocID="{03231539-61D1-40AC-856D-AB06FA622BF6}" presName="hierRoot3" presStyleCnt="0">
        <dgm:presLayoutVars>
          <dgm:hierBranch val="init"/>
        </dgm:presLayoutVars>
      </dgm:prSet>
      <dgm:spPr/>
    </dgm:pt>
    <dgm:pt modelId="{818B1B1A-89B4-4A8A-9645-72A62C158554}" type="pres">
      <dgm:prSet presAssocID="{03231539-61D1-40AC-856D-AB06FA622BF6}" presName="rootComposite3" presStyleCnt="0"/>
      <dgm:spPr/>
    </dgm:pt>
    <dgm:pt modelId="{2970428A-07F5-451A-B454-4B568AAEBEB7}" type="pres">
      <dgm:prSet presAssocID="{03231539-61D1-40AC-856D-AB06FA622BF6}" presName="rootText3" presStyleLbl="asst3" presStyleIdx="0" presStyleCnt="1" custScaleX="136588" custLinFactY="-52103" custLinFactNeighborX="-74593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234408E-503F-43A2-AFA5-331328E223FC}" type="pres">
      <dgm:prSet presAssocID="{03231539-61D1-40AC-856D-AB06FA622BF6}" presName="rootConnector3" presStyleLbl="asst3" presStyleIdx="0" presStyleCnt="1"/>
      <dgm:spPr/>
      <dgm:t>
        <a:bodyPr/>
        <a:lstStyle/>
        <a:p>
          <a:pPr rtl="1"/>
          <a:endParaRPr lang="ar-SA"/>
        </a:p>
      </dgm:t>
    </dgm:pt>
    <dgm:pt modelId="{B7827F8E-07B9-43A1-B490-765A310C5ADF}" type="pres">
      <dgm:prSet presAssocID="{03231539-61D1-40AC-856D-AB06FA622BF6}" presName="hierChild6" presStyleCnt="0"/>
      <dgm:spPr/>
    </dgm:pt>
    <dgm:pt modelId="{7506A09B-1040-46C4-B7F3-B2A03AFAF4C4}" type="pres">
      <dgm:prSet presAssocID="{03231539-61D1-40AC-856D-AB06FA622BF6}" presName="hierChild7" presStyleCnt="0"/>
      <dgm:spPr/>
    </dgm:pt>
    <dgm:pt modelId="{7BE6B5A7-8E2E-40EB-9128-FB229034733E}" type="pres">
      <dgm:prSet presAssocID="{72FB4361-CDB2-432F-8224-E53A44EBFEB0}" presName="hierChild5" presStyleCnt="0"/>
      <dgm:spPr/>
    </dgm:pt>
    <dgm:pt modelId="{7A1B4E12-2204-4931-B6B3-9EA10F035764}" type="pres">
      <dgm:prSet presAssocID="{C3A14F2E-756E-4F84-B6BA-E3C24DFED0F5}" presName="hierChild3" presStyleCnt="0"/>
      <dgm:spPr/>
    </dgm:pt>
  </dgm:ptLst>
  <dgm:cxnLst>
    <dgm:cxn modelId="{2006C74F-8532-4E7E-8ADE-9D8D1EA4931D}" type="presOf" srcId="{2E5890F1-0BCC-45E6-860B-1345EAE82EF1}" destId="{E79B9438-FEE0-4046-B1E8-662C39FAC857}" srcOrd="0" destOrd="0" presId="urn:microsoft.com/office/officeart/2005/8/layout/orgChart1"/>
    <dgm:cxn modelId="{D1DA4ECA-7396-40BF-94D0-7DBE1E0E543D}" srcId="{27927AAB-B3AB-46AC-99BE-15FA8144CEA7}" destId="{03231539-61D1-40AC-856D-AB06FA622BF6}" srcOrd="1" destOrd="0" parTransId="{6D1C80CC-45EB-41F2-BC76-DBE0E4AFC0F2}" sibTransId="{9F114975-1A5B-489E-AC6C-784420D2E452}"/>
    <dgm:cxn modelId="{45EF1C33-6810-4D0A-8D1C-D84C90B7CD42}" type="presOf" srcId="{E45A3006-C4DF-40E9-BBFA-EE78F2488A06}" destId="{79260807-89D3-4702-BF90-F55CB0D37D30}" srcOrd="1" destOrd="0" presId="urn:microsoft.com/office/officeart/2005/8/layout/orgChart1"/>
    <dgm:cxn modelId="{BA312804-5B6A-4FF0-8966-0790C02D64FD}" type="presOf" srcId="{27927AAB-B3AB-46AC-99BE-15FA8144CEA7}" destId="{DF93189B-BDAD-45FB-BDA4-2531AE1A1359}" srcOrd="0" destOrd="0" presId="urn:microsoft.com/office/officeart/2005/8/layout/orgChart1"/>
    <dgm:cxn modelId="{4F6DED34-02A3-46C0-A44C-92FB955F3035}" srcId="{27927AAB-B3AB-46AC-99BE-15FA8144CEA7}" destId="{E45A3006-C4DF-40E9-BBFA-EE78F2488A06}" srcOrd="0" destOrd="0" parTransId="{2E5890F1-0BCC-45E6-860B-1345EAE82EF1}" sibTransId="{C7B88AF4-55FD-474D-AA8B-6D945A1DBB9F}"/>
    <dgm:cxn modelId="{14C10C2F-F6C2-4FF9-A21E-1399FBF80BD8}" type="presOf" srcId="{6D1C80CC-45EB-41F2-BC76-DBE0E4AFC0F2}" destId="{22034591-A2D6-4BB1-A022-123EE7E1F52F}" srcOrd="0" destOrd="0" presId="urn:microsoft.com/office/officeart/2005/8/layout/orgChart1"/>
    <dgm:cxn modelId="{26970FD0-BB51-4ACE-AFD9-9E3B53BA41A1}" type="presOf" srcId="{295B4B17-F981-4BF7-857D-51BC77FA49BD}" destId="{5D725BEB-9F1A-4D5C-85AF-40635DC8EE51}" srcOrd="0" destOrd="0" presId="urn:microsoft.com/office/officeart/2005/8/layout/orgChart1"/>
    <dgm:cxn modelId="{ECB7DF84-7A7D-45C4-B530-6CAC430E753C}" srcId="{295B4B17-F981-4BF7-857D-51BC77FA49BD}" destId="{C3A14F2E-756E-4F84-B6BA-E3C24DFED0F5}" srcOrd="0" destOrd="0" parTransId="{F1DB7117-B069-4D8E-AE21-0D3AE75C8E8E}" sibTransId="{54B40B28-8CD4-42A0-B0A2-ECB73617FDE3}"/>
    <dgm:cxn modelId="{225F10D3-AEF4-4CC5-8902-48E3D13C9590}" type="presOf" srcId="{72FB4361-CDB2-432F-8224-E53A44EBFEB0}" destId="{5AABE6F4-C489-45A5-A3D3-8CF649AC6312}" srcOrd="1" destOrd="0" presId="urn:microsoft.com/office/officeart/2005/8/layout/orgChart1"/>
    <dgm:cxn modelId="{5745E0CD-AB8E-4672-9FBE-453F649F59EC}" srcId="{C3A14F2E-756E-4F84-B6BA-E3C24DFED0F5}" destId="{72FB4361-CDB2-432F-8224-E53A44EBFEB0}" srcOrd="0" destOrd="0" parTransId="{6A11E4D8-3B2F-4E12-B6A0-36912481C054}" sibTransId="{E5C62CEA-16FF-4E7E-81D0-259D7CBDE6E6}"/>
    <dgm:cxn modelId="{D9F74592-EFA2-45FA-A387-E57D98000CAB}" type="presOf" srcId="{03231539-61D1-40AC-856D-AB06FA622BF6}" destId="{A234408E-503F-43A2-AFA5-331328E223FC}" srcOrd="1" destOrd="0" presId="urn:microsoft.com/office/officeart/2005/8/layout/orgChart1"/>
    <dgm:cxn modelId="{4046BF78-5267-4138-BAE7-6D610345B48A}" type="presOf" srcId="{C3A14F2E-756E-4F84-B6BA-E3C24DFED0F5}" destId="{1E928E57-06DC-4592-ADE0-DD208DCE455E}" srcOrd="1" destOrd="0" presId="urn:microsoft.com/office/officeart/2005/8/layout/orgChart1"/>
    <dgm:cxn modelId="{54E8FD4A-2767-46CE-9C1F-3C93C46A0063}" srcId="{72FB4361-CDB2-432F-8224-E53A44EBFEB0}" destId="{27927AAB-B3AB-46AC-99BE-15FA8144CEA7}" srcOrd="0" destOrd="0" parTransId="{1A810D40-DDCD-4E56-AC33-678D66EFF11A}" sibTransId="{0BEF589A-D537-4134-89AB-FC60A3A1EC17}"/>
    <dgm:cxn modelId="{33BA2658-94AD-49FC-B707-42EDDD5FE837}" type="presOf" srcId="{27927AAB-B3AB-46AC-99BE-15FA8144CEA7}" destId="{CB06C424-88BE-4117-944A-987B297DFDD2}" srcOrd="1" destOrd="0" presId="urn:microsoft.com/office/officeart/2005/8/layout/orgChart1"/>
    <dgm:cxn modelId="{5C0DE6CA-4AC5-4965-B9F0-513E5DFD7D5F}" type="presOf" srcId="{E45A3006-C4DF-40E9-BBFA-EE78F2488A06}" destId="{CDB7434A-1EF3-4FCE-A515-5865CB219971}" srcOrd="0" destOrd="0" presId="urn:microsoft.com/office/officeart/2005/8/layout/orgChart1"/>
    <dgm:cxn modelId="{9392422D-9814-4C69-BB67-EDE03B089EDA}" type="presOf" srcId="{1A810D40-DDCD-4E56-AC33-678D66EFF11A}" destId="{286933A5-65CE-4B7C-A41F-848CC34CF047}" srcOrd="0" destOrd="0" presId="urn:microsoft.com/office/officeart/2005/8/layout/orgChart1"/>
    <dgm:cxn modelId="{632D7F54-FC6A-41FB-A2FE-B89684A4B4B9}" type="presOf" srcId="{72FB4361-CDB2-432F-8224-E53A44EBFEB0}" destId="{7C07D630-EC5F-4B03-A952-9FD9F63A151C}" srcOrd="0" destOrd="0" presId="urn:microsoft.com/office/officeart/2005/8/layout/orgChart1"/>
    <dgm:cxn modelId="{2A32D994-F398-42E8-BEB3-5CFFC36C82D3}" type="presOf" srcId="{C3A14F2E-756E-4F84-B6BA-E3C24DFED0F5}" destId="{32B4A02A-F402-4F04-9D0D-3B2CEFF49747}" srcOrd="0" destOrd="0" presId="urn:microsoft.com/office/officeart/2005/8/layout/orgChart1"/>
    <dgm:cxn modelId="{4493E379-76ED-4C0C-AEEA-63CD4988C617}" type="presOf" srcId="{03231539-61D1-40AC-856D-AB06FA622BF6}" destId="{2970428A-07F5-451A-B454-4B568AAEBEB7}" srcOrd="0" destOrd="0" presId="urn:microsoft.com/office/officeart/2005/8/layout/orgChart1"/>
    <dgm:cxn modelId="{1F2D9F1F-C074-45AD-A646-A11CAE003EBC}" type="presOf" srcId="{6A11E4D8-3B2F-4E12-B6A0-36912481C054}" destId="{BDE621A6-C6DE-4E12-99A4-1E1C4D78DA06}" srcOrd="0" destOrd="0" presId="urn:microsoft.com/office/officeart/2005/8/layout/orgChart1"/>
    <dgm:cxn modelId="{7308592F-E8E2-4DA3-B0D6-D04C3197C457}" type="presParOf" srcId="{5D725BEB-9F1A-4D5C-85AF-40635DC8EE51}" destId="{5076F9C9-2EB7-4FBA-B8A8-D42412618701}" srcOrd="0" destOrd="0" presId="urn:microsoft.com/office/officeart/2005/8/layout/orgChart1"/>
    <dgm:cxn modelId="{B1EFBD9D-35E6-4F3C-8267-DCB70323B7E4}" type="presParOf" srcId="{5076F9C9-2EB7-4FBA-B8A8-D42412618701}" destId="{FAE02BAE-8253-4F87-BAF2-8D2118FB96D3}" srcOrd="0" destOrd="0" presId="urn:microsoft.com/office/officeart/2005/8/layout/orgChart1"/>
    <dgm:cxn modelId="{7D23C25A-EB1E-4C8F-BF15-BFD4532BAB32}" type="presParOf" srcId="{FAE02BAE-8253-4F87-BAF2-8D2118FB96D3}" destId="{32B4A02A-F402-4F04-9D0D-3B2CEFF49747}" srcOrd="0" destOrd="0" presId="urn:microsoft.com/office/officeart/2005/8/layout/orgChart1"/>
    <dgm:cxn modelId="{7367CFFD-EBAB-4703-8AA9-CCA74E0BF114}" type="presParOf" srcId="{FAE02BAE-8253-4F87-BAF2-8D2118FB96D3}" destId="{1E928E57-06DC-4592-ADE0-DD208DCE455E}" srcOrd="1" destOrd="0" presId="urn:microsoft.com/office/officeart/2005/8/layout/orgChart1"/>
    <dgm:cxn modelId="{3459AE5C-E18A-43E5-B55C-E1E99E325615}" type="presParOf" srcId="{5076F9C9-2EB7-4FBA-B8A8-D42412618701}" destId="{AEC5BC5B-B42E-4D30-B347-F6B30411D331}" srcOrd="1" destOrd="0" presId="urn:microsoft.com/office/officeart/2005/8/layout/orgChart1"/>
    <dgm:cxn modelId="{8F849C6E-D310-4FB9-9461-B1C41C3D2683}" type="presParOf" srcId="{AEC5BC5B-B42E-4D30-B347-F6B30411D331}" destId="{BDE621A6-C6DE-4E12-99A4-1E1C4D78DA06}" srcOrd="0" destOrd="0" presId="urn:microsoft.com/office/officeart/2005/8/layout/orgChart1"/>
    <dgm:cxn modelId="{5EB30575-BC3E-46FA-A0AB-5EB229636F53}" type="presParOf" srcId="{AEC5BC5B-B42E-4D30-B347-F6B30411D331}" destId="{889FDB9B-7D29-4CFD-93D8-DF7753DE9EB5}" srcOrd="1" destOrd="0" presId="urn:microsoft.com/office/officeart/2005/8/layout/orgChart1"/>
    <dgm:cxn modelId="{9911643C-21DF-4F70-A3D7-869F2F812A91}" type="presParOf" srcId="{889FDB9B-7D29-4CFD-93D8-DF7753DE9EB5}" destId="{400E4DE2-63DE-43A5-9BF0-E61828825607}" srcOrd="0" destOrd="0" presId="urn:microsoft.com/office/officeart/2005/8/layout/orgChart1"/>
    <dgm:cxn modelId="{E273D820-4394-411C-950D-98BC2E2A930F}" type="presParOf" srcId="{400E4DE2-63DE-43A5-9BF0-E61828825607}" destId="{7C07D630-EC5F-4B03-A952-9FD9F63A151C}" srcOrd="0" destOrd="0" presId="urn:microsoft.com/office/officeart/2005/8/layout/orgChart1"/>
    <dgm:cxn modelId="{2466B4BA-3E6D-4A36-A404-A0B695C52E95}" type="presParOf" srcId="{400E4DE2-63DE-43A5-9BF0-E61828825607}" destId="{5AABE6F4-C489-45A5-A3D3-8CF649AC6312}" srcOrd="1" destOrd="0" presId="urn:microsoft.com/office/officeart/2005/8/layout/orgChart1"/>
    <dgm:cxn modelId="{1B0E7407-C56E-43E3-970E-76E0E8169A64}" type="presParOf" srcId="{889FDB9B-7D29-4CFD-93D8-DF7753DE9EB5}" destId="{43066A9A-6897-4500-B61A-2E9E2B224BC4}" srcOrd="1" destOrd="0" presId="urn:microsoft.com/office/officeart/2005/8/layout/orgChart1"/>
    <dgm:cxn modelId="{8B0B67D8-21C8-4F5C-9CC2-3009E252F58D}" type="presParOf" srcId="{43066A9A-6897-4500-B61A-2E9E2B224BC4}" destId="{286933A5-65CE-4B7C-A41F-848CC34CF047}" srcOrd="0" destOrd="0" presId="urn:microsoft.com/office/officeart/2005/8/layout/orgChart1"/>
    <dgm:cxn modelId="{8ACA9FA4-9E71-45F6-A5DB-F5D1CFF85500}" type="presParOf" srcId="{43066A9A-6897-4500-B61A-2E9E2B224BC4}" destId="{6D0BEC05-9923-4962-93B5-52A2F04666D5}" srcOrd="1" destOrd="0" presId="urn:microsoft.com/office/officeart/2005/8/layout/orgChart1"/>
    <dgm:cxn modelId="{F3BF969B-CB18-4222-8CC6-993B6759CAB2}" type="presParOf" srcId="{6D0BEC05-9923-4962-93B5-52A2F04666D5}" destId="{74FF3985-A91A-4778-A21A-44C14E85821D}" srcOrd="0" destOrd="0" presId="urn:microsoft.com/office/officeart/2005/8/layout/orgChart1"/>
    <dgm:cxn modelId="{0A23F78A-7F19-4677-90DD-14D496C8413E}" type="presParOf" srcId="{74FF3985-A91A-4778-A21A-44C14E85821D}" destId="{DF93189B-BDAD-45FB-BDA4-2531AE1A1359}" srcOrd="0" destOrd="0" presId="urn:microsoft.com/office/officeart/2005/8/layout/orgChart1"/>
    <dgm:cxn modelId="{7FFC7EFC-4AAB-4234-BA92-D147843301A3}" type="presParOf" srcId="{74FF3985-A91A-4778-A21A-44C14E85821D}" destId="{CB06C424-88BE-4117-944A-987B297DFDD2}" srcOrd="1" destOrd="0" presId="urn:microsoft.com/office/officeart/2005/8/layout/orgChart1"/>
    <dgm:cxn modelId="{6AE90C51-AFEF-460A-A3FF-F171251C94CA}" type="presParOf" srcId="{6D0BEC05-9923-4962-93B5-52A2F04666D5}" destId="{17C55F97-6E84-487F-8F11-B981DEF332A2}" srcOrd="1" destOrd="0" presId="urn:microsoft.com/office/officeart/2005/8/layout/orgChart1"/>
    <dgm:cxn modelId="{DADA1223-0FA2-44C2-917A-547B8FBDFF8F}" type="presParOf" srcId="{17C55F97-6E84-487F-8F11-B981DEF332A2}" destId="{E79B9438-FEE0-4046-B1E8-662C39FAC857}" srcOrd="0" destOrd="0" presId="urn:microsoft.com/office/officeart/2005/8/layout/orgChart1"/>
    <dgm:cxn modelId="{A0BB7159-3645-4057-8B8A-22D999B3D00A}" type="presParOf" srcId="{17C55F97-6E84-487F-8F11-B981DEF332A2}" destId="{74D986C1-95A3-4027-8B16-5BD5721BFE08}" srcOrd="1" destOrd="0" presId="urn:microsoft.com/office/officeart/2005/8/layout/orgChart1"/>
    <dgm:cxn modelId="{502BF16D-366D-438B-A0E7-F610E0A78584}" type="presParOf" srcId="{74D986C1-95A3-4027-8B16-5BD5721BFE08}" destId="{B9840D81-70FD-4F02-9246-AA5B17CDAB4F}" srcOrd="0" destOrd="0" presId="urn:microsoft.com/office/officeart/2005/8/layout/orgChart1"/>
    <dgm:cxn modelId="{A5595CE1-449B-457B-B172-43C5A7667F50}" type="presParOf" srcId="{B9840D81-70FD-4F02-9246-AA5B17CDAB4F}" destId="{CDB7434A-1EF3-4FCE-A515-5865CB219971}" srcOrd="0" destOrd="0" presId="urn:microsoft.com/office/officeart/2005/8/layout/orgChart1"/>
    <dgm:cxn modelId="{9B8BCEEF-C16C-4FA9-BF9F-D8EDA9E82F9F}" type="presParOf" srcId="{B9840D81-70FD-4F02-9246-AA5B17CDAB4F}" destId="{79260807-89D3-4702-BF90-F55CB0D37D30}" srcOrd="1" destOrd="0" presId="urn:microsoft.com/office/officeart/2005/8/layout/orgChart1"/>
    <dgm:cxn modelId="{DD852AC6-A940-4F7A-8A23-E2E59F80F182}" type="presParOf" srcId="{74D986C1-95A3-4027-8B16-5BD5721BFE08}" destId="{C81F2086-7FFB-4393-B30F-73E9927BAEDF}" srcOrd="1" destOrd="0" presId="urn:microsoft.com/office/officeart/2005/8/layout/orgChart1"/>
    <dgm:cxn modelId="{95F59070-B89A-45D6-A05F-C7DF9FA43D48}" type="presParOf" srcId="{74D986C1-95A3-4027-8B16-5BD5721BFE08}" destId="{2BAC5710-5FEC-484B-8542-470357C0831B}" srcOrd="2" destOrd="0" presId="urn:microsoft.com/office/officeart/2005/8/layout/orgChart1"/>
    <dgm:cxn modelId="{A4366075-AA2E-48BE-88D0-94A4DEE033FD}" type="presParOf" srcId="{6D0BEC05-9923-4962-93B5-52A2F04666D5}" destId="{61829809-7DAE-4419-85F3-D96E4DC7C148}" srcOrd="2" destOrd="0" presId="urn:microsoft.com/office/officeart/2005/8/layout/orgChart1"/>
    <dgm:cxn modelId="{EF6C8C2B-4A09-48CC-A313-E8C5870527F7}" type="presParOf" srcId="{61829809-7DAE-4419-85F3-D96E4DC7C148}" destId="{22034591-A2D6-4BB1-A022-123EE7E1F52F}" srcOrd="0" destOrd="0" presId="urn:microsoft.com/office/officeart/2005/8/layout/orgChart1"/>
    <dgm:cxn modelId="{A2E6AE47-9948-4400-B462-ED49D839B8A3}" type="presParOf" srcId="{61829809-7DAE-4419-85F3-D96E4DC7C148}" destId="{640B83EE-497B-4BBB-A519-CB6454BFA1CF}" srcOrd="1" destOrd="0" presId="urn:microsoft.com/office/officeart/2005/8/layout/orgChart1"/>
    <dgm:cxn modelId="{67443B63-FA88-45B7-AE09-68C48F98A670}" type="presParOf" srcId="{640B83EE-497B-4BBB-A519-CB6454BFA1CF}" destId="{818B1B1A-89B4-4A8A-9645-72A62C158554}" srcOrd="0" destOrd="0" presId="urn:microsoft.com/office/officeart/2005/8/layout/orgChart1"/>
    <dgm:cxn modelId="{24B22C4A-41AB-459D-8556-45369C2CC6E1}" type="presParOf" srcId="{818B1B1A-89B4-4A8A-9645-72A62C158554}" destId="{2970428A-07F5-451A-B454-4B568AAEBEB7}" srcOrd="0" destOrd="0" presId="urn:microsoft.com/office/officeart/2005/8/layout/orgChart1"/>
    <dgm:cxn modelId="{A850457A-8F6A-490D-A40B-12942EB0EC60}" type="presParOf" srcId="{818B1B1A-89B4-4A8A-9645-72A62C158554}" destId="{A234408E-503F-43A2-AFA5-331328E223FC}" srcOrd="1" destOrd="0" presId="urn:microsoft.com/office/officeart/2005/8/layout/orgChart1"/>
    <dgm:cxn modelId="{81C4DFC3-2008-43A5-BAB5-1DA3F6DC6DE9}" type="presParOf" srcId="{640B83EE-497B-4BBB-A519-CB6454BFA1CF}" destId="{B7827F8E-07B9-43A1-B490-765A310C5ADF}" srcOrd="1" destOrd="0" presId="urn:microsoft.com/office/officeart/2005/8/layout/orgChart1"/>
    <dgm:cxn modelId="{6438F6DD-EBDF-4C94-8121-D322946F4A0E}" type="presParOf" srcId="{640B83EE-497B-4BBB-A519-CB6454BFA1CF}" destId="{7506A09B-1040-46C4-B7F3-B2A03AFAF4C4}" srcOrd="2" destOrd="0" presId="urn:microsoft.com/office/officeart/2005/8/layout/orgChart1"/>
    <dgm:cxn modelId="{EE162AD1-A76A-4E1C-8786-565FF39B23F2}" type="presParOf" srcId="{889FDB9B-7D29-4CFD-93D8-DF7753DE9EB5}" destId="{7BE6B5A7-8E2E-40EB-9128-FB229034733E}" srcOrd="2" destOrd="0" presId="urn:microsoft.com/office/officeart/2005/8/layout/orgChart1"/>
    <dgm:cxn modelId="{48215993-1F80-450C-9A4C-2F35F64B2117}" type="presParOf" srcId="{5076F9C9-2EB7-4FBA-B8A8-D42412618701}" destId="{7A1B4E12-2204-4931-B6B3-9EA10F0357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5B4B17-F981-4BF7-857D-51BC77FA49BD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3A14F2E-756E-4F84-B6BA-E3C24DFED0F5}">
      <dgm:prSet phldrT="[نص]"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الموافقة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DB7117-B069-4D8E-AE21-0D3AE75C8E8E}" type="parTrans" cxnId="{ECB7DF84-7A7D-45C4-B530-6CAC430E753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B40B28-8CD4-42A0-B0A2-ECB73617FDE3}" type="sibTrans" cxnId="{ECB7DF84-7A7D-45C4-B530-6CAC430E753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FB4361-CDB2-432F-8224-E53A44EBFEB0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رفض الزواج بعد الموافقة من قبل الجاني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11E4D8-3B2F-4E12-B6A0-36912481C054}" type="parTrans" cxnId="{5745E0CD-AB8E-4672-9FBE-453F649F59E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C62CEA-16FF-4E7E-81D0-259D7CBDE6E6}" type="sibTrans" cxnId="{5745E0CD-AB8E-4672-9FBE-453F649F59E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927AAB-B3AB-46AC-99BE-15FA8144CEA7}">
      <dgm:prSet custT="1"/>
      <dgm:spPr/>
      <dgm:t>
        <a:bodyPr/>
        <a:lstStyle/>
        <a:p>
          <a:pPr rtl="1"/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الموافعة</a:t>
          </a: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مع أنثى برضاها واتمت (18) سنة لا يحقق الجريمة هذه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810D40-DDCD-4E56-AC33-678D66EFF11A}" type="parTrans" cxnId="{54E8FD4A-2767-46CE-9C1F-3C93C46A006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EF589A-D537-4134-89AB-FC60A3A1EC17}" type="sibTrans" cxnId="{54E8FD4A-2767-46CE-9C1F-3C93C46A006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617F57-08D9-4D20-8E38-4F234B45BAC5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الإيلاج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887E09-388A-4C63-9AC5-B98D400A016E}" type="parTrans" cxnId="{CAA85A3C-9F06-4863-BA39-8A156B79007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A6A344-5286-44B3-A26A-F51F702162FD}" type="sibTrans" cxnId="{CAA85A3C-9F06-4863-BA39-8A156B79007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AD9C8-2F09-4B11-A013-E8255185489D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رفض الأنثى الزواج لا يحقق هذه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D1392F-476C-4E6B-8377-F934221BDF25}" type="parTrans" cxnId="{F1BAC8C6-E964-4A26-A15B-82CC6889C91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9233CD-3B6F-4492-BA99-C6FCDEF48A1C}" type="sibTrans" cxnId="{F1BAC8C6-E964-4A26-A15B-82CC6889C91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59CCAC-0B43-457C-9B34-89DA8C7059FC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باستثناء الأنثى من المحارم يحقق هذه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CCC624-339D-4009-AFE0-E86B7D7C43CC}" type="parTrans" cxnId="{59C34EF7-2A42-4073-9DE4-597D4B5BE1E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D09C72-AB16-4249-9996-188AFCF2101E}" type="sibTrans" cxnId="{59C34EF7-2A42-4073-9DE4-597D4B5BE1E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06EC9E-D178-4649-8F7E-31F65E79026E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 رضاها ولم تتم (18) سنة يحقق هذه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754661-FD26-4B33-A502-702D96105C02}" type="parTrans" cxnId="{52B27F8B-6FD0-48B6-98CE-8938B12FF15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0BAB50-0C83-4FCE-8558-F574AFCBB2F0}" type="sibTrans" cxnId="{52B27F8B-6FD0-48B6-98CE-8938B12FF15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2AD4B3-3F3C-49D5-A575-C2D8A7ED3BCE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وافقت الأنثى على الزواج وكان هناك سبب حال دون اتمام الزواج ولم يكن للفاعل يد فيه لا يحقق هذه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B4309-739B-493D-9F01-18E726974372}" type="parTrans" cxnId="{7595F6BA-B632-48F6-AE37-3E1150F77AC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2BE0CD-42EA-4811-A619-18BF2BDF0472}" type="sibTrans" cxnId="{7595F6BA-B632-48F6-AE37-3E1150F77AC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457741-9C44-4C2C-9B99-5703060F178B}" type="pres">
      <dgm:prSet presAssocID="{295B4B17-F981-4BF7-857D-51BC77FA49BD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7BE7721-334E-477D-8B22-F9B6222E127A}" type="pres">
      <dgm:prSet presAssocID="{C3A14F2E-756E-4F84-B6BA-E3C24DFED0F5}" presName="hierRoot1" presStyleCnt="0">
        <dgm:presLayoutVars>
          <dgm:hierBranch val="init"/>
        </dgm:presLayoutVars>
      </dgm:prSet>
      <dgm:spPr/>
    </dgm:pt>
    <dgm:pt modelId="{D6373324-5AFF-48F9-BCF7-D69BAEDC11AB}" type="pres">
      <dgm:prSet presAssocID="{C3A14F2E-756E-4F84-B6BA-E3C24DFED0F5}" presName="rootComposite1" presStyleCnt="0"/>
      <dgm:spPr/>
    </dgm:pt>
    <dgm:pt modelId="{384DB292-9041-49B6-A083-A73D9F7529BF}" type="pres">
      <dgm:prSet presAssocID="{C3A14F2E-756E-4F84-B6BA-E3C24DFED0F5}" presName="rootText1" presStyleLbl="node0" presStyleIdx="0" presStyleCnt="1" custLinFactY="-85718" custLinFactNeighborX="-4749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D03482A-67B2-44AF-96F2-08007314F33F}" type="pres">
      <dgm:prSet presAssocID="{C3A14F2E-756E-4F84-B6BA-E3C24DFED0F5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5125214E-E3FC-48E8-93D5-74C37838310E}" type="pres">
      <dgm:prSet presAssocID="{C3A14F2E-756E-4F84-B6BA-E3C24DFED0F5}" presName="hierChild2" presStyleCnt="0"/>
      <dgm:spPr/>
    </dgm:pt>
    <dgm:pt modelId="{2FFDF288-A0B2-46DF-A7F3-059EF61721E7}" type="pres">
      <dgm:prSet presAssocID="{6A11E4D8-3B2F-4E12-B6A0-36912481C054}" presName="Name66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4E7E8E76-102A-4F09-BA95-FF8C7DAF4D95}" type="pres">
      <dgm:prSet presAssocID="{72FB4361-CDB2-432F-8224-E53A44EBFEB0}" presName="hierRoot2" presStyleCnt="0">
        <dgm:presLayoutVars>
          <dgm:hierBranch val="init"/>
        </dgm:presLayoutVars>
      </dgm:prSet>
      <dgm:spPr/>
    </dgm:pt>
    <dgm:pt modelId="{3C4D0CD9-DEBD-4A16-B85F-FA522276137E}" type="pres">
      <dgm:prSet presAssocID="{72FB4361-CDB2-432F-8224-E53A44EBFEB0}" presName="rootComposite" presStyleCnt="0"/>
      <dgm:spPr/>
    </dgm:pt>
    <dgm:pt modelId="{710249CC-3861-414D-B2EB-917BE8FF1F08}" type="pres">
      <dgm:prSet presAssocID="{72FB4361-CDB2-432F-8224-E53A44EBFEB0}" presName="rootText" presStyleLbl="node2" presStyleIdx="0" presStyleCnt="2" custScaleY="152098" custLinFactX="15251" custLinFactNeighborX="100000" custLinFactNeighborY="4577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9C0745A-EEAE-4280-9675-BFA2F02F36CA}" type="pres">
      <dgm:prSet presAssocID="{72FB4361-CDB2-432F-8224-E53A44EBFEB0}" presName="rootConnector" presStyleLbl="node2" presStyleIdx="0" presStyleCnt="2"/>
      <dgm:spPr/>
      <dgm:t>
        <a:bodyPr/>
        <a:lstStyle/>
        <a:p>
          <a:pPr rtl="1"/>
          <a:endParaRPr lang="ar-SA"/>
        </a:p>
      </dgm:t>
    </dgm:pt>
    <dgm:pt modelId="{8E62F0F4-809B-405D-82CB-F5A039C2CC3F}" type="pres">
      <dgm:prSet presAssocID="{72FB4361-CDB2-432F-8224-E53A44EBFEB0}" presName="hierChild4" presStyleCnt="0"/>
      <dgm:spPr/>
    </dgm:pt>
    <dgm:pt modelId="{F4081788-DC83-4758-AA2E-1B34624A2B9B}" type="pres">
      <dgm:prSet presAssocID="{1A810D40-DDCD-4E56-AC33-678D66EFF11A}" presName="Name66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B30CD29E-CCDF-4EDD-A4C8-97F4EC159D13}" type="pres">
      <dgm:prSet presAssocID="{27927AAB-B3AB-46AC-99BE-15FA8144CEA7}" presName="hierRoot2" presStyleCnt="0">
        <dgm:presLayoutVars>
          <dgm:hierBranch val="init"/>
        </dgm:presLayoutVars>
      </dgm:prSet>
      <dgm:spPr/>
    </dgm:pt>
    <dgm:pt modelId="{1FD5A284-C622-4B3E-9C3F-6D9A8F434596}" type="pres">
      <dgm:prSet presAssocID="{27927AAB-B3AB-46AC-99BE-15FA8144CEA7}" presName="rootComposite" presStyleCnt="0"/>
      <dgm:spPr/>
    </dgm:pt>
    <dgm:pt modelId="{A3B43F15-7025-4B68-A7ED-5656CE748A5B}" type="pres">
      <dgm:prSet presAssocID="{27927AAB-B3AB-46AC-99BE-15FA8144CEA7}" presName="rootText" presStyleLbl="node3" presStyleIdx="0" presStyleCnt="2" custScaleY="152098" custLinFactX="24564" custLinFactY="100000" custLinFactNeighborX="100000" custLinFactNeighborY="11403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D927F4B-34F8-49DE-A94B-2DA315C97FB1}" type="pres">
      <dgm:prSet presAssocID="{27927AAB-B3AB-46AC-99BE-15FA8144CEA7}" presName="rootConnector" presStyleLbl="node3" presStyleIdx="0" presStyleCnt="2"/>
      <dgm:spPr/>
      <dgm:t>
        <a:bodyPr/>
        <a:lstStyle/>
        <a:p>
          <a:pPr rtl="1"/>
          <a:endParaRPr lang="ar-SA"/>
        </a:p>
      </dgm:t>
    </dgm:pt>
    <dgm:pt modelId="{06DE1577-CF50-4B20-A9C9-CFEBAADDE6E7}" type="pres">
      <dgm:prSet presAssocID="{27927AAB-B3AB-46AC-99BE-15FA8144CEA7}" presName="hierChild4" presStyleCnt="0"/>
      <dgm:spPr/>
    </dgm:pt>
    <dgm:pt modelId="{58A55D28-37AF-40E9-8169-A78F2B860F94}" type="pres">
      <dgm:prSet presAssocID="{36CCC624-339D-4009-AFE0-E86B7D7C43CC}" presName="Name66" presStyleLbl="parChTrans1D4" presStyleIdx="0" presStyleCnt="3"/>
      <dgm:spPr/>
      <dgm:t>
        <a:bodyPr/>
        <a:lstStyle/>
        <a:p>
          <a:pPr rtl="1"/>
          <a:endParaRPr lang="ar-SA"/>
        </a:p>
      </dgm:t>
    </dgm:pt>
    <dgm:pt modelId="{806470AA-10FB-4F60-A002-56BAE0E66592}" type="pres">
      <dgm:prSet presAssocID="{1959CCAC-0B43-457C-9B34-89DA8C7059FC}" presName="hierRoot2" presStyleCnt="0">
        <dgm:presLayoutVars>
          <dgm:hierBranch val="init"/>
        </dgm:presLayoutVars>
      </dgm:prSet>
      <dgm:spPr/>
    </dgm:pt>
    <dgm:pt modelId="{EF76F820-26AF-492E-86CC-5036D6489A10}" type="pres">
      <dgm:prSet presAssocID="{1959CCAC-0B43-457C-9B34-89DA8C7059FC}" presName="rootComposite" presStyleCnt="0"/>
      <dgm:spPr/>
    </dgm:pt>
    <dgm:pt modelId="{B7F09EF2-8F94-4471-BC5F-01D16559F546}" type="pres">
      <dgm:prSet presAssocID="{1959CCAC-0B43-457C-9B34-89DA8C7059FC}" presName="rootText" presStyleLbl="node4" presStyleIdx="0" presStyleCnt="3" custScaleY="152098" custLinFactX="33877" custLinFactY="110579" custLinFactNeighborX="100000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5D15EB2-F5ED-42A4-B158-E6817C3733C5}" type="pres">
      <dgm:prSet presAssocID="{1959CCAC-0B43-457C-9B34-89DA8C7059FC}" presName="rootConnector" presStyleLbl="node4" presStyleIdx="0" presStyleCnt="3"/>
      <dgm:spPr/>
      <dgm:t>
        <a:bodyPr/>
        <a:lstStyle/>
        <a:p>
          <a:pPr rtl="1"/>
          <a:endParaRPr lang="ar-SA"/>
        </a:p>
      </dgm:t>
    </dgm:pt>
    <dgm:pt modelId="{7C092625-2E30-41F9-8731-05FC58E8C53A}" type="pres">
      <dgm:prSet presAssocID="{1959CCAC-0B43-457C-9B34-89DA8C7059FC}" presName="hierChild4" presStyleCnt="0"/>
      <dgm:spPr/>
    </dgm:pt>
    <dgm:pt modelId="{AF8372C6-315A-44E5-A7E0-883BCE8239FA}" type="pres">
      <dgm:prSet presAssocID="{1959CCAC-0B43-457C-9B34-89DA8C7059FC}" presName="hierChild5" presStyleCnt="0"/>
      <dgm:spPr/>
    </dgm:pt>
    <dgm:pt modelId="{FF646084-23DC-4AE7-B43A-B03974A78502}" type="pres">
      <dgm:prSet presAssocID="{7A754661-FD26-4B33-A502-702D96105C02}" presName="Name66" presStyleLbl="parChTrans1D4" presStyleIdx="1" presStyleCnt="3"/>
      <dgm:spPr/>
      <dgm:t>
        <a:bodyPr/>
        <a:lstStyle/>
        <a:p>
          <a:pPr rtl="1"/>
          <a:endParaRPr lang="ar-SA"/>
        </a:p>
      </dgm:t>
    </dgm:pt>
    <dgm:pt modelId="{613BCD53-ED8F-420E-A833-286926AA9F65}" type="pres">
      <dgm:prSet presAssocID="{7606EC9E-D178-4649-8F7E-31F65E79026E}" presName="hierRoot2" presStyleCnt="0">
        <dgm:presLayoutVars>
          <dgm:hierBranch val="init"/>
        </dgm:presLayoutVars>
      </dgm:prSet>
      <dgm:spPr/>
    </dgm:pt>
    <dgm:pt modelId="{0E231999-A3CB-41D1-9F0B-4ED7245292EE}" type="pres">
      <dgm:prSet presAssocID="{7606EC9E-D178-4649-8F7E-31F65E79026E}" presName="rootComposite" presStyleCnt="0"/>
      <dgm:spPr/>
    </dgm:pt>
    <dgm:pt modelId="{CF32137B-F249-4BA3-9810-561CACA738F1}" type="pres">
      <dgm:prSet presAssocID="{7606EC9E-D178-4649-8F7E-31F65E79026E}" presName="rootText" presStyleLbl="node4" presStyleIdx="1" presStyleCnt="3" custScaleY="152098" custLinFactY="17498" custLinFactNeighborX="23190" custLinFactNeighborY="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1792AD4-9415-4BA0-AAB6-9135F5D1BA89}" type="pres">
      <dgm:prSet presAssocID="{7606EC9E-D178-4649-8F7E-31F65E79026E}" presName="rootConnector" presStyleLbl="node4" presStyleIdx="1" presStyleCnt="3"/>
      <dgm:spPr/>
      <dgm:t>
        <a:bodyPr/>
        <a:lstStyle/>
        <a:p>
          <a:pPr rtl="1"/>
          <a:endParaRPr lang="ar-SA"/>
        </a:p>
      </dgm:t>
    </dgm:pt>
    <dgm:pt modelId="{2B690442-EEE3-4CDD-90B2-9DF131FE4749}" type="pres">
      <dgm:prSet presAssocID="{7606EC9E-D178-4649-8F7E-31F65E79026E}" presName="hierChild4" presStyleCnt="0"/>
      <dgm:spPr/>
    </dgm:pt>
    <dgm:pt modelId="{B78A4530-5343-4E70-B4D3-6E5823351784}" type="pres">
      <dgm:prSet presAssocID="{7606EC9E-D178-4649-8F7E-31F65E79026E}" presName="hierChild5" presStyleCnt="0"/>
      <dgm:spPr/>
    </dgm:pt>
    <dgm:pt modelId="{221B9621-EFCD-4CEE-A836-6E08DBD29D53}" type="pres">
      <dgm:prSet presAssocID="{27927AAB-B3AB-46AC-99BE-15FA8144CEA7}" presName="hierChild5" presStyleCnt="0"/>
      <dgm:spPr/>
    </dgm:pt>
    <dgm:pt modelId="{7EF35618-AECE-40AC-8140-4E0E5041AD4F}" type="pres">
      <dgm:prSet presAssocID="{7DD1392F-476C-4E6B-8377-F934221BDF25}" presName="Name66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9AAC3924-780C-4DCA-9E7E-E7672773E262}" type="pres">
      <dgm:prSet presAssocID="{408AD9C8-2F09-4B11-A013-E8255185489D}" presName="hierRoot2" presStyleCnt="0">
        <dgm:presLayoutVars>
          <dgm:hierBranch val="init"/>
        </dgm:presLayoutVars>
      </dgm:prSet>
      <dgm:spPr/>
    </dgm:pt>
    <dgm:pt modelId="{B74B9D1A-50BF-4322-903F-D6C3EC7208B7}" type="pres">
      <dgm:prSet presAssocID="{408AD9C8-2F09-4B11-A013-E8255185489D}" presName="rootComposite" presStyleCnt="0"/>
      <dgm:spPr/>
    </dgm:pt>
    <dgm:pt modelId="{2B615B2F-F232-4E64-B675-FF1F4AD34C3F}" type="pres">
      <dgm:prSet presAssocID="{408AD9C8-2F09-4B11-A013-E8255185489D}" presName="rootText" presStyleLbl="node3" presStyleIdx="1" presStyleCnt="2" custScaleY="152098" custLinFactX="24564" custLinFactNeighborX="100000" custLinFactNeighborY="6852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08F353F-9BC5-4560-BCEE-E59DC7FEE951}" type="pres">
      <dgm:prSet presAssocID="{408AD9C8-2F09-4B11-A013-E8255185489D}" presName="rootConnector" presStyleLbl="node3" presStyleIdx="1" presStyleCnt="2"/>
      <dgm:spPr/>
      <dgm:t>
        <a:bodyPr/>
        <a:lstStyle/>
        <a:p>
          <a:pPr rtl="1"/>
          <a:endParaRPr lang="ar-SA"/>
        </a:p>
      </dgm:t>
    </dgm:pt>
    <dgm:pt modelId="{0BB21555-685D-409C-BCAA-AB8C1ED7AFBE}" type="pres">
      <dgm:prSet presAssocID="{408AD9C8-2F09-4B11-A013-E8255185489D}" presName="hierChild4" presStyleCnt="0"/>
      <dgm:spPr/>
    </dgm:pt>
    <dgm:pt modelId="{25DC5CC6-3DA9-48CF-9549-43002C0F6985}" type="pres">
      <dgm:prSet presAssocID="{5D0B4309-739B-493D-9F01-18E726974372}" presName="Name66" presStyleLbl="parChTrans1D4" presStyleIdx="2" presStyleCnt="3"/>
      <dgm:spPr/>
      <dgm:t>
        <a:bodyPr/>
        <a:lstStyle/>
        <a:p>
          <a:pPr rtl="1"/>
          <a:endParaRPr lang="ar-SA"/>
        </a:p>
      </dgm:t>
    </dgm:pt>
    <dgm:pt modelId="{61946804-0913-4BA2-A1D5-B843870D9EBD}" type="pres">
      <dgm:prSet presAssocID="{FA2AD4B3-3F3C-49D5-A575-C2D8A7ED3BCE}" presName="hierRoot2" presStyleCnt="0">
        <dgm:presLayoutVars>
          <dgm:hierBranch val="init"/>
        </dgm:presLayoutVars>
      </dgm:prSet>
      <dgm:spPr/>
    </dgm:pt>
    <dgm:pt modelId="{AB3446CF-B7FA-4258-9308-C66CE50DC034}" type="pres">
      <dgm:prSet presAssocID="{FA2AD4B3-3F3C-49D5-A575-C2D8A7ED3BCE}" presName="rootComposite" presStyleCnt="0"/>
      <dgm:spPr/>
    </dgm:pt>
    <dgm:pt modelId="{06EF0370-B106-46DF-AD69-63720A18AABE}" type="pres">
      <dgm:prSet presAssocID="{FA2AD4B3-3F3C-49D5-A575-C2D8A7ED3BCE}" presName="rootText" presStyleLbl="node4" presStyleIdx="2" presStyleCnt="3" custScaleY="245895" custLinFactX="33877" custLinFactNeighborX="100000" custLinFactNeighborY="963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2898B5C-5618-4949-BD05-3A89EA53A7B0}" type="pres">
      <dgm:prSet presAssocID="{FA2AD4B3-3F3C-49D5-A575-C2D8A7ED3BCE}" presName="rootConnector" presStyleLbl="node4" presStyleIdx="2" presStyleCnt="3"/>
      <dgm:spPr/>
      <dgm:t>
        <a:bodyPr/>
        <a:lstStyle/>
        <a:p>
          <a:pPr rtl="1"/>
          <a:endParaRPr lang="ar-SA"/>
        </a:p>
      </dgm:t>
    </dgm:pt>
    <dgm:pt modelId="{2C6A41ED-457A-45CD-86B8-0E295A9B7B3D}" type="pres">
      <dgm:prSet presAssocID="{FA2AD4B3-3F3C-49D5-A575-C2D8A7ED3BCE}" presName="hierChild4" presStyleCnt="0"/>
      <dgm:spPr/>
    </dgm:pt>
    <dgm:pt modelId="{FC496026-67AD-4F15-BF90-304346DAE345}" type="pres">
      <dgm:prSet presAssocID="{FA2AD4B3-3F3C-49D5-A575-C2D8A7ED3BCE}" presName="hierChild5" presStyleCnt="0"/>
      <dgm:spPr/>
    </dgm:pt>
    <dgm:pt modelId="{F5E8496F-C335-4717-AABA-1396EF5930B1}" type="pres">
      <dgm:prSet presAssocID="{408AD9C8-2F09-4B11-A013-E8255185489D}" presName="hierChild5" presStyleCnt="0"/>
      <dgm:spPr/>
    </dgm:pt>
    <dgm:pt modelId="{4E84ACAB-07BC-43C1-B604-CEE86F207472}" type="pres">
      <dgm:prSet presAssocID="{72FB4361-CDB2-432F-8224-E53A44EBFEB0}" presName="hierChild5" presStyleCnt="0"/>
      <dgm:spPr/>
    </dgm:pt>
    <dgm:pt modelId="{902C9F45-5350-4EDF-934D-0D47E44861C0}" type="pres">
      <dgm:prSet presAssocID="{45887E09-388A-4C63-9AC5-B98D400A016E}" presName="Name66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23958C81-9942-48D4-B7E1-E44E0DC93C66}" type="pres">
      <dgm:prSet presAssocID="{10617F57-08D9-4D20-8E38-4F234B45BAC5}" presName="hierRoot2" presStyleCnt="0">
        <dgm:presLayoutVars>
          <dgm:hierBranch val="init"/>
        </dgm:presLayoutVars>
      </dgm:prSet>
      <dgm:spPr/>
    </dgm:pt>
    <dgm:pt modelId="{FB7237DB-E99F-4C88-97D9-B5E7038F2624}" type="pres">
      <dgm:prSet presAssocID="{10617F57-08D9-4D20-8E38-4F234B45BAC5}" presName="rootComposite" presStyleCnt="0"/>
      <dgm:spPr/>
    </dgm:pt>
    <dgm:pt modelId="{10E00575-9B53-4EC7-B5DC-65ED780D2178}" type="pres">
      <dgm:prSet presAssocID="{10617F57-08D9-4D20-8E38-4F234B45BAC5}" presName="rootText" presStyleLbl="node2" presStyleIdx="1" presStyleCnt="2" custScaleY="93508" custLinFactY="-100000" custLinFactNeighborX="4564" custLinFactNeighborY="-18920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59845E7-4E00-4D6C-8367-27BCE363DDC1}" type="pres">
      <dgm:prSet presAssocID="{10617F57-08D9-4D20-8E38-4F234B45BAC5}" presName="rootConnector" presStyleLbl="node2" presStyleIdx="1" presStyleCnt="2"/>
      <dgm:spPr/>
      <dgm:t>
        <a:bodyPr/>
        <a:lstStyle/>
        <a:p>
          <a:pPr rtl="1"/>
          <a:endParaRPr lang="ar-SA"/>
        </a:p>
      </dgm:t>
    </dgm:pt>
    <dgm:pt modelId="{1C65D7A6-D9D5-4F19-B7D9-7AE45E4F30D5}" type="pres">
      <dgm:prSet presAssocID="{10617F57-08D9-4D20-8E38-4F234B45BAC5}" presName="hierChild4" presStyleCnt="0"/>
      <dgm:spPr/>
    </dgm:pt>
    <dgm:pt modelId="{04BFF489-F1D8-45C2-AF24-57600E76C3FE}" type="pres">
      <dgm:prSet presAssocID="{10617F57-08D9-4D20-8E38-4F234B45BAC5}" presName="hierChild5" presStyleCnt="0"/>
      <dgm:spPr/>
    </dgm:pt>
    <dgm:pt modelId="{B95A6435-F398-4372-A828-B3DB2FB5F45E}" type="pres">
      <dgm:prSet presAssocID="{C3A14F2E-756E-4F84-B6BA-E3C24DFED0F5}" presName="hierChild3" presStyleCnt="0"/>
      <dgm:spPr/>
    </dgm:pt>
  </dgm:ptLst>
  <dgm:cxnLst>
    <dgm:cxn modelId="{5D7CF527-8CB9-428F-A076-C99085AD8C7A}" type="presOf" srcId="{408AD9C8-2F09-4B11-A013-E8255185489D}" destId="{2B615B2F-F232-4E64-B675-FF1F4AD34C3F}" srcOrd="0" destOrd="0" presId="urn:microsoft.com/office/officeart/2009/3/layout/HorizontalOrganizationChart"/>
    <dgm:cxn modelId="{95B9D15D-8C31-48C1-9927-2E341B730752}" type="presOf" srcId="{FA2AD4B3-3F3C-49D5-A575-C2D8A7ED3BCE}" destId="{06EF0370-B106-46DF-AD69-63720A18AABE}" srcOrd="0" destOrd="0" presId="urn:microsoft.com/office/officeart/2009/3/layout/HorizontalOrganizationChart"/>
    <dgm:cxn modelId="{AE1BEAA8-DD9A-47C0-93CE-53788574CFF3}" type="presOf" srcId="{7A754661-FD26-4B33-A502-702D96105C02}" destId="{FF646084-23DC-4AE7-B43A-B03974A78502}" srcOrd="0" destOrd="0" presId="urn:microsoft.com/office/officeart/2009/3/layout/HorizontalOrganizationChart"/>
    <dgm:cxn modelId="{93BB6A16-AF97-4061-9ADF-ACE306DC42B4}" type="presOf" srcId="{45887E09-388A-4C63-9AC5-B98D400A016E}" destId="{902C9F45-5350-4EDF-934D-0D47E44861C0}" srcOrd="0" destOrd="0" presId="urn:microsoft.com/office/officeart/2009/3/layout/HorizontalOrganizationChart"/>
    <dgm:cxn modelId="{5745E0CD-AB8E-4672-9FBE-453F649F59EC}" srcId="{C3A14F2E-756E-4F84-B6BA-E3C24DFED0F5}" destId="{72FB4361-CDB2-432F-8224-E53A44EBFEB0}" srcOrd="0" destOrd="0" parTransId="{6A11E4D8-3B2F-4E12-B6A0-36912481C054}" sibTransId="{E5C62CEA-16FF-4E7E-81D0-259D7CBDE6E6}"/>
    <dgm:cxn modelId="{4CD1262D-8A0D-4A27-AA2B-78412CE5C973}" type="presOf" srcId="{C3A14F2E-756E-4F84-B6BA-E3C24DFED0F5}" destId="{384DB292-9041-49B6-A083-A73D9F7529BF}" srcOrd="0" destOrd="0" presId="urn:microsoft.com/office/officeart/2009/3/layout/HorizontalOrganizationChart"/>
    <dgm:cxn modelId="{5B210F5F-3EE2-4FB4-B8AC-ACE3B91978BB}" type="presOf" srcId="{27927AAB-B3AB-46AC-99BE-15FA8144CEA7}" destId="{AD927F4B-34F8-49DE-A94B-2DA315C97FB1}" srcOrd="1" destOrd="0" presId="urn:microsoft.com/office/officeart/2009/3/layout/HorizontalOrganizationChart"/>
    <dgm:cxn modelId="{CAAC0830-84D2-4FA4-B11F-BB51AED5282B}" type="presOf" srcId="{6A11E4D8-3B2F-4E12-B6A0-36912481C054}" destId="{2FFDF288-A0B2-46DF-A7F3-059EF61721E7}" srcOrd="0" destOrd="0" presId="urn:microsoft.com/office/officeart/2009/3/layout/HorizontalOrganizationChart"/>
    <dgm:cxn modelId="{59C34EF7-2A42-4073-9DE4-597D4B5BE1E2}" srcId="{27927AAB-B3AB-46AC-99BE-15FA8144CEA7}" destId="{1959CCAC-0B43-457C-9B34-89DA8C7059FC}" srcOrd="0" destOrd="0" parTransId="{36CCC624-339D-4009-AFE0-E86B7D7C43CC}" sibTransId="{22D09C72-AB16-4249-9996-188AFCF2101E}"/>
    <dgm:cxn modelId="{56131747-6F0B-49B9-BC35-34258925EEA7}" type="presOf" srcId="{1A810D40-DDCD-4E56-AC33-678D66EFF11A}" destId="{F4081788-DC83-4758-AA2E-1B34624A2B9B}" srcOrd="0" destOrd="0" presId="urn:microsoft.com/office/officeart/2009/3/layout/HorizontalOrganizationChart"/>
    <dgm:cxn modelId="{54E8FD4A-2767-46CE-9C1F-3C93C46A0063}" srcId="{72FB4361-CDB2-432F-8224-E53A44EBFEB0}" destId="{27927AAB-B3AB-46AC-99BE-15FA8144CEA7}" srcOrd="0" destOrd="0" parTransId="{1A810D40-DDCD-4E56-AC33-678D66EFF11A}" sibTransId="{0BEF589A-D537-4134-89AB-FC60A3A1EC17}"/>
    <dgm:cxn modelId="{9A779CCC-8D4D-4E59-9CDC-133115E5B0F8}" type="presOf" srcId="{72FB4361-CDB2-432F-8224-E53A44EBFEB0}" destId="{69C0745A-EEAE-4280-9675-BFA2F02F36CA}" srcOrd="1" destOrd="0" presId="urn:microsoft.com/office/officeart/2009/3/layout/HorizontalOrganizationChart"/>
    <dgm:cxn modelId="{B673DCF1-8C77-48EF-A8FA-BD30420AFA67}" type="presOf" srcId="{27927AAB-B3AB-46AC-99BE-15FA8144CEA7}" destId="{A3B43F15-7025-4B68-A7ED-5656CE748A5B}" srcOrd="0" destOrd="0" presId="urn:microsoft.com/office/officeart/2009/3/layout/HorizontalOrganizationChart"/>
    <dgm:cxn modelId="{3BBD400C-2561-431A-BB12-6E83F64E29EB}" type="presOf" srcId="{295B4B17-F981-4BF7-857D-51BC77FA49BD}" destId="{74457741-9C44-4C2C-9B99-5703060F178B}" srcOrd="0" destOrd="0" presId="urn:microsoft.com/office/officeart/2009/3/layout/HorizontalOrganizationChart"/>
    <dgm:cxn modelId="{52B27F8B-6FD0-48B6-98CE-8938B12FF153}" srcId="{27927AAB-B3AB-46AC-99BE-15FA8144CEA7}" destId="{7606EC9E-D178-4649-8F7E-31F65E79026E}" srcOrd="1" destOrd="0" parTransId="{7A754661-FD26-4B33-A502-702D96105C02}" sibTransId="{AF0BAB50-0C83-4FCE-8558-F574AFCBB2F0}"/>
    <dgm:cxn modelId="{50CBC031-E4DB-4181-BA6E-7B66327AFED4}" type="presOf" srcId="{10617F57-08D9-4D20-8E38-4F234B45BAC5}" destId="{10E00575-9B53-4EC7-B5DC-65ED780D2178}" srcOrd="0" destOrd="0" presId="urn:microsoft.com/office/officeart/2009/3/layout/HorizontalOrganizationChart"/>
    <dgm:cxn modelId="{A499CF25-8CA5-4C5F-B564-16EF18E5A1FD}" type="presOf" srcId="{1959CCAC-0B43-457C-9B34-89DA8C7059FC}" destId="{B7F09EF2-8F94-4471-BC5F-01D16559F546}" srcOrd="0" destOrd="0" presId="urn:microsoft.com/office/officeart/2009/3/layout/HorizontalOrganizationChart"/>
    <dgm:cxn modelId="{DDAF83E4-86FE-4130-A29F-9041D2138D32}" type="presOf" srcId="{C3A14F2E-756E-4F84-B6BA-E3C24DFED0F5}" destId="{6D03482A-67B2-44AF-96F2-08007314F33F}" srcOrd="1" destOrd="0" presId="urn:microsoft.com/office/officeart/2009/3/layout/HorizontalOrganizationChart"/>
    <dgm:cxn modelId="{6F5C6FAC-9F45-4912-B289-C1AA39C86170}" type="presOf" srcId="{72FB4361-CDB2-432F-8224-E53A44EBFEB0}" destId="{710249CC-3861-414D-B2EB-917BE8FF1F08}" srcOrd="0" destOrd="0" presId="urn:microsoft.com/office/officeart/2009/3/layout/HorizontalOrganizationChart"/>
    <dgm:cxn modelId="{CAA85A3C-9F06-4863-BA39-8A156B790079}" srcId="{C3A14F2E-756E-4F84-B6BA-E3C24DFED0F5}" destId="{10617F57-08D9-4D20-8E38-4F234B45BAC5}" srcOrd="1" destOrd="0" parTransId="{45887E09-388A-4C63-9AC5-B98D400A016E}" sibTransId="{90A6A344-5286-44B3-A26A-F51F702162FD}"/>
    <dgm:cxn modelId="{7E282417-BBD0-45A6-AA7C-F3AC89489EEC}" type="presOf" srcId="{10617F57-08D9-4D20-8E38-4F234B45BAC5}" destId="{C59845E7-4E00-4D6C-8367-27BCE363DDC1}" srcOrd="1" destOrd="0" presId="urn:microsoft.com/office/officeart/2009/3/layout/HorizontalOrganizationChart"/>
    <dgm:cxn modelId="{BBC955B2-99D1-4026-B2A0-C77EFAF40944}" type="presOf" srcId="{1959CCAC-0B43-457C-9B34-89DA8C7059FC}" destId="{65D15EB2-F5ED-42A4-B158-E6817C3733C5}" srcOrd="1" destOrd="0" presId="urn:microsoft.com/office/officeart/2009/3/layout/HorizontalOrganizationChart"/>
    <dgm:cxn modelId="{9096075A-4DC5-4892-977E-0D3545A4D194}" type="presOf" srcId="{36CCC624-339D-4009-AFE0-E86B7D7C43CC}" destId="{58A55D28-37AF-40E9-8169-A78F2B860F94}" srcOrd="0" destOrd="0" presId="urn:microsoft.com/office/officeart/2009/3/layout/HorizontalOrganizationChart"/>
    <dgm:cxn modelId="{38B8345C-0685-4701-A735-6DA0DD8D3E38}" type="presOf" srcId="{7DD1392F-476C-4E6B-8377-F934221BDF25}" destId="{7EF35618-AECE-40AC-8140-4E0E5041AD4F}" srcOrd="0" destOrd="0" presId="urn:microsoft.com/office/officeart/2009/3/layout/HorizontalOrganizationChart"/>
    <dgm:cxn modelId="{ECB7DF84-7A7D-45C4-B530-6CAC430E753C}" srcId="{295B4B17-F981-4BF7-857D-51BC77FA49BD}" destId="{C3A14F2E-756E-4F84-B6BA-E3C24DFED0F5}" srcOrd="0" destOrd="0" parTransId="{F1DB7117-B069-4D8E-AE21-0D3AE75C8E8E}" sibTransId="{54B40B28-8CD4-42A0-B0A2-ECB73617FDE3}"/>
    <dgm:cxn modelId="{9C2EFA0C-48AD-4BD0-BB0E-2462078EC694}" type="presOf" srcId="{7606EC9E-D178-4649-8F7E-31F65E79026E}" destId="{31792AD4-9415-4BA0-AAB6-9135F5D1BA89}" srcOrd="1" destOrd="0" presId="urn:microsoft.com/office/officeart/2009/3/layout/HorizontalOrganizationChart"/>
    <dgm:cxn modelId="{96423AF1-D5DC-4E40-A045-02A1284EEA04}" type="presOf" srcId="{7606EC9E-D178-4649-8F7E-31F65E79026E}" destId="{CF32137B-F249-4BA3-9810-561CACA738F1}" srcOrd="0" destOrd="0" presId="urn:microsoft.com/office/officeart/2009/3/layout/HorizontalOrganizationChart"/>
    <dgm:cxn modelId="{7595F6BA-B632-48F6-AE37-3E1150F77AC3}" srcId="{408AD9C8-2F09-4B11-A013-E8255185489D}" destId="{FA2AD4B3-3F3C-49D5-A575-C2D8A7ED3BCE}" srcOrd="0" destOrd="0" parTransId="{5D0B4309-739B-493D-9F01-18E726974372}" sibTransId="{B72BE0CD-42EA-4811-A619-18BF2BDF0472}"/>
    <dgm:cxn modelId="{F1BAC8C6-E964-4A26-A15B-82CC6889C915}" srcId="{72FB4361-CDB2-432F-8224-E53A44EBFEB0}" destId="{408AD9C8-2F09-4B11-A013-E8255185489D}" srcOrd="1" destOrd="0" parTransId="{7DD1392F-476C-4E6B-8377-F934221BDF25}" sibTransId="{AE9233CD-3B6F-4492-BA99-C6FCDEF48A1C}"/>
    <dgm:cxn modelId="{48A6285E-E007-4839-A68F-9A22EFECF40C}" type="presOf" srcId="{408AD9C8-2F09-4B11-A013-E8255185489D}" destId="{808F353F-9BC5-4560-BCEE-E59DC7FEE951}" srcOrd="1" destOrd="0" presId="urn:microsoft.com/office/officeart/2009/3/layout/HorizontalOrganizationChart"/>
    <dgm:cxn modelId="{18294642-7999-43E9-83B8-51C57FC6ECD6}" type="presOf" srcId="{5D0B4309-739B-493D-9F01-18E726974372}" destId="{25DC5CC6-3DA9-48CF-9549-43002C0F6985}" srcOrd="0" destOrd="0" presId="urn:microsoft.com/office/officeart/2009/3/layout/HorizontalOrganizationChart"/>
    <dgm:cxn modelId="{D72124FA-0918-4867-BE46-23DDD54CD618}" type="presOf" srcId="{FA2AD4B3-3F3C-49D5-A575-C2D8A7ED3BCE}" destId="{B2898B5C-5618-4949-BD05-3A89EA53A7B0}" srcOrd="1" destOrd="0" presId="urn:microsoft.com/office/officeart/2009/3/layout/HorizontalOrganizationChart"/>
    <dgm:cxn modelId="{2516C845-5AC2-48DB-ADEE-F46DD96D6F6F}" type="presParOf" srcId="{74457741-9C44-4C2C-9B99-5703060F178B}" destId="{B7BE7721-334E-477D-8B22-F9B6222E127A}" srcOrd="0" destOrd="0" presId="urn:microsoft.com/office/officeart/2009/3/layout/HorizontalOrganizationChart"/>
    <dgm:cxn modelId="{C6650AEF-36CA-4391-AAEB-89D423268DB7}" type="presParOf" srcId="{B7BE7721-334E-477D-8B22-F9B6222E127A}" destId="{D6373324-5AFF-48F9-BCF7-D69BAEDC11AB}" srcOrd="0" destOrd="0" presId="urn:microsoft.com/office/officeart/2009/3/layout/HorizontalOrganizationChart"/>
    <dgm:cxn modelId="{73F46F75-B82E-40BD-9B93-7B2F1EA3B0FC}" type="presParOf" srcId="{D6373324-5AFF-48F9-BCF7-D69BAEDC11AB}" destId="{384DB292-9041-49B6-A083-A73D9F7529BF}" srcOrd="0" destOrd="0" presId="urn:microsoft.com/office/officeart/2009/3/layout/HorizontalOrganizationChart"/>
    <dgm:cxn modelId="{9981721D-7D1F-4B8A-8BCC-EA1CDAB4E980}" type="presParOf" srcId="{D6373324-5AFF-48F9-BCF7-D69BAEDC11AB}" destId="{6D03482A-67B2-44AF-96F2-08007314F33F}" srcOrd="1" destOrd="0" presId="urn:microsoft.com/office/officeart/2009/3/layout/HorizontalOrganizationChart"/>
    <dgm:cxn modelId="{7C166874-76C7-47A8-B39D-AD1E635B2FDF}" type="presParOf" srcId="{B7BE7721-334E-477D-8B22-F9B6222E127A}" destId="{5125214E-E3FC-48E8-93D5-74C37838310E}" srcOrd="1" destOrd="0" presId="urn:microsoft.com/office/officeart/2009/3/layout/HorizontalOrganizationChart"/>
    <dgm:cxn modelId="{EC4AF22E-7C5E-4CD7-B16E-B6E716EB473C}" type="presParOf" srcId="{5125214E-E3FC-48E8-93D5-74C37838310E}" destId="{2FFDF288-A0B2-46DF-A7F3-059EF61721E7}" srcOrd="0" destOrd="0" presId="urn:microsoft.com/office/officeart/2009/3/layout/HorizontalOrganizationChart"/>
    <dgm:cxn modelId="{2DBBFF11-A6CA-4F84-825B-86D0490C1AA0}" type="presParOf" srcId="{5125214E-E3FC-48E8-93D5-74C37838310E}" destId="{4E7E8E76-102A-4F09-BA95-FF8C7DAF4D95}" srcOrd="1" destOrd="0" presId="urn:microsoft.com/office/officeart/2009/3/layout/HorizontalOrganizationChart"/>
    <dgm:cxn modelId="{489FEB04-09B2-4D37-84F4-154B2DCD47F4}" type="presParOf" srcId="{4E7E8E76-102A-4F09-BA95-FF8C7DAF4D95}" destId="{3C4D0CD9-DEBD-4A16-B85F-FA522276137E}" srcOrd="0" destOrd="0" presId="urn:microsoft.com/office/officeart/2009/3/layout/HorizontalOrganizationChart"/>
    <dgm:cxn modelId="{EDB2EBD0-DEA1-4241-B1DA-32961CF22056}" type="presParOf" srcId="{3C4D0CD9-DEBD-4A16-B85F-FA522276137E}" destId="{710249CC-3861-414D-B2EB-917BE8FF1F08}" srcOrd="0" destOrd="0" presId="urn:microsoft.com/office/officeart/2009/3/layout/HorizontalOrganizationChart"/>
    <dgm:cxn modelId="{FC7AE7ED-BB16-4405-8F3C-CE7379C58F67}" type="presParOf" srcId="{3C4D0CD9-DEBD-4A16-B85F-FA522276137E}" destId="{69C0745A-EEAE-4280-9675-BFA2F02F36CA}" srcOrd="1" destOrd="0" presId="urn:microsoft.com/office/officeart/2009/3/layout/HorizontalOrganizationChart"/>
    <dgm:cxn modelId="{300E8B33-447B-4FAD-B6AE-1B337238FB3C}" type="presParOf" srcId="{4E7E8E76-102A-4F09-BA95-FF8C7DAF4D95}" destId="{8E62F0F4-809B-405D-82CB-F5A039C2CC3F}" srcOrd="1" destOrd="0" presId="urn:microsoft.com/office/officeart/2009/3/layout/HorizontalOrganizationChart"/>
    <dgm:cxn modelId="{FD104BCA-7AE3-440C-97CC-6DC398DF2D02}" type="presParOf" srcId="{8E62F0F4-809B-405D-82CB-F5A039C2CC3F}" destId="{F4081788-DC83-4758-AA2E-1B34624A2B9B}" srcOrd="0" destOrd="0" presId="urn:microsoft.com/office/officeart/2009/3/layout/HorizontalOrganizationChart"/>
    <dgm:cxn modelId="{728BA7A9-8F93-45F3-B097-86868589BD24}" type="presParOf" srcId="{8E62F0F4-809B-405D-82CB-F5A039C2CC3F}" destId="{B30CD29E-CCDF-4EDD-A4C8-97F4EC159D13}" srcOrd="1" destOrd="0" presId="urn:microsoft.com/office/officeart/2009/3/layout/HorizontalOrganizationChart"/>
    <dgm:cxn modelId="{71395A83-FB9B-4314-BB1C-C65ABD97F837}" type="presParOf" srcId="{B30CD29E-CCDF-4EDD-A4C8-97F4EC159D13}" destId="{1FD5A284-C622-4B3E-9C3F-6D9A8F434596}" srcOrd="0" destOrd="0" presId="urn:microsoft.com/office/officeart/2009/3/layout/HorizontalOrganizationChart"/>
    <dgm:cxn modelId="{B1A833CB-C366-44B4-8881-E1028A9D6854}" type="presParOf" srcId="{1FD5A284-C622-4B3E-9C3F-6D9A8F434596}" destId="{A3B43F15-7025-4B68-A7ED-5656CE748A5B}" srcOrd="0" destOrd="0" presId="urn:microsoft.com/office/officeart/2009/3/layout/HorizontalOrganizationChart"/>
    <dgm:cxn modelId="{2D93EA47-679F-4CEA-BA63-0355112A1780}" type="presParOf" srcId="{1FD5A284-C622-4B3E-9C3F-6D9A8F434596}" destId="{AD927F4B-34F8-49DE-A94B-2DA315C97FB1}" srcOrd="1" destOrd="0" presId="urn:microsoft.com/office/officeart/2009/3/layout/HorizontalOrganizationChart"/>
    <dgm:cxn modelId="{B2B54D31-748A-4BD0-BB9D-7A0A0667BCCA}" type="presParOf" srcId="{B30CD29E-CCDF-4EDD-A4C8-97F4EC159D13}" destId="{06DE1577-CF50-4B20-A9C9-CFEBAADDE6E7}" srcOrd="1" destOrd="0" presId="urn:microsoft.com/office/officeart/2009/3/layout/HorizontalOrganizationChart"/>
    <dgm:cxn modelId="{95943D98-C8EA-4203-B4B0-E93E766D8922}" type="presParOf" srcId="{06DE1577-CF50-4B20-A9C9-CFEBAADDE6E7}" destId="{58A55D28-37AF-40E9-8169-A78F2B860F94}" srcOrd="0" destOrd="0" presId="urn:microsoft.com/office/officeart/2009/3/layout/HorizontalOrganizationChart"/>
    <dgm:cxn modelId="{94EEC514-5CC4-4C36-9827-B27C84691578}" type="presParOf" srcId="{06DE1577-CF50-4B20-A9C9-CFEBAADDE6E7}" destId="{806470AA-10FB-4F60-A002-56BAE0E66592}" srcOrd="1" destOrd="0" presId="urn:microsoft.com/office/officeart/2009/3/layout/HorizontalOrganizationChart"/>
    <dgm:cxn modelId="{C6AE4B14-3C65-4E00-8B0D-CC82A13DF513}" type="presParOf" srcId="{806470AA-10FB-4F60-A002-56BAE0E66592}" destId="{EF76F820-26AF-492E-86CC-5036D6489A10}" srcOrd="0" destOrd="0" presId="urn:microsoft.com/office/officeart/2009/3/layout/HorizontalOrganizationChart"/>
    <dgm:cxn modelId="{36B162E7-58AD-4695-A099-D1EDDD66E6BC}" type="presParOf" srcId="{EF76F820-26AF-492E-86CC-5036D6489A10}" destId="{B7F09EF2-8F94-4471-BC5F-01D16559F546}" srcOrd="0" destOrd="0" presId="urn:microsoft.com/office/officeart/2009/3/layout/HorizontalOrganizationChart"/>
    <dgm:cxn modelId="{803BC739-FE73-4C4F-8536-217664A7CC0C}" type="presParOf" srcId="{EF76F820-26AF-492E-86CC-5036D6489A10}" destId="{65D15EB2-F5ED-42A4-B158-E6817C3733C5}" srcOrd="1" destOrd="0" presId="urn:microsoft.com/office/officeart/2009/3/layout/HorizontalOrganizationChart"/>
    <dgm:cxn modelId="{074EBE48-2E37-4A0A-A0AD-B1C0260479F8}" type="presParOf" srcId="{806470AA-10FB-4F60-A002-56BAE0E66592}" destId="{7C092625-2E30-41F9-8731-05FC58E8C53A}" srcOrd="1" destOrd="0" presId="urn:microsoft.com/office/officeart/2009/3/layout/HorizontalOrganizationChart"/>
    <dgm:cxn modelId="{104BF081-0E41-4051-B3BF-88F793259220}" type="presParOf" srcId="{806470AA-10FB-4F60-A002-56BAE0E66592}" destId="{AF8372C6-315A-44E5-A7E0-883BCE8239FA}" srcOrd="2" destOrd="0" presId="urn:microsoft.com/office/officeart/2009/3/layout/HorizontalOrganizationChart"/>
    <dgm:cxn modelId="{6841B424-9FB7-4CC4-8D6E-494973CA588B}" type="presParOf" srcId="{06DE1577-CF50-4B20-A9C9-CFEBAADDE6E7}" destId="{FF646084-23DC-4AE7-B43A-B03974A78502}" srcOrd="2" destOrd="0" presId="urn:microsoft.com/office/officeart/2009/3/layout/HorizontalOrganizationChart"/>
    <dgm:cxn modelId="{65E7D3AB-D195-4E86-8559-95AA3FED3FE1}" type="presParOf" srcId="{06DE1577-CF50-4B20-A9C9-CFEBAADDE6E7}" destId="{613BCD53-ED8F-420E-A833-286926AA9F65}" srcOrd="3" destOrd="0" presId="urn:microsoft.com/office/officeart/2009/3/layout/HorizontalOrganizationChart"/>
    <dgm:cxn modelId="{ED98149E-F80F-4D8F-AD8B-4B866EBDB1E6}" type="presParOf" srcId="{613BCD53-ED8F-420E-A833-286926AA9F65}" destId="{0E231999-A3CB-41D1-9F0B-4ED7245292EE}" srcOrd="0" destOrd="0" presId="urn:microsoft.com/office/officeart/2009/3/layout/HorizontalOrganizationChart"/>
    <dgm:cxn modelId="{B892A6C3-F07F-4B6B-8E22-61EE539333B5}" type="presParOf" srcId="{0E231999-A3CB-41D1-9F0B-4ED7245292EE}" destId="{CF32137B-F249-4BA3-9810-561CACA738F1}" srcOrd="0" destOrd="0" presId="urn:microsoft.com/office/officeart/2009/3/layout/HorizontalOrganizationChart"/>
    <dgm:cxn modelId="{0066461E-D334-4EC1-A38C-40CB533510F0}" type="presParOf" srcId="{0E231999-A3CB-41D1-9F0B-4ED7245292EE}" destId="{31792AD4-9415-4BA0-AAB6-9135F5D1BA89}" srcOrd="1" destOrd="0" presId="urn:microsoft.com/office/officeart/2009/3/layout/HorizontalOrganizationChart"/>
    <dgm:cxn modelId="{A817FB07-616E-4367-AB94-1FDE6582990B}" type="presParOf" srcId="{613BCD53-ED8F-420E-A833-286926AA9F65}" destId="{2B690442-EEE3-4CDD-90B2-9DF131FE4749}" srcOrd="1" destOrd="0" presId="urn:microsoft.com/office/officeart/2009/3/layout/HorizontalOrganizationChart"/>
    <dgm:cxn modelId="{86968065-999B-442B-BEAA-39E098A89FA7}" type="presParOf" srcId="{613BCD53-ED8F-420E-A833-286926AA9F65}" destId="{B78A4530-5343-4E70-B4D3-6E5823351784}" srcOrd="2" destOrd="0" presId="urn:microsoft.com/office/officeart/2009/3/layout/HorizontalOrganizationChart"/>
    <dgm:cxn modelId="{6281FF0B-54B9-4656-AF62-3DA1BEE283FC}" type="presParOf" srcId="{B30CD29E-CCDF-4EDD-A4C8-97F4EC159D13}" destId="{221B9621-EFCD-4CEE-A836-6E08DBD29D53}" srcOrd="2" destOrd="0" presId="urn:microsoft.com/office/officeart/2009/3/layout/HorizontalOrganizationChart"/>
    <dgm:cxn modelId="{BD142C44-D698-4E24-82BE-7FB45721F971}" type="presParOf" srcId="{8E62F0F4-809B-405D-82CB-F5A039C2CC3F}" destId="{7EF35618-AECE-40AC-8140-4E0E5041AD4F}" srcOrd="2" destOrd="0" presId="urn:microsoft.com/office/officeart/2009/3/layout/HorizontalOrganizationChart"/>
    <dgm:cxn modelId="{641873AF-680B-4DE0-A67B-DA340E5BFBE8}" type="presParOf" srcId="{8E62F0F4-809B-405D-82CB-F5A039C2CC3F}" destId="{9AAC3924-780C-4DCA-9E7E-E7672773E262}" srcOrd="3" destOrd="0" presId="urn:microsoft.com/office/officeart/2009/3/layout/HorizontalOrganizationChart"/>
    <dgm:cxn modelId="{2BA5BC1D-3173-4B2E-AFBF-AE978A9B3C6D}" type="presParOf" srcId="{9AAC3924-780C-4DCA-9E7E-E7672773E262}" destId="{B74B9D1A-50BF-4322-903F-D6C3EC7208B7}" srcOrd="0" destOrd="0" presId="urn:microsoft.com/office/officeart/2009/3/layout/HorizontalOrganizationChart"/>
    <dgm:cxn modelId="{250E5A37-8ADA-4EC8-BBCA-C7FD4246E42A}" type="presParOf" srcId="{B74B9D1A-50BF-4322-903F-D6C3EC7208B7}" destId="{2B615B2F-F232-4E64-B675-FF1F4AD34C3F}" srcOrd="0" destOrd="0" presId="urn:microsoft.com/office/officeart/2009/3/layout/HorizontalOrganizationChart"/>
    <dgm:cxn modelId="{E9E678FB-7BE3-42C7-8788-37B8B9D57CB2}" type="presParOf" srcId="{B74B9D1A-50BF-4322-903F-D6C3EC7208B7}" destId="{808F353F-9BC5-4560-BCEE-E59DC7FEE951}" srcOrd="1" destOrd="0" presId="urn:microsoft.com/office/officeart/2009/3/layout/HorizontalOrganizationChart"/>
    <dgm:cxn modelId="{67F0FFA8-9440-409A-92E8-F6E0047C9DFF}" type="presParOf" srcId="{9AAC3924-780C-4DCA-9E7E-E7672773E262}" destId="{0BB21555-685D-409C-BCAA-AB8C1ED7AFBE}" srcOrd="1" destOrd="0" presId="urn:microsoft.com/office/officeart/2009/3/layout/HorizontalOrganizationChart"/>
    <dgm:cxn modelId="{FEE194DA-E8CB-4582-B42C-58AA315D21C8}" type="presParOf" srcId="{0BB21555-685D-409C-BCAA-AB8C1ED7AFBE}" destId="{25DC5CC6-3DA9-48CF-9549-43002C0F6985}" srcOrd="0" destOrd="0" presId="urn:microsoft.com/office/officeart/2009/3/layout/HorizontalOrganizationChart"/>
    <dgm:cxn modelId="{08F6FD07-50DB-4BF9-8669-3EF041CD3E60}" type="presParOf" srcId="{0BB21555-685D-409C-BCAA-AB8C1ED7AFBE}" destId="{61946804-0913-4BA2-A1D5-B843870D9EBD}" srcOrd="1" destOrd="0" presId="urn:microsoft.com/office/officeart/2009/3/layout/HorizontalOrganizationChart"/>
    <dgm:cxn modelId="{5C323441-CA0F-405B-A1A3-0D257D3E54EA}" type="presParOf" srcId="{61946804-0913-4BA2-A1D5-B843870D9EBD}" destId="{AB3446CF-B7FA-4258-9308-C66CE50DC034}" srcOrd="0" destOrd="0" presId="urn:microsoft.com/office/officeart/2009/3/layout/HorizontalOrganizationChart"/>
    <dgm:cxn modelId="{18CB9D66-77E7-4CDD-8433-49184B24665B}" type="presParOf" srcId="{AB3446CF-B7FA-4258-9308-C66CE50DC034}" destId="{06EF0370-B106-46DF-AD69-63720A18AABE}" srcOrd="0" destOrd="0" presId="urn:microsoft.com/office/officeart/2009/3/layout/HorizontalOrganizationChart"/>
    <dgm:cxn modelId="{75ACF162-087A-4B8C-84F3-CBF6EA0E6C1B}" type="presParOf" srcId="{AB3446CF-B7FA-4258-9308-C66CE50DC034}" destId="{B2898B5C-5618-4949-BD05-3A89EA53A7B0}" srcOrd="1" destOrd="0" presId="urn:microsoft.com/office/officeart/2009/3/layout/HorizontalOrganizationChart"/>
    <dgm:cxn modelId="{B75AFE74-C666-4DBD-86F2-21D9409A9703}" type="presParOf" srcId="{61946804-0913-4BA2-A1D5-B843870D9EBD}" destId="{2C6A41ED-457A-45CD-86B8-0E295A9B7B3D}" srcOrd="1" destOrd="0" presId="urn:microsoft.com/office/officeart/2009/3/layout/HorizontalOrganizationChart"/>
    <dgm:cxn modelId="{167A7B30-08B8-4EEF-92E6-41A636711FDB}" type="presParOf" srcId="{61946804-0913-4BA2-A1D5-B843870D9EBD}" destId="{FC496026-67AD-4F15-BF90-304346DAE345}" srcOrd="2" destOrd="0" presId="urn:microsoft.com/office/officeart/2009/3/layout/HorizontalOrganizationChart"/>
    <dgm:cxn modelId="{C94C2B8D-0F2C-496F-A5F1-FFAECD6B82D2}" type="presParOf" srcId="{9AAC3924-780C-4DCA-9E7E-E7672773E262}" destId="{F5E8496F-C335-4717-AABA-1396EF5930B1}" srcOrd="2" destOrd="0" presId="urn:microsoft.com/office/officeart/2009/3/layout/HorizontalOrganizationChart"/>
    <dgm:cxn modelId="{411D4AEB-8289-4F74-8B5F-97386CAA11AF}" type="presParOf" srcId="{4E7E8E76-102A-4F09-BA95-FF8C7DAF4D95}" destId="{4E84ACAB-07BC-43C1-B604-CEE86F207472}" srcOrd="2" destOrd="0" presId="urn:microsoft.com/office/officeart/2009/3/layout/HorizontalOrganizationChart"/>
    <dgm:cxn modelId="{C4DBE374-A922-4DE7-A4C9-95F3E6243E20}" type="presParOf" srcId="{5125214E-E3FC-48E8-93D5-74C37838310E}" destId="{902C9F45-5350-4EDF-934D-0D47E44861C0}" srcOrd="2" destOrd="0" presId="urn:microsoft.com/office/officeart/2009/3/layout/HorizontalOrganizationChart"/>
    <dgm:cxn modelId="{25ECBC36-FF1D-4055-9E96-C4D0D1A83CDF}" type="presParOf" srcId="{5125214E-E3FC-48E8-93D5-74C37838310E}" destId="{23958C81-9942-48D4-B7E1-E44E0DC93C66}" srcOrd="3" destOrd="0" presId="urn:microsoft.com/office/officeart/2009/3/layout/HorizontalOrganizationChart"/>
    <dgm:cxn modelId="{A3DE2396-41C6-4D1F-95CA-A385F986C040}" type="presParOf" srcId="{23958C81-9942-48D4-B7E1-E44E0DC93C66}" destId="{FB7237DB-E99F-4C88-97D9-B5E7038F2624}" srcOrd="0" destOrd="0" presId="urn:microsoft.com/office/officeart/2009/3/layout/HorizontalOrganizationChart"/>
    <dgm:cxn modelId="{D730D9AB-1F25-4372-AB0C-F631FF6E66C7}" type="presParOf" srcId="{FB7237DB-E99F-4C88-97D9-B5E7038F2624}" destId="{10E00575-9B53-4EC7-B5DC-65ED780D2178}" srcOrd="0" destOrd="0" presId="urn:microsoft.com/office/officeart/2009/3/layout/HorizontalOrganizationChart"/>
    <dgm:cxn modelId="{46B38D1A-BE74-434F-99BF-B29980AE2338}" type="presParOf" srcId="{FB7237DB-E99F-4C88-97D9-B5E7038F2624}" destId="{C59845E7-4E00-4D6C-8367-27BCE363DDC1}" srcOrd="1" destOrd="0" presId="urn:microsoft.com/office/officeart/2009/3/layout/HorizontalOrganizationChart"/>
    <dgm:cxn modelId="{7507DB95-F180-4BDF-82AE-10538AF25A2F}" type="presParOf" srcId="{23958C81-9942-48D4-B7E1-E44E0DC93C66}" destId="{1C65D7A6-D9D5-4F19-B7D9-7AE45E4F30D5}" srcOrd="1" destOrd="0" presId="urn:microsoft.com/office/officeart/2009/3/layout/HorizontalOrganizationChart"/>
    <dgm:cxn modelId="{9C074D3E-1A55-4099-9A7A-132793B4FF05}" type="presParOf" srcId="{23958C81-9942-48D4-B7E1-E44E0DC93C66}" destId="{04BFF489-F1D8-45C2-AF24-57600E76C3FE}" srcOrd="2" destOrd="0" presId="urn:microsoft.com/office/officeart/2009/3/layout/HorizontalOrganizationChart"/>
    <dgm:cxn modelId="{E2574B19-BD61-4001-A769-19635C61925E}" type="presParOf" srcId="{B7BE7721-334E-477D-8B22-F9B6222E127A}" destId="{B95A6435-F398-4372-A828-B3DB2FB5F45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CCA2B-2832-408D-94F9-EEED2CF0ABD5}">
      <dsp:nvSpPr>
        <dsp:cNvPr id="0" name=""/>
        <dsp:cNvSpPr/>
      </dsp:nvSpPr>
      <dsp:spPr>
        <a:xfrm>
          <a:off x="7949652" y="2943504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574942" y="99783"/>
              </a:lnTo>
              <a:lnTo>
                <a:pt x="574942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8409B-7709-4E5A-B476-F4FD5ABE9D61}">
      <dsp:nvSpPr>
        <dsp:cNvPr id="0" name=""/>
        <dsp:cNvSpPr/>
      </dsp:nvSpPr>
      <dsp:spPr>
        <a:xfrm>
          <a:off x="7374710" y="2943504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574942" y="0"/>
              </a:moveTo>
              <a:lnTo>
                <a:pt x="574942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2C7B5-CD66-420A-B9A8-4C7FB84B894E}">
      <dsp:nvSpPr>
        <dsp:cNvPr id="0" name=""/>
        <dsp:cNvSpPr/>
      </dsp:nvSpPr>
      <dsp:spPr>
        <a:xfrm>
          <a:off x="7903932" y="2268779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B70DEA-A32C-4AF3-A99D-C695A7FA4FD9}">
      <dsp:nvSpPr>
        <dsp:cNvPr id="0" name=""/>
        <dsp:cNvSpPr/>
      </dsp:nvSpPr>
      <dsp:spPr>
        <a:xfrm>
          <a:off x="6799768" y="1594054"/>
          <a:ext cx="1149884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1149884" y="99783"/>
              </a:lnTo>
              <a:lnTo>
                <a:pt x="1149884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28D62-2872-45B6-96B2-4C071036D844}">
      <dsp:nvSpPr>
        <dsp:cNvPr id="0" name=""/>
        <dsp:cNvSpPr/>
      </dsp:nvSpPr>
      <dsp:spPr>
        <a:xfrm>
          <a:off x="5649884" y="2943504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574942" y="99783"/>
              </a:lnTo>
              <a:lnTo>
                <a:pt x="574942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4377A-3B1D-4754-9D7E-7C9E8E27EEFD}">
      <dsp:nvSpPr>
        <dsp:cNvPr id="0" name=""/>
        <dsp:cNvSpPr/>
      </dsp:nvSpPr>
      <dsp:spPr>
        <a:xfrm>
          <a:off x="5074942" y="2943504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574942" y="0"/>
              </a:moveTo>
              <a:lnTo>
                <a:pt x="574942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3A629-096B-4555-8363-4B838689C1DB}">
      <dsp:nvSpPr>
        <dsp:cNvPr id="0" name=""/>
        <dsp:cNvSpPr/>
      </dsp:nvSpPr>
      <dsp:spPr>
        <a:xfrm>
          <a:off x="5604164" y="2268779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E336D-946A-47FF-94CB-7F0912A012A9}">
      <dsp:nvSpPr>
        <dsp:cNvPr id="0" name=""/>
        <dsp:cNvSpPr/>
      </dsp:nvSpPr>
      <dsp:spPr>
        <a:xfrm>
          <a:off x="5649884" y="1594054"/>
          <a:ext cx="1149884" cy="199566"/>
        </a:xfrm>
        <a:custGeom>
          <a:avLst/>
          <a:gdLst/>
          <a:ahLst/>
          <a:cxnLst/>
          <a:rect l="0" t="0" r="0" b="0"/>
          <a:pathLst>
            <a:path>
              <a:moveTo>
                <a:pt x="1149884" y="0"/>
              </a:moveTo>
              <a:lnTo>
                <a:pt x="1149884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F9272-9E43-42CE-B595-2D6532ED8140}">
      <dsp:nvSpPr>
        <dsp:cNvPr id="0" name=""/>
        <dsp:cNvSpPr/>
      </dsp:nvSpPr>
      <dsp:spPr>
        <a:xfrm>
          <a:off x="3637586" y="919328"/>
          <a:ext cx="3162181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3162181" y="99783"/>
              </a:lnTo>
              <a:lnTo>
                <a:pt x="3162181" y="199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F8C43B-B2EC-4D5A-A186-7718D9B05E07}">
      <dsp:nvSpPr>
        <dsp:cNvPr id="0" name=""/>
        <dsp:cNvSpPr/>
      </dsp:nvSpPr>
      <dsp:spPr>
        <a:xfrm>
          <a:off x="3925057" y="2268779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574942" y="99783"/>
              </a:lnTo>
              <a:lnTo>
                <a:pt x="574942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6C123-E177-4029-8F50-47DE298A2B4E}">
      <dsp:nvSpPr>
        <dsp:cNvPr id="0" name=""/>
        <dsp:cNvSpPr/>
      </dsp:nvSpPr>
      <dsp:spPr>
        <a:xfrm>
          <a:off x="3350115" y="2268779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574942" y="0"/>
              </a:moveTo>
              <a:lnTo>
                <a:pt x="574942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C34B3-85AA-4BD7-B47F-732AF8D8F932}">
      <dsp:nvSpPr>
        <dsp:cNvPr id="0" name=""/>
        <dsp:cNvSpPr/>
      </dsp:nvSpPr>
      <dsp:spPr>
        <a:xfrm>
          <a:off x="3879337" y="1594054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D85AA4-699C-4B17-8327-A1FE126396E0}">
      <dsp:nvSpPr>
        <dsp:cNvPr id="0" name=""/>
        <dsp:cNvSpPr/>
      </dsp:nvSpPr>
      <dsp:spPr>
        <a:xfrm>
          <a:off x="3637586" y="919328"/>
          <a:ext cx="287471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287471" y="99783"/>
              </a:lnTo>
              <a:lnTo>
                <a:pt x="287471" y="199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215C3F-E8D7-4E8F-9DBE-EFCC88EC1DC2}">
      <dsp:nvSpPr>
        <dsp:cNvPr id="0" name=""/>
        <dsp:cNvSpPr/>
      </dsp:nvSpPr>
      <dsp:spPr>
        <a:xfrm>
          <a:off x="2200231" y="1594054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574942" y="99783"/>
              </a:lnTo>
              <a:lnTo>
                <a:pt x="574942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E1843-2249-4EBD-8206-C1AED1549FBF}">
      <dsp:nvSpPr>
        <dsp:cNvPr id="0" name=""/>
        <dsp:cNvSpPr/>
      </dsp:nvSpPr>
      <dsp:spPr>
        <a:xfrm>
          <a:off x="1625289" y="1594054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574942" y="0"/>
              </a:moveTo>
              <a:lnTo>
                <a:pt x="574942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F758AF-3C38-4608-9D86-81FB4E4D58C5}">
      <dsp:nvSpPr>
        <dsp:cNvPr id="0" name=""/>
        <dsp:cNvSpPr/>
      </dsp:nvSpPr>
      <dsp:spPr>
        <a:xfrm>
          <a:off x="2200231" y="919328"/>
          <a:ext cx="1437355" cy="199566"/>
        </a:xfrm>
        <a:custGeom>
          <a:avLst/>
          <a:gdLst/>
          <a:ahLst/>
          <a:cxnLst/>
          <a:rect l="0" t="0" r="0" b="0"/>
          <a:pathLst>
            <a:path>
              <a:moveTo>
                <a:pt x="1437355" y="0"/>
              </a:moveTo>
              <a:lnTo>
                <a:pt x="1437355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C7CC6-25A2-4C54-BD77-D096C5158E9B}">
      <dsp:nvSpPr>
        <dsp:cNvPr id="0" name=""/>
        <dsp:cNvSpPr/>
      </dsp:nvSpPr>
      <dsp:spPr>
        <a:xfrm>
          <a:off x="429685" y="2268779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0BDC3-E498-42ED-8F6C-959737E33678}">
      <dsp:nvSpPr>
        <dsp:cNvPr id="0" name=""/>
        <dsp:cNvSpPr/>
      </dsp:nvSpPr>
      <dsp:spPr>
        <a:xfrm>
          <a:off x="429685" y="1594054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3CD3F4-7A1D-4873-BD25-ABC7CCB6E396}">
      <dsp:nvSpPr>
        <dsp:cNvPr id="0" name=""/>
        <dsp:cNvSpPr/>
      </dsp:nvSpPr>
      <dsp:spPr>
        <a:xfrm>
          <a:off x="475405" y="919328"/>
          <a:ext cx="3162181" cy="199566"/>
        </a:xfrm>
        <a:custGeom>
          <a:avLst/>
          <a:gdLst/>
          <a:ahLst/>
          <a:cxnLst/>
          <a:rect l="0" t="0" r="0" b="0"/>
          <a:pathLst>
            <a:path>
              <a:moveTo>
                <a:pt x="3162181" y="0"/>
              </a:moveTo>
              <a:lnTo>
                <a:pt x="3162181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F0B2F-F0B9-408A-98BB-FAA2B38AC6CA}">
      <dsp:nvSpPr>
        <dsp:cNvPr id="0" name=""/>
        <dsp:cNvSpPr/>
      </dsp:nvSpPr>
      <dsp:spPr>
        <a:xfrm>
          <a:off x="1763694" y="161849"/>
          <a:ext cx="3747785" cy="7574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</a:t>
          </a:r>
          <a:r>
            <a:rPr lang="ar-SA" sz="2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المواقعة</a:t>
          </a:r>
          <a:r>
            <a:rPr lang="ar-S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تحت تأثير الوعد بالزواج </a:t>
          </a:r>
          <a:br>
            <a:rPr lang="ar-S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م395 </a:t>
          </a:r>
          <a:r>
            <a:rPr lang="ar-SA" sz="2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ق.ع</a:t>
          </a:r>
          <a:endParaRPr lang="ar-SA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63694" y="161849"/>
        <a:ext cx="3747785" cy="757478"/>
      </dsp:txXfrm>
    </dsp:sp>
    <dsp:sp modelId="{0DB15048-D428-4AE3-A436-51C2B30C129F}">
      <dsp:nvSpPr>
        <dsp:cNvPr id="0" name=""/>
        <dsp:cNvSpPr/>
      </dsp:nvSpPr>
      <dsp:spPr>
        <a:xfrm>
          <a:off x="247" y="1118895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" y="1118895"/>
        <a:ext cx="950317" cy="475158"/>
      </dsp:txXfrm>
    </dsp:sp>
    <dsp:sp modelId="{FC6DB57B-189E-4BCE-86FD-3D12F3B6885D}">
      <dsp:nvSpPr>
        <dsp:cNvPr id="0" name=""/>
        <dsp:cNvSpPr/>
      </dsp:nvSpPr>
      <dsp:spPr>
        <a:xfrm>
          <a:off x="247" y="1793620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" y="1793620"/>
        <a:ext cx="950317" cy="475158"/>
      </dsp:txXfrm>
    </dsp:sp>
    <dsp:sp modelId="{5C1E0174-B43A-459E-8C97-3E01145F0569}">
      <dsp:nvSpPr>
        <dsp:cNvPr id="0" name=""/>
        <dsp:cNvSpPr/>
      </dsp:nvSpPr>
      <dsp:spPr>
        <a:xfrm>
          <a:off x="247" y="2468346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جنحة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" y="2468346"/>
        <a:ext cx="950317" cy="475158"/>
      </dsp:txXfrm>
    </dsp:sp>
    <dsp:sp modelId="{3A435D1D-372B-48B5-8243-6CAB509BDCFC}">
      <dsp:nvSpPr>
        <dsp:cNvPr id="0" name=""/>
        <dsp:cNvSpPr/>
      </dsp:nvSpPr>
      <dsp:spPr>
        <a:xfrm>
          <a:off x="1725073" y="1118895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25073" y="1118895"/>
        <a:ext cx="950317" cy="475158"/>
      </dsp:txXfrm>
    </dsp:sp>
    <dsp:sp modelId="{C841332F-B55F-4E7A-9C74-447E025FFBC1}">
      <dsp:nvSpPr>
        <dsp:cNvPr id="0" name=""/>
        <dsp:cNvSpPr/>
      </dsp:nvSpPr>
      <dsp:spPr>
        <a:xfrm>
          <a:off x="1150131" y="1793620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0131" y="1793620"/>
        <a:ext cx="950317" cy="475158"/>
      </dsp:txXfrm>
    </dsp:sp>
    <dsp:sp modelId="{9141EFE4-2F9F-4634-8265-6FB3772A1EDC}">
      <dsp:nvSpPr>
        <dsp:cNvPr id="0" name=""/>
        <dsp:cNvSpPr/>
      </dsp:nvSpPr>
      <dsp:spPr>
        <a:xfrm>
          <a:off x="2300015" y="1793620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0015" y="1793620"/>
        <a:ext cx="950317" cy="475158"/>
      </dsp:txXfrm>
    </dsp:sp>
    <dsp:sp modelId="{BA6811CB-2F3D-47D2-9A8E-F2F860FA9A6A}">
      <dsp:nvSpPr>
        <dsp:cNvPr id="0" name=""/>
        <dsp:cNvSpPr/>
      </dsp:nvSpPr>
      <dsp:spPr>
        <a:xfrm>
          <a:off x="3449899" y="1118895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محل الجريمة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9899" y="1118895"/>
        <a:ext cx="950317" cy="475158"/>
      </dsp:txXfrm>
    </dsp:sp>
    <dsp:sp modelId="{E86FE15A-E6AA-417C-8048-69273840D960}">
      <dsp:nvSpPr>
        <dsp:cNvPr id="0" name=""/>
        <dsp:cNvSpPr/>
      </dsp:nvSpPr>
      <dsp:spPr>
        <a:xfrm>
          <a:off x="3449899" y="1793620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9899" y="1793620"/>
        <a:ext cx="950317" cy="475158"/>
      </dsp:txXfrm>
    </dsp:sp>
    <dsp:sp modelId="{ABF08AAB-81DF-4E9C-91FE-0D197BCB964B}">
      <dsp:nvSpPr>
        <dsp:cNvPr id="0" name=""/>
        <dsp:cNvSpPr/>
      </dsp:nvSpPr>
      <dsp:spPr>
        <a:xfrm>
          <a:off x="2874957" y="2468346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لم تتم (18)سنة </a:t>
          </a:r>
          <a:b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م394ق.ع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74957" y="2468346"/>
        <a:ext cx="950317" cy="475158"/>
      </dsp:txXfrm>
    </dsp:sp>
    <dsp:sp modelId="{D3623828-FB23-417D-BFA1-24640548EAE4}">
      <dsp:nvSpPr>
        <dsp:cNvPr id="0" name=""/>
        <dsp:cNvSpPr/>
      </dsp:nvSpPr>
      <dsp:spPr>
        <a:xfrm>
          <a:off x="4024841" y="2468346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اتمت (18) سنة </a:t>
          </a:r>
          <a:b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م395 </a:t>
          </a:r>
          <a:r>
            <a:rPr lang="ar-SA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ق.ع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24841" y="2468346"/>
        <a:ext cx="950317" cy="475158"/>
      </dsp:txXfrm>
    </dsp:sp>
    <dsp:sp modelId="{0B44AC0B-A912-4A4E-B56E-E6B99796C638}">
      <dsp:nvSpPr>
        <dsp:cNvPr id="0" name=""/>
        <dsp:cNvSpPr/>
      </dsp:nvSpPr>
      <dsp:spPr>
        <a:xfrm>
          <a:off x="6324609" y="1118895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24609" y="1118895"/>
        <a:ext cx="950317" cy="475158"/>
      </dsp:txXfrm>
    </dsp:sp>
    <dsp:sp modelId="{A2745E13-1FED-4414-85F5-459E46E2EA57}">
      <dsp:nvSpPr>
        <dsp:cNvPr id="0" name=""/>
        <dsp:cNvSpPr/>
      </dsp:nvSpPr>
      <dsp:spPr>
        <a:xfrm>
          <a:off x="5174725" y="1793620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رفض الزواج من الأنثى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74725" y="1793620"/>
        <a:ext cx="950317" cy="475158"/>
      </dsp:txXfrm>
    </dsp:sp>
    <dsp:sp modelId="{C0838B91-9056-4F43-A3F8-8287724729CF}">
      <dsp:nvSpPr>
        <dsp:cNvPr id="0" name=""/>
        <dsp:cNvSpPr/>
      </dsp:nvSpPr>
      <dsp:spPr>
        <a:xfrm>
          <a:off x="5174725" y="2468346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74725" y="2468346"/>
        <a:ext cx="950317" cy="475158"/>
      </dsp:txXfrm>
    </dsp:sp>
    <dsp:sp modelId="{D3D292A5-CC98-4735-8A9B-F6AD0180AB8C}">
      <dsp:nvSpPr>
        <dsp:cNvPr id="0" name=""/>
        <dsp:cNvSpPr/>
      </dsp:nvSpPr>
      <dsp:spPr>
        <a:xfrm>
          <a:off x="4599783" y="3143071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مطلقة أو أرملة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99783" y="3143071"/>
        <a:ext cx="950317" cy="475158"/>
      </dsp:txXfrm>
    </dsp:sp>
    <dsp:sp modelId="{79A60D6E-05A1-4F15-968A-FC8AA6AF37F5}">
      <dsp:nvSpPr>
        <dsp:cNvPr id="0" name=""/>
        <dsp:cNvSpPr/>
      </dsp:nvSpPr>
      <dsp:spPr>
        <a:xfrm>
          <a:off x="5749667" y="3143071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بكر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49667" y="3143071"/>
        <a:ext cx="950317" cy="475158"/>
      </dsp:txXfrm>
    </dsp:sp>
    <dsp:sp modelId="{0C482362-0893-4C80-B4AD-0C06A19980CA}">
      <dsp:nvSpPr>
        <dsp:cNvPr id="0" name=""/>
        <dsp:cNvSpPr/>
      </dsp:nvSpPr>
      <dsp:spPr>
        <a:xfrm>
          <a:off x="7474493" y="1793620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مواقعة أنثى تحت تأثير الوعد بالزواج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74493" y="1793620"/>
        <a:ext cx="950317" cy="475158"/>
      </dsp:txXfrm>
    </dsp:sp>
    <dsp:sp modelId="{34ADB973-2837-4260-B70D-A75A3B60887E}">
      <dsp:nvSpPr>
        <dsp:cNvPr id="0" name=""/>
        <dsp:cNvSpPr/>
      </dsp:nvSpPr>
      <dsp:spPr>
        <a:xfrm>
          <a:off x="7474493" y="2468346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74493" y="2468346"/>
        <a:ext cx="950317" cy="475158"/>
      </dsp:txXfrm>
    </dsp:sp>
    <dsp:sp modelId="{78BFA609-CEA2-4C1D-8336-8D52D93021D8}">
      <dsp:nvSpPr>
        <dsp:cNvPr id="0" name=""/>
        <dsp:cNvSpPr/>
      </dsp:nvSpPr>
      <dsp:spPr>
        <a:xfrm>
          <a:off x="6899551" y="3143071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ثيب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9551" y="3143071"/>
        <a:ext cx="950317" cy="475158"/>
      </dsp:txXfrm>
    </dsp:sp>
    <dsp:sp modelId="{6EF12261-C8EC-4B55-9674-1224C6EBA4FF}">
      <dsp:nvSpPr>
        <dsp:cNvPr id="0" name=""/>
        <dsp:cNvSpPr/>
      </dsp:nvSpPr>
      <dsp:spPr>
        <a:xfrm>
          <a:off x="8049435" y="3143071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بكر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49435" y="3143071"/>
        <a:ext cx="950317" cy="475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34591-A2D6-4BB1-A022-123EE7E1F52F}">
      <dsp:nvSpPr>
        <dsp:cNvPr id="0" name=""/>
        <dsp:cNvSpPr/>
      </dsp:nvSpPr>
      <dsp:spPr>
        <a:xfrm>
          <a:off x="1075750" y="1276905"/>
          <a:ext cx="458704" cy="236681"/>
        </a:xfrm>
        <a:custGeom>
          <a:avLst/>
          <a:gdLst/>
          <a:ahLst/>
          <a:cxnLst/>
          <a:rect l="0" t="0" r="0" b="0"/>
          <a:pathLst>
            <a:path>
              <a:moveTo>
                <a:pt x="458704" y="236681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9B9438-FEE0-4046-B1E8-662C39FAC857}">
      <dsp:nvSpPr>
        <dsp:cNvPr id="0" name=""/>
        <dsp:cNvSpPr/>
      </dsp:nvSpPr>
      <dsp:spPr>
        <a:xfrm>
          <a:off x="1488734" y="1513587"/>
          <a:ext cx="91440" cy="142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899"/>
              </a:lnTo>
              <a:lnTo>
                <a:pt x="57187" y="59899"/>
              </a:lnTo>
              <a:lnTo>
                <a:pt x="57187" y="1425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6933A5-65CE-4B7C-A41F-848CC34CF047}">
      <dsp:nvSpPr>
        <dsp:cNvPr id="0" name=""/>
        <dsp:cNvSpPr/>
      </dsp:nvSpPr>
      <dsp:spPr>
        <a:xfrm>
          <a:off x="1488734" y="954400"/>
          <a:ext cx="91440" cy="165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3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E621A6-C6DE-4E12-99A4-1E1C4D78DA06}">
      <dsp:nvSpPr>
        <dsp:cNvPr id="0" name=""/>
        <dsp:cNvSpPr/>
      </dsp:nvSpPr>
      <dsp:spPr>
        <a:xfrm>
          <a:off x="1488734" y="395213"/>
          <a:ext cx="91440" cy="165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3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4A02A-F402-4F04-9D0D-3B2CEFF49747}">
      <dsp:nvSpPr>
        <dsp:cNvPr id="0" name=""/>
        <dsp:cNvSpPr/>
      </dsp:nvSpPr>
      <dsp:spPr>
        <a:xfrm>
          <a:off x="1140660" y="1419"/>
          <a:ext cx="787587" cy="3937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وعد بالزواج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40660" y="1419"/>
        <a:ext cx="787587" cy="393793"/>
      </dsp:txXfrm>
    </dsp:sp>
    <dsp:sp modelId="{7C07D630-EC5F-4B03-A952-9FD9F63A151C}">
      <dsp:nvSpPr>
        <dsp:cNvPr id="0" name=""/>
        <dsp:cNvSpPr/>
      </dsp:nvSpPr>
      <dsp:spPr>
        <a:xfrm>
          <a:off x="1140660" y="560606"/>
          <a:ext cx="787587" cy="3937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وعد صريح وليس تلميح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40660" y="560606"/>
        <a:ext cx="787587" cy="393793"/>
      </dsp:txXfrm>
    </dsp:sp>
    <dsp:sp modelId="{DF93189B-BDAD-45FB-BDA4-2531AE1A1359}">
      <dsp:nvSpPr>
        <dsp:cNvPr id="0" name=""/>
        <dsp:cNvSpPr/>
      </dsp:nvSpPr>
      <dsp:spPr>
        <a:xfrm>
          <a:off x="1140660" y="1119793"/>
          <a:ext cx="787587" cy="3937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رضى الأنثى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40660" y="1119793"/>
        <a:ext cx="787587" cy="393793"/>
      </dsp:txXfrm>
    </dsp:sp>
    <dsp:sp modelId="{CDB7434A-1EF3-4FCE-A515-5865CB219971}">
      <dsp:nvSpPr>
        <dsp:cNvPr id="0" name=""/>
        <dsp:cNvSpPr/>
      </dsp:nvSpPr>
      <dsp:spPr>
        <a:xfrm>
          <a:off x="1152127" y="1656184"/>
          <a:ext cx="787587" cy="3937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الإيلاج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2127" y="1656184"/>
        <a:ext cx="787587" cy="393793"/>
      </dsp:txXfrm>
    </dsp:sp>
    <dsp:sp modelId="{2970428A-07F5-451A-B454-4B568AAEBEB7}">
      <dsp:nvSpPr>
        <dsp:cNvPr id="0" name=""/>
        <dsp:cNvSpPr/>
      </dsp:nvSpPr>
      <dsp:spPr>
        <a:xfrm>
          <a:off x="0" y="1080008"/>
          <a:ext cx="1075750" cy="3937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الرضا يحقق جريمة الاغتصاب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080008"/>
        <a:ext cx="1075750" cy="3937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C9F45-5350-4EDF-934D-0D47E44861C0}">
      <dsp:nvSpPr>
        <dsp:cNvPr id="0" name=""/>
        <dsp:cNvSpPr/>
      </dsp:nvSpPr>
      <dsp:spPr>
        <a:xfrm>
          <a:off x="4260390" y="1107738"/>
          <a:ext cx="132097" cy="91440"/>
        </a:xfrm>
        <a:custGeom>
          <a:avLst/>
          <a:gdLst/>
          <a:ahLst/>
          <a:cxnLst/>
          <a:rect l="0" t="0" r="0" b="0"/>
          <a:pathLst>
            <a:path>
              <a:moveTo>
                <a:pt x="132097" y="71914"/>
              </a:moveTo>
              <a:lnTo>
                <a:pt x="123605" y="71914"/>
              </a:lnTo>
              <a:lnTo>
                <a:pt x="123605" y="45720"/>
              </a:ln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C5CC6-3DA9-48CF-9549-43002C0F6985}">
      <dsp:nvSpPr>
        <dsp:cNvPr id="0" name=""/>
        <dsp:cNvSpPr/>
      </dsp:nvSpPr>
      <dsp:spPr>
        <a:xfrm>
          <a:off x="2892237" y="2473231"/>
          <a:ext cx="132097" cy="91440"/>
        </a:xfrm>
        <a:custGeom>
          <a:avLst/>
          <a:gdLst/>
          <a:ahLst/>
          <a:cxnLst/>
          <a:rect l="0" t="0" r="0" b="0"/>
          <a:pathLst>
            <a:path>
              <a:moveTo>
                <a:pt x="132097" y="45720"/>
              </a:moveTo>
              <a:lnTo>
                <a:pt x="123605" y="45720"/>
              </a:lnTo>
              <a:lnTo>
                <a:pt x="123605" y="128688"/>
              </a:lnTo>
              <a:lnTo>
                <a:pt x="0" y="1286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35618-AECE-40AC-8140-4E0E5041AD4F}">
      <dsp:nvSpPr>
        <dsp:cNvPr id="0" name=""/>
        <dsp:cNvSpPr/>
      </dsp:nvSpPr>
      <dsp:spPr>
        <a:xfrm>
          <a:off x="4260390" y="1798871"/>
          <a:ext cx="132097" cy="720080"/>
        </a:xfrm>
        <a:custGeom>
          <a:avLst/>
          <a:gdLst/>
          <a:ahLst/>
          <a:cxnLst/>
          <a:rect l="0" t="0" r="0" b="0"/>
          <a:pathLst>
            <a:path>
              <a:moveTo>
                <a:pt x="132097" y="0"/>
              </a:moveTo>
              <a:lnTo>
                <a:pt x="123605" y="0"/>
              </a:lnTo>
              <a:lnTo>
                <a:pt x="123605" y="720080"/>
              </a:lnTo>
              <a:lnTo>
                <a:pt x="0" y="7200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46084-23DC-4AE7-B43A-B03974A78502}">
      <dsp:nvSpPr>
        <dsp:cNvPr id="0" name=""/>
        <dsp:cNvSpPr/>
      </dsp:nvSpPr>
      <dsp:spPr>
        <a:xfrm>
          <a:off x="1524085" y="1753149"/>
          <a:ext cx="1500249" cy="91440"/>
        </a:xfrm>
        <a:custGeom>
          <a:avLst/>
          <a:gdLst/>
          <a:ahLst/>
          <a:cxnLst/>
          <a:rect l="0" t="0" r="0" b="0"/>
          <a:pathLst>
            <a:path>
              <a:moveTo>
                <a:pt x="1500249" y="45720"/>
              </a:moveTo>
              <a:lnTo>
                <a:pt x="123605" y="45720"/>
              </a:lnTo>
              <a:lnTo>
                <a:pt x="123605" y="45723"/>
              </a:lnTo>
              <a:lnTo>
                <a:pt x="0" y="457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55D28-37AF-40E9-8169-A78F2B860F94}">
      <dsp:nvSpPr>
        <dsp:cNvPr id="0" name=""/>
        <dsp:cNvSpPr/>
      </dsp:nvSpPr>
      <dsp:spPr>
        <a:xfrm>
          <a:off x="2892237" y="1753149"/>
          <a:ext cx="132097" cy="91440"/>
        </a:xfrm>
        <a:custGeom>
          <a:avLst/>
          <a:gdLst/>
          <a:ahLst/>
          <a:cxnLst/>
          <a:rect l="0" t="0" r="0" b="0"/>
          <a:pathLst>
            <a:path>
              <a:moveTo>
                <a:pt x="132097" y="45720"/>
              </a:moveTo>
              <a:lnTo>
                <a:pt x="123605" y="45720"/>
              </a:lnTo>
              <a:lnTo>
                <a:pt x="123605" y="45720"/>
              </a:ln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081788-DC83-4758-AA2E-1B34624A2B9B}">
      <dsp:nvSpPr>
        <dsp:cNvPr id="0" name=""/>
        <dsp:cNvSpPr/>
      </dsp:nvSpPr>
      <dsp:spPr>
        <a:xfrm>
          <a:off x="4260390" y="1753149"/>
          <a:ext cx="132097" cy="91440"/>
        </a:xfrm>
        <a:custGeom>
          <a:avLst/>
          <a:gdLst/>
          <a:ahLst/>
          <a:cxnLst/>
          <a:rect l="0" t="0" r="0" b="0"/>
          <a:pathLst>
            <a:path>
              <a:moveTo>
                <a:pt x="132097" y="45721"/>
              </a:moveTo>
              <a:lnTo>
                <a:pt x="123605" y="45721"/>
              </a:lnTo>
              <a:lnTo>
                <a:pt x="123605" y="45720"/>
              </a:ln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DF288-A0B2-46DF-A7F3-059EF61721E7}">
      <dsp:nvSpPr>
        <dsp:cNvPr id="0" name=""/>
        <dsp:cNvSpPr/>
      </dsp:nvSpPr>
      <dsp:spPr>
        <a:xfrm>
          <a:off x="4392487" y="1179652"/>
          <a:ext cx="1236055" cy="619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6055" y="6192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4DB292-9041-49B6-A083-A73D9F7529BF}">
      <dsp:nvSpPr>
        <dsp:cNvPr id="0" name=""/>
        <dsp:cNvSpPr/>
      </dsp:nvSpPr>
      <dsp:spPr>
        <a:xfrm>
          <a:off x="4392487" y="991154"/>
          <a:ext cx="1236055" cy="376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الموافقة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92487" y="991154"/>
        <a:ext cx="1236055" cy="376996"/>
      </dsp:txXfrm>
    </dsp:sp>
    <dsp:sp modelId="{710249CC-3861-414D-B2EB-917BE8FF1F08}">
      <dsp:nvSpPr>
        <dsp:cNvPr id="0" name=""/>
        <dsp:cNvSpPr/>
      </dsp:nvSpPr>
      <dsp:spPr>
        <a:xfrm>
          <a:off x="4392487" y="1512168"/>
          <a:ext cx="1236055" cy="5734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رفض الزواج بعد الموافقة من قبل الجاني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92487" y="1512168"/>
        <a:ext cx="1236055" cy="573404"/>
      </dsp:txXfrm>
    </dsp:sp>
    <dsp:sp modelId="{A3B43F15-7025-4B68-A7ED-5656CE748A5B}">
      <dsp:nvSpPr>
        <dsp:cNvPr id="0" name=""/>
        <dsp:cNvSpPr/>
      </dsp:nvSpPr>
      <dsp:spPr>
        <a:xfrm>
          <a:off x="3024335" y="1512167"/>
          <a:ext cx="1236055" cy="5734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الموافعة</a:t>
          </a: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مع أنثى برضاها واتمت (18) سنة لا يحقق الجريمة هذه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24335" y="1512167"/>
        <a:ext cx="1236055" cy="573404"/>
      </dsp:txXfrm>
    </dsp:sp>
    <dsp:sp modelId="{B7F09EF2-8F94-4471-BC5F-01D16559F546}">
      <dsp:nvSpPr>
        <dsp:cNvPr id="0" name=""/>
        <dsp:cNvSpPr/>
      </dsp:nvSpPr>
      <dsp:spPr>
        <a:xfrm>
          <a:off x="1656182" y="1512167"/>
          <a:ext cx="1236055" cy="5734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باستثناء الأنثى من المحارم يحقق هذه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56182" y="1512167"/>
        <a:ext cx="1236055" cy="573404"/>
      </dsp:txXfrm>
    </dsp:sp>
    <dsp:sp modelId="{CF32137B-F249-4BA3-9810-561CACA738F1}">
      <dsp:nvSpPr>
        <dsp:cNvPr id="0" name=""/>
        <dsp:cNvSpPr/>
      </dsp:nvSpPr>
      <dsp:spPr>
        <a:xfrm>
          <a:off x="288030" y="1512170"/>
          <a:ext cx="1236055" cy="5734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 رضاها ولم تتم (18) سنة يحقق هذه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8030" y="1512170"/>
        <a:ext cx="1236055" cy="573404"/>
      </dsp:txXfrm>
    </dsp:sp>
    <dsp:sp modelId="{2B615B2F-F232-4E64-B675-FF1F4AD34C3F}">
      <dsp:nvSpPr>
        <dsp:cNvPr id="0" name=""/>
        <dsp:cNvSpPr/>
      </dsp:nvSpPr>
      <dsp:spPr>
        <a:xfrm>
          <a:off x="3024335" y="2232249"/>
          <a:ext cx="1236055" cy="5734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رفض الأنثى الزواج لا يحقق هذه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24335" y="2232249"/>
        <a:ext cx="1236055" cy="573404"/>
      </dsp:txXfrm>
    </dsp:sp>
    <dsp:sp modelId="{06EF0370-B106-46DF-AD69-63720A18AABE}">
      <dsp:nvSpPr>
        <dsp:cNvPr id="0" name=""/>
        <dsp:cNvSpPr/>
      </dsp:nvSpPr>
      <dsp:spPr>
        <a:xfrm>
          <a:off x="1656182" y="2138412"/>
          <a:ext cx="1236055" cy="9270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وافقت الأنثى على الزواج وكان هناك سبب حال دون اتمام الزواج ولم يكن للفاعل يد فيه لا يحقق هذه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56182" y="2138412"/>
        <a:ext cx="1236055" cy="927016"/>
      </dsp:txXfrm>
    </dsp:sp>
    <dsp:sp modelId="{10E00575-9B53-4EC7-B5DC-65ED780D2178}">
      <dsp:nvSpPr>
        <dsp:cNvPr id="0" name=""/>
        <dsp:cNvSpPr/>
      </dsp:nvSpPr>
      <dsp:spPr>
        <a:xfrm>
          <a:off x="3024335" y="977197"/>
          <a:ext cx="1236055" cy="3525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الإيلاج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24335" y="977197"/>
        <a:ext cx="1236055" cy="352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3647852839"/>
              </p:ext>
            </p:extLst>
          </p:nvPr>
        </p:nvGraphicFramePr>
        <p:xfrm>
          <a:off x="453000" y="369000"/>
          <a:ext cx="9000000" cy="37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رسم تخطيطي 5"/>
          <p:cNvGraphicFramePr/>
          <p:nvPr>
            <p:extLst>
              <p:ext uri="{D42A27DB-BD31-4B8C-83A1-F6EECF244321}">
                <p14:modId xmlns:p14="http://schemas.microsoft.com/office/powerpoint/2010/main" val="2469698594"/>
              </p:ext>
            </p:extLst>
          </p:nvPr>
        </p:nvGraphicFramePr>
        <p:xfrm>
          <a:off x="7257256" y="4149080"/>
          <a:ext cx="2304256" cy="2633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735330868"/>
              </p:ext>
            </p:extLst>
          </p:nvPr>
        </p:nvGraphicFramePr>
        <p:xfrm>
          <a:off x="1064568" y="3068960"/>
          <a:ext cx="5688632" cy="3065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76681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129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2018-07-18T17:40:48Z</dcterms:modified>
</cp:coreProperties>
</file>