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70" r:id="rId2"/>
  </p:sldIdLst>
  <p:sldSz cx="9906000" cy="6858000" type="A4"/>
  <p:notesSz cx="9144000" cy="6858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aximized" horzBarState="maximized">
    <p:restoredLeft sz="84380"/>
    <p:restoredTop sz="94660"/>
  </p:normalViewPr>
  <p:slideViewPr>
    <p:cSldViewPr>
      <p:cViewPr>
        <p:scale>
          <a:sx n="90" d="100"/>
          <a:sy n="90" d="100"/>
        </p:scale>
        <p:origin x="-1152" y="-7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404A68A-209B-4E16-9ECD-2FAEAB01992C}" type="doc">
      <dgm:prSet loTypeId="urn:microsoft.com/office/officeart/2005/8/layout/orgChart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2C260A21-E1CF-4AB1-98EA-F92DFBB2B97B}">
      <dgm:prSet phldrT="[نص]"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 rtl="1"/>
          <a:r>
            <a:rPr lang="ar-SA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جريمة هتك العرض</a:t>
          </a:r>
          <a:endParaRPr lang="ar-SA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77AD30D-6B73-4920-AD37-2E90CD7991B0}" type="parTrans" cxnId="{5DB65E20-6240-4EFD-8056-64537201BCD0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4866A91-6AC0-46AA-9262-1F33F9246D65}" type="sibTrans" cxnId="{5DB65E20-6240-4EFD-8056-64537201BCD0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AB2A5A1-0DFC-4440-A7B9-D7E55D49368B}">
      <dgm:prSet phldrT="[نص]" custT="1"/>
      <dgm:spPr/>
      <dgm:t>
        <a:bodyPr/>
        <a:lstStyle/>
        <a:p>
          <a:pPr rtl="1"/>
          <a:r>
            <a:rPr lang="ar-SA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أركان الجريمة</a:t>
          </a:r>
          <a:endParaRPr lang="ar-SA" sz="1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27B3AD4-E471-43E1-B8A5-E0AAED7ADB97}" type="parTrans" cxnId="{47A6FE55-8C3A-4CC2-A5D8-95E19A33EBD1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FA427C1-A356-461F-AF74-B630F77A700B}" type="sibTrans" cxnId="{47A6FE55-8C3A-4CC2-A5D8-95E19A33EBD1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54BF6EA-F2DB-441F-AD46-94345855B6DC}">
      <dgm:prSet custT="1"/>
      <dgm:spPr/>
      <dgm:t>
        <a:bodyPr/>
        <a:lstStyle/>
        <a:p>
          <a:pPr rtl="1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عقوبة الجريمة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E748586-AB2A-4B22-BC0E-AB1676572881}" type="parTrans" cxnId="{570706A9-938D-4C1D-89F1-708E5DD68E74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3245ED8-5B9E-4857-AADF-AFCFEBD89CFD}" type="sibTrans" cxnId="{570706A9-938D-4C1D-89F1-708E5DD68E74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46FB41C-5CF9-4F4B-8382-61518CB5FE68}">
      <dgm:prSet custT="1"/>
      <dgm:spPr/>
      <dgm:t>
        <a:bodyPr/>
        <a:lstStyle/>
        <a:p>
          <a:pPr rtl="1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القصد الجنائي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5A361D1-4BBB-4260-9DBA-F65892A1E715}" type="parTrans" cxnId="{2DDFD230-CAF7-4753-A45B-FB7B0151A415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440776C-C000-493F-A10D-9CDA70ABF419}" type="sibTrans" cxnId="{2DDFD230-CAF7-4753-A45B-FB7B0151A415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DA9E596-4624-4FFD-8EDC-F5BC10150A5F}">
      <dgm:prSet custT="1"/>
      <dgm:spPr/>
      <dgm:t>
        <a:bodyPr/>
        <a:lstStyle/>
        <a:p>
          <a:pPr rtl="1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الشروع في جريمة هتك العرض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E4A3E4C-5E4C-42C4-9373-7659111FF398}" type="parTrans" cxnId="{C1E2A217-9E7D-4F54-8B55-7EA366AE512D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59509EA-8ED4-4B55-A45B-1420481256FB}" type="sibTrans" cxnId="{C1E2A217-9E7D-4F54-8B55-7EA366AE512D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E7EBFF6-A2D2-4E1A-9697-57C8110ADCB3}">
      <dgm:prSet custT="1"/>
      <dgm:spPr/>
      <dgm:t>
        <a:bodyPr/>
        <a:lstStyle/>
        <a:p>
          <a:pPr rtl="1"/>
          <a:r>
            <a:rPr lang="ar-SA" sz="10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إنعدام</a:t>
          </a:r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الرضا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0F9EC1B-029D-4871-9A43-C6D104B612D2}" type="parTrans" cxnId="{E6DBA75B-DDCE-44C1-9C95-702A006CCE25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806AD0C-B474-43F0-BFF8-A290B7FDD463}" type="sibTrans" cxnId="{E6DBA75B-DDCE-44C1-9C95-702A006CCE25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8948D96-8BF8-46F9-B7E2-556417BCC12C}">
      <dgm:prSet custT="1"/>
      <dgm:spPr/>
      <dgm:t>
        <a:bodyPr/>
        <a:lstStyle/>
        <a:p>
          <a:pPr rtl="1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نشاط الجاني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C66D296-88ED-4F45-B0FC-A33BA0164C39}" type="parTrans" cxnId="{062AB0D1-77A1-4D8D-92E4-6599EB4310CB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E41B487-E70C-44A0-816D-4E03F7F7CD17}" type="sibTrans" cxnId="{062AB0D1-77A1-4D8D-92E4-6599EB4310CB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85EFBE2-758A-44D0-AD73-9B1106B1EA9C}">
      <dgm:prSet custT="1"/>
      <dgm:spPr/>
      <dgm:t>
        <a:bodyPr/>
        <a:lstStyle/>
        <a:p>
          <a:pPr rtl="1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علة التجريم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98CBF9D-E6BF-4021-A12F-FB8C82C1719A}" type="parTrans" cxnId="{0972D4CD-49DE-486F-ABF9-B6ECF53799D1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6FB93D9-A42E-4968-A56C-E5F336330577}" type="sibTrans" cxnId="{0972D4CD-49DE-486F-ABF9-B6ECF53799D1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45F1E1A-91F6-4735-BEC5-8F0A3012CFF0}">
      <dgm:prSet custT="1"/>
      <dgm:spPr/>
      <dgm:t>
        <a:bodyPr/>
        <a:lstStyle/>
        <a:p>
          <a:pPr rtl="1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ما معنى هتك العرض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0DBB8DF-A656-496C-B648-B6695EAC7A03}" type="parTrans" cxnId="{E33507BA-B080-4318-9939-746C5E08C2B9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326EA76-9933-44B8-B2BA-4CE024EE4757}" type="sibTrans" cxnId="{E33507BA-B080-4318-9939-746C5E08C2B9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EE284EA-E9D4-408D-B1F6-8D6CD5BE34F1}">
      <dgm:prSet custT="1"/>
      <dgm:spPr/>
      <dgm:t>
        <a:bodyPr/>
        <a:lstStyle/>
        <a:p>
          <a:pPr rtl="1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لها صورتين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2C0CB10-52D1-4104-82C5-96FB625E8947}" type="parTrans" cxnId="{EB261E24-3960-40AF-A6FF-E15761629F54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AA6C455-D0BC-44CF-B2A2-DF07DE1125A8}" type="sibTrans" cxnId="{EB261E24-3960-40AF-A6FF-E15761629F54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88ED1C7-7353-4FE5-A68E-F42B7B5D295A}">
      <dgm:prSet custT="1"/>
      <dgm:spPr/>
      <dgm:t>
        <a:bodyPr/>
        <a:lstStyle/>
        <a:p>
          <a:pPr rtl="1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السجن مدة لا تزيد على عشرة سوء في إذا الشخوص لم يبلغ غائبة عشرة وأكثر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FA69865-849D-4AA2-B446-00368B711125}" type="parTrans" cxnId="{DC57675C-E6C2-4095-8048-065D894C5C88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7CDAF80-CD86-4EC0-B536-9E3863B1F966}" type="sibTrans" cxnId="{DC57675C-E6C2-4095-8048-065D894C5C88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AA59721-8598-42D6-AEA4-967CBB114546}">
      <dgm:prSet custT="1"/>
      <dgm:spPr/>
      <dgm:t>
        <a:bodyPr/>
        <a:lstStyle/>
        <a:p>
          <a:pPr rtl="1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السجن مدة لا تزيد على سبع سنوات أو يحبس وفق المادة 396ق.ع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E169123-6298-4ED2-8DDD-8EBEF288E262}" type="parTrans" cxnId="{98A56C8E-BC63-475A-959A-75FA6DFDDD33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0686EA1-0389-41FA-B77C-3502DCBAB84E}" type="sibTrans" cxnId="{98A56C8E-BC63-475A-959A-75FA6DFDDD33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A649D08-18C0-487F-893E-3C34B39059F5}">
      <dgm:prSet custT="1"/>
      <dgm:spPr/>
      <dgm:t>
        <a:bodyPr/>
        <a:lstStyle/>
        <a:p>
          <a:pPr rtl="1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إرادة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EEAC139-891C-463C-8345-A3C384F69764}" type="parTrans" cxnId="{61964F0E-F92F-452E-91F4-6C42DB88D83D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CAF6513-23A6-41FB-8E90-8FFCC3A34CCB}" type="sibTrans" cxnId="{61964F0E-F92F-452E-91F4-6C42DB88D83D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E4F509A-85B1-460A-AC57-5867DF6FE924}">
      <dgm:prSet custT="1"/>
      <dgm:spPr/>
      <dgm:t>
        <a:bodyPr/>
        <a:lstStyle/>
        <a:p>
          <a:pPr rtl="1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علم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159731A-E7E8-4F94-B213-EA3CC785D8C5}" type="parTrans" cxnId="{7F998AB5-0D5E-4A24-9EFD-3B0B074F342F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2EDB746-4BF2-40EA-832A-C1AF0792319D}" type="sibTrans" cxnId="{7F998AB5-0D5E-4A24-9EFD-3B0B074F342F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A0676C8-BF8D-4866-849F-B8EAA9EC4ADF}">
      <dgm:prSet custT="1"/>
      <dgm:spPr/>
      <dgm:t>
        <a:bodyPr/>
        <a:lstStyle/>
        <a:p>
          <a:pPr rtl="1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يتحقق وساوى بين الجريمة التامة والشروع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0D8AB9C-F28F-41DD-9955-DCF7056EB58D}" type="parTrans" cxnId="{6382DE27-8AFC-4EA0-BC01-A8CD873D80D9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317DE0B-5B48-42A0-9180-9F88744EA88C}" type="sibTrans" cxnId="{6382DE27-8AFC-4EA0-BC01-A8CD873D80D9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229890F-0822-4642-89CE-02085119435A}">
      <dgm:prSet custT="1"/>
      <dgm:spPr/>
      <dgm:t>
        <a:bodyPr/>
        <a:lstStyle/>
        <a:p>
          <a:pPr rtl="1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الفقه الجنائي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EC82251-FB6D-4EBD-8A2B-79843DAC4D32}" type="parTrans" cxnId="{742FAF73-9347-4849-B1DB-D495EBA24C6A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315C53B-9BF7-4197-9FF1-1D7228D83868}" type="sibTrans" cxnId="{742FAF73-9347-4849-B1DB-D495EBA24C6A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08A9C12-6099-4E8F-8A1B-33361ED4C929}">
      <dgm:prSet custT="1"/>
      <dgm:spPr/>
      <dgm:t>
        <a:bodyPr/>
        <a:lstStyle/>
        <a:p>
          <a:pPr rtl="1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يوجد اتجاهين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8404B30-65CC-4AA8-8CAF-FC364243C239}" type="parTrans" cxnId="{69E713D0-2C10-4C60-824F-78DB024A2A4A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E3AAC4F-FCAA-4B6C-8225-CDB7E457D79C}" type="sibTrans" cxnId="{69E713D0-2C10-4C60-824F-78DB024A2A4A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8C7C1B2-2124-4A28-9191-8755BCDC709F}">
      <dgm:prSet custT="1"/>
      <dgm:spPr/>
      <dgm:t>
        <a:bodyPr/>
        <a:lstStyle/>
        <a:p>
          <a:pPr rtl="1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ثاني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3F7906F-5A0B-43BB-81B8-2C1951B73420}" type="parTrans" cxnId="{7E1C461B-AE1D-4021-978F-11DA8396DF36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DBEB7C8-4854-4F49-B295-F812008A7C6D}" type="sibTrans" cxnId="{7E1C461B-AE1D-4021-978F-11DA8396DF36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AF85CEC-7BDF-435D-B5E4-3C5DCE6DB182}">
      <dgm:prSet custT="1"/>
      <dgm:spPr/>
      <dgm:t>
        <a:bodyPr/>
        <a:lstStyle/>
        <a:p>
          <a:pPr rtl="1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أول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9151A45-462C-4E49-9F40-58C677EB10C4}" type="parTrans" cxnId="{210E51E3-B03E-4432-84DC-DFBC47432A76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9D459DA-9FE1-40E5-AC17-5F444914A0B6}" type="sibTrans" cxnId="{210E51E3-B03E-4432-84DC-DFBC47432A76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896D36D-9FEB-4893-9D2F-FA2FEC26C4FD}">
      <dgm:prSet custT="1"/>
      <dgm:spPr/>
      <dgm:t>
        <a:bodyPr/>
        <a:lstStyle/>
        <a:p>
          <a:pPr rtl="1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4F56D9E-23F8-4BBB-9457-989CF5ABC038}" type="parTrans" cxnId="{CD913030-C228-41DA-A00A-F4A2CA847BEB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694A87D-A084-4491-A2A1-4EC567974DF0}" type="sibTrans" cxnId="{CD913030-C228-41DA-A00A-F4A2CA847BEB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FB0CCB0-D394-458E-91B9-40FE10E84CAD}">
      <dgm:prSet custT="1"/>
      <dgm:spPr/>
      <dgm:t>
        <a:bodyPr/>
        <a:lstStyle/>
        <a:p>
          <a:pPr rtl="1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D92AB51-8B15-49E3-ABA5-EF32C00F4362}" type="parTrans" cxnId="{C1945EAC-6733-4666-A081-FA634DA41246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FAC7AB3-A6DE-427F-BA39-FF5D45AB9C39}" type="sibTrans" cxnId="{C1945EAC-6733-4666-A081-FA634DA41246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7CF73AC-85A1-4E65-B7AE-192C25DA7C15}">
      <dgm:prSet custT="1"/>
      <dgm:spPr/>
      <dgm:t>
        <a:bodyPr/>
        <a:lstStyle/>
        <a:p>
          <a:pPr rtl="1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3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FE13424-6DA2-4BDC-80A4-1C7138D758E6}" type="parTrans" cxnId="{734621AF-F01C-409D-874A-F949840A5706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1E4A16F-31EC-4FEF-A7D9-756195786294}" type="sibTrans" cxnId="{734621AF-F01C-409D-874A-F949840A5706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AA1F362-BA8C-487B-A6B1-EFE2B5CAC4F2}">
      <dgm:prSet custT="1"/>
      <dgm:spPr/>
      <dgm:t>
        <a:bodyPr/>
        <a:lstStyle/>
        <a:p>
          <a:pPr rtl="1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يتحقق بالقوة أو التهديد أو الحيلة أو بأوجهم ن أوجه عدم الرضا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6CE7625-275F-487C-B82B-855125C6868D}" type="parTrans" cxnId="{28B8978A-4793-407F-87ED-4C86FAC874DA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033B4BA-239B-4F02-BBF0-82BE6474D4FE}" type="sibTrans" cxnId="{28B8978A-4793-407F-87ED-4C86FAC874DA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A529675-2800-4CBE-9687-CE303B24911A}">
      <dgm:prSet custT="1"/>
      <dgm:spPr/>
      <dgm:t>
        <a:bodyPr/>
        <a:lstStyle/>
        <a:p>
          <a:pPr rtl="1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لا تتحقق الجريمة إذا كان الفعل المخل بالحياء وقع على شخص أتم الثامنة عشرة من عمره وبرضاه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5490E11-E919-4510-9A7F-E81364957868}" type="parTrans" cxnId="{FD3AE1A0-22B3-43AF-9710-77179852A8E1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8FD3E65-AEA5-4B42-87D5-E5B8ED6A83B6}" type="sibTrans" cxnId="{FD3AE1A0-22B3-43AF-9710-77179852A8E1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BE4C977-8DF9-4520-B5AD-6091787F4CD5}">
      <dgm:prSet custT="1"/>
      <dgm:spPr/>
      <dgm:t>
        <a:bodyPr/>
        <a:lstStyle/>
        <a:p>
          <a:pPr rtl="1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ثانيا- الأخلال الجسيم بالحياء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F0F09A5-486F-492C-B3BC-5E504CFE1B59}" type="parTrans" cxnId="{B6BC1F3A-BECA-468E-BDB1-D5C61255C61E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A4A745D-9E57-40CC-BEA7-D73C4F90CC4C}" type="sibTrans" cxnId="{B6BC1F3A-BECA-468E-BDB1-D5C61255C61E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80D2005-36DD-4A99-B5A9-CD6FD0C1CFB9}">
      <dgm:prSet custT="1"/>
      <dgm:spPr/>
      <dgm:t>
        <a:bodyPr/>
        <a:lstStyle/>
        <a:p>
          <a:pPr rtl="1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أولا-المساس بجسم المجنى عليه أو عليها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1629461-ECF0-47C5-985F-0A19586E2AE7}" type="parTrans" cxnId="{084136A9-70BE-48DD-8740-52D202FE774F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6DC277D-FBBD-4132-8FF1-D7C29EEEFBA7}" type="sibTrans" cxnId="{084136A9-70BE-48DD-8740-52D202FE774F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2182CFD-2583-483B-8AE8-FE9188311D98}">
      <dgm:prSet custT="1"/>
      <dgm:spPr/>
      <dgm:t>
        <a:bodyPr/>
        <a:lstStyle/>
        <a:p>
          <a:pPr rtl="1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يعود تقديره لمحكمة الموضوع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13361D5-D4C4-45A3-AB1E-9BE4BCBF6F37}" type="parTrans" cxnId="{371A67F2-A4B2-4482-A160-BFA4B628722D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6C02684-372F-4518-BBAE-668C1C3C8F1C}" type="sibTrans" cxnId="{371A67F2-A4B2-4482-A160-BFA4B628722D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B1D957C-A5AB-4F22-A398-EC0BB2AD24F3}">
      <dgm:prSet custT="1"/>
      <dgm:spPr/>
      <dgm:t>
        <a:bodyPr/>
        <a:lstStyle/>
        <a:p>
          <a:pPr rtl="1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لا تتحقق جريمة هتك العرض إذا لم يكن الفعل مخل بالحياء ولو كان الباعث جنسي أو لم يكن الفعل مخل بالحياء على نحو غير جسيم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CED659D-1EEA-40DC-BEBE-FF7138BC6058}" type="parTrans" cxnId="{9592EF50-D124-4974-B378-50D0C53603FE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5DD91A6-8EA9-48BB-A6F8-00ABA268670E}" type="sibTrans" cxnId="{9592EF50-D124-4974-B378-50D0C53603FE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0A6DAB3-0A11-4E7A-8110-E57F6A5D3A5C}">
      <dgm:prSet custT="1"/>
      <dgm:spPr/>
      <dgm:t>
        <a:bodyPr/>
        <a:lstStyle/>
        <a:p>
          <a:pPr rtl="1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لا يشترط كشف العورة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53E7C1A-D30E-4D08-A125-56EAE5847177}" type="parTrans" cxnId="{CDB20A19-C523-4FFC-B8FE-BDDEFDD5D30F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611E981-B46E-4F8A-A335-F9AA4075D40D}" type="sibTrans" cxnId="{CDB20A19-C523-4FFC-B8FE-BDDEFDD5D30F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367C4D2-91BE-4397-861F-691F769F4735}">
      <dgm:prSet custT="1"/>
      <dgm:spPr/>
      <dgm:t>
        <a:bodyPr/>
        <a:lstStyle/>
        <a:p>
          <a:pPr rtl="1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اعتداء على حق الحرية الجنسية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5A408E5-A33E-482D-AC5B-CFA85C895CA0}" type="parTrans" cxnId="{33E19A95-85B9-4FA0-97C3-F79F03494F3F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14E60C4-8186-4256-A755-0F73D691535E}" type="sibTrans" cxnId="{33E19A95-85B9-4FA0-97C3-F79F03494F3F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2713487-3422-424A-A5A0-EE42987E57AE}">
      <dgm:prSet custT="1"/>
      <dgm:spPr/>
      <dgm:t>
        <a:bodyPr/>
        <a:lstStyle/>
        <a:p>
          <a:pPr rtl="1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بفعل جنسي لا يصل لحد الاتصال الجنسي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86E9E6E-B743-49A0-A888-8EE915E36B7A}" type="parTrans" cxnId="{512A2A15-AF96-4A0E-985F-B59605E13224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5C95784-1BDF-450E-9BA8-BAF3D86D0EAF}" type="sibTrans" cxnId="{512A2A15-AF96-4A0E-985F-B59605E13224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4019214-10C7-426A-83CE-D0EC220E4EBB}">
      <dgm:prSet custT="1"/>
      <dgm:spPr/>
      <dgm:t>
        <a:bodyPr/>
        <a:lstStyle/>
        <a:p>
          <a:pPr rtl="1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فعل مخل بالحياء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1C9D6DB-EE7A-4CC1-AA30-2626A54BCE40}" type="parTrans" cxnId="{A592BBF9-1146-4105-848D-6FBEBB75FBDB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3C3A637-B2C6-47B3-ABDE-8AF84091D7B8}" type="sibTrans" cxnId="{A592BBF9-1146-4105-848D-6FBEBB75FBDB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48D811B-800F-4E1C-AFE7-0EEA41E5DF20}">
      <dgm:prSet custT="1"/>
      <dgm:spPr/>
      <dgm:t>
        <a:bodyPr/>
        <a:lstStyle/>
        <a:p>
          <a:pPr rtl="1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فعل مخل بالحياء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21E2A1E-1CB1-4BFE-A5E8-56CB4996C5BC}" type="parTrans" cxnId="{D0E9D006-691F-4A37-B55E-2A818697BA47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E6A313F-B75A-4173-BA44-10B9ABE43D44}" type="sibTrans" cxnId="{D0E9D006-691F-4A37-B55E-2A818697BA47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8653247-C9A7-40F9-B092-BB036EA7A47E}">
      <dgm:prSet custT="1"/>
      <dgm:spPr/>
      <dgm:t>
        <a:bodyPr/>
        <a:lstStyle/>
        <a:p>
          <a:pPr rtl="1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جسم المجنى عليه أو عليها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55C986C-ABF3-471B-80BC-3F4C1016F121}" type="parTrans" cxnId="{A4538F8D-EB9B-4FD3-A9B4-9D3FA77B6134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0D50867-5E6C-4595-B568-FCA8FFC627D8}" type="sibTrans" cxnId="{A4538F8D-EB9B-4FD3-A9B4-9D3FA77B6134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9ACB4EA-B609-4BB5-9B45-407C235A7A63}">
      <dgm:prSet custT="1"/>
      <dgm:spPr/>
      <dgm:t>
        <a:bodyPr/>
        <a:lstStyle/>
        <a:p>
          <a:pPr rtl="1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على درجة من الفحش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11AAB49-3215-4025-8E04-D262BEF97269}" type="parTrans" cxnId="{489A799B-E8FE-4465-89AE-DFD45C9DD1B2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787775D-3A3E-4E2B-B99F-775CC63919BD}" type="sibTrans" cxnId="{489A799B-E8FE-4465-89AE-DFD45C9DD1B2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1749F7E-51EE-4C07-BE05-EEDDA0CDEA7C}">
      <dgm:prSet custT="1"/>
      <dgm:spPr/>
      <dgm:t>
        <a:bodyPr/>
        <a:lstStyle/>
        <a:p>
          <a:pPr rtl="1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عد المساس بعورات المجنى عليه أو عليها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CBCED2A-013D-42FB-9F67-B93EDC9B5962}" type="parTrans" cxnId="{998DBB90-4FA5-4D9C-AE2C-583CFC810D2D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F548B10-10BC-491D-AE52-DC366D51D9F1}" type="sibTrans" cxnId="{998DBB90-4FA5-4D9C-AE2C-583CFC810D2D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2E87FD3-FA77-46EA-9797-D9D483A078B0}">
      <dgm:prSet custT="1"/>
      <dgm:spPr/>
      <dgm:t>
        <a:bodyPr/>
        <a:lstStyle/>
        <a:p>
          <a:pPr rtl="1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لم يكن بالوسع حجبها عن الناس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E53FAE3-E4D9-40C6-8E57-FD7826EF96F7}" type="parTrans" cxnId="{F9392CFC-B7B9-465A-A802-21FD6FCD15A4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A3F1748-45B0-4766-8340-82FFF2644FEF}" type="sibTrans" cxnId="{F9392CFC-B7B9-465A-A802-21FD6FCD15A4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37555CA-96AE-40DD-A6C0-1D3A1DBB1AFC}">
      <dgm:prSet custT="1"/>
      <dgm:spPr/>
      <dgm:t>
        <a:bodyPr/>
        <a:lstStyle/>
        <a:p>
          <a:pPr rtl="1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اعتداء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154413B-1EEB-49DF-9A9E-5740B5F89E7D}" type="parTrans" cxnId="{6121F93E-3144-4E53-89D1-B118F123C8AF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5360369-AAA9-43B0-8C71-5E7772604700}" type="sibTrans" cxnId="{6121F93E-3144-4E53-89D1-B118F123C8AF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3E699FC-3A91-46CA-9519-FC1ED66D16E2}">
      <dgm:prSet custT="1"/>
      <dgm:spPr/>
      <dgm:t>
        <a:bodyPr/>
        <a:lstStyle/>
        <a:p>
          <a:pPr rtl="1"/>
          <a:r>
            <a:rPr lang="ar-SA" sz="10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إعتداء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DEEF254-E7CD-491E-9F4F-121A012C15DB}" type="parTrans" cxnId="{473DA794-D4E6-4E92-9476-2FCB6FAC1D2C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2D5FF6B-65BD-4690-BD29-3AA7FF107BB2}" type="sibTrans" cxnId="{473DA794-D4E6-4E92-9476-2FCB6FAC1D2C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F57A7F4-C918-4288-8395-0EFE01CF4905}">
      <dgm:prSet custT="1"/>
      <dgm:spPr/>
      <dgm:t>
        <a:bodyPr/>
        <a:lstStyle/>
        <a:p>
          <a:pPr rtl="1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عرض شخصي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24840A1-6C92-4440-A014-14776C395678}" type="parTrans" cxnId="{476A3F4A-764E-4C50-86B9-2288E4EBAB2A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73CB3D7-3B49-436B-98A3-38A21875E25B}" type="sibTrans" cxnId="{476A3F4A-764E-4C50-86B9-2288E4EBAB2A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6AEB0B4-17CC-48AE-91B7-F85E1E5BBD34}">
      <dgm:prSet custT="1"/>
      <dgm:spPr/>
      <dgm:t>
        <a:bodyPr/>
        <a:lstStyle/>
        <a:p>
          <a:pPr rtl="1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أنثى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B57D4FD-270F-4F6E-8758-1D9E2F271E99}" type="parTrans" cxnId="{D7CC6819-21F2-47C1-8A13-8FE40FAFB16D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FCB9842-2361-42F2-A4A2-90D55C594E98}" type="sibTrans" cxnId="{D7CC6819-21F2-47C1-8A13-8FE40FAFB16D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2A6DEAB-B52E-4148-B074-BBA0E2E9C043}">
      <dgm:prSet custT="1"/>
      <dgm:spPr/>
      <dgm:t>
        <a:bodyPr/>
        <a:lstStyle/>
        <a:p>
          <a:pPr rtl="1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ذكر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6A143F2-F786-429C-BE39-BED8A36F6489}" type="parTrans" cxnId="{0092B2C5-2187-48D8-B47D-1EF2ACD7B7D3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D0F06D8-7C38-49B3-A45F-31BE8EEEA515}" type="sibTrans" cxnId="{0092B2C5-2187-48D8-B47D-1EF2ACD7B7D3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F4492F1-41CB-45E8-A32F-123112B71FF9}">
      <dgm:prSet custT="1"/>
      <dgm:spPr/>
      <dgm:t>
        <a:bodyPr/>
        <a:lstStyle/>
        <a:p>
          <a:pPr rtl="1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دون الثامنة عشرة من عمرها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A5F641E-F665-493A-8731-71F8183CEAAD}" type="parTrans" cxnId="{01F2A663-7B0C-47C6-920E-59443B3546DB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E38C325-B975-4F1D-8CEA-EDF5A3383FF8}" type="sibTrans" cxnId="{01F2A663-7B0C-47C6-920E-59443B3546DB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6BFB821-C6D9-4DA2-AB33-3B4A726F215F}">
      <dgm:prSet custT="1"/>
      <dgm:spPr/>
      <dgm:t>
        <a:bodyPr/>
        <a:lstStyle/>
        <a:p>
          <a:pPr rtl="1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دون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64EEE69-62BF-410D-97ED-73726FFB2FFC}" type="parTrans" cxnId="{825F991E-B7A6-4635-9F0F-6EB24D8F9B68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29940AB-2B94-4EBC-8D3B-DF201DCCF7F5}" type="sibTrans" cxnId="{825F991E-B7A6-4635-9F0F-6EB24D8F9B68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C0F935F-2740-472A-8335-BBBBB8552449}">
      <dgm:prSet custT="1"/>
      <dgm:spPr/>
      <dgm:t>
        <a:bodyPr/>
        <a:lstStyle/>
        <a:p>
          <a:pPr rtl="1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القوة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360B141-810E-4175-A1B4-15535F9A3F7C}" type="parTrans" cxnId="{239BF2BC-17B4-41F5-ABB7-63212AD0EB53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E3F73DC-D047-4106-9417-38A4D740EE72}" type="sibTrans" cxnId="{239BF2BC-17B4-41F5-ABB7-63212AD0EB53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661E023-DA67-4FF0-A839-D7EC0282AFB5}">
      <dgm:prSet custT="1"/>
      <dgm:spPr/>
      <dgm:t>
        <a:bodyPr/>
        <a:lstStyle/>
        <a:p>
          <a:pPr rtl="1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التهديد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275B210-96A2-42A6-8491-2FA6948494E7}" type="parTrans" cxnId="{4ABB3C49-E60D-473D-AEB1-5508EDF0FD15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C49ECD0-837E-4472-B8E7-4C1FC057B8B0}" type="sibTrans" cxnId="{4ABB3C49-E60D-473D-AEB1-5508EDF0FD15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298EBC2-2913-4CBB-BBB4-F491A961FBA3}">
      <dgm:prSet custT="1"/>
      <dgm:spPr/>
      <dgm:t>
        <a:bodyPr/>
        <a:lstStyle/>
        <a:p>
          <a:pPr rtl="1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الحيلة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C5CF31C-A104-4F24-ABEC-E00C09718381}" type="parTrans" cxnId="{BE1B20F4-0459-44E4-A198-67804D62F8C9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E6D0675-C974-4E81-9F9F-CC3E5358B922}" type="sibTrans" cxnId="{BE1B20F4-0459-44E4-A198-67804D62F8C9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F9C79B4-8F0E-4916-AF6D-260C154C8EAD}">
      <dgm:prSet custT="1"/>
      <dgm:spPr/>
      <dgm:t>
        <a:bodyPr/>
        <a:lstStyle/>
        <a:p>
          <a:pPr rtl="1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عرض شخص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F56C632-18E6-4FE3-A0BB-81B0FD7DC376}" type="parTrans" cxnId="{6AA4E607-899A-4B57-8F5B-FC642E440D73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573C1A1-7164-49DC-9502-52F31809F393}" type="sibTrans" cxnId="{6AA4E607-899A-4B57-8F5B-FC642E440D73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0A30090-6CEC-4E68-B969-43A0DB99C009}">
      <dgm:prSet custT="1"/>
      <dgm:spPr/>
      <dgm:t>
        <a:bodyPr/>
        <a:lstStyle/>
        <a:p>
          <a:pPr rtl="1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أنثى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B3DD39B-D632-43D0-AA18-053EA673C8D1}" type="parTrans" cxnId="{3567BD15-04A0-4FB6-BE4A-6AB91FA0E6CB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66D7751-99AB-4127-BE44-93A6A48E0B5A}" type="sibTrans" cxnId="{3567BD15-04A0-4FB6-BE4A-6AB91FA0E6CB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42BBC5A-3D76-4541-80C4-F9526E9932CB}">
      <dgm:prSet custT="1"/>
      <dgm:spPr/>
      <dgm:t>
        <a:bodyPr/>
        <a:lstStyle/>
        <a:p>
          <a:pPr rtl="1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ذكر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C5DFD6F-F5A5-4C34-BCE3-2C0146FF4400}" type="parTrans" cxnId="{8BF33E48-B497-4C77-8869-41E65C70A666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1099BCE-C6AC-464C-B488-6F3A4A3443F9}" type="sibTrans" cxnId="{8BF33E48-B497-4C77-8869-41E65C70A666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62026BE-B747-48EC-AA7D-3B5275CF6DCD}">
      <dgm:prSet custT="1"/>
      <dgm:spPr/>
      <dgm:t>
        <a:bodyPr/>
        <a:lstStyle/>
        <a:p>
          <a:pPr rtl="1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بالقوة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AC7745E-F901-4FA9-BEFA-F69E5AC3BD2B}" type="parTrans" cxnId="{CC5D4A7D-BDAF-4E2E-B24D-E0B4317858F7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999A512-C2CB-4232-933F-2748BC93C943}" type="sibTrans" cxnId="{CC5D4A7D-BDAF-4E2E-B24D-E0B4317858F7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10BF323-E19E-426F-B33A-BEB96D709D08}">
      <dgm:prSet custT="1"/>
      <dgm:spPr/>
      <dgm:t>
        <a:bodyPr/>
        <a:lstStyle/>
        <a:p>
          <a:pPr rtl="1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التهديد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93A8E7D-B5BF-4414-A27C-285522705B17}" type="parTrans" cxnId="{E98D21AB-255E-4EBC-B459-A764F7E8B54A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CDBE4C3-8909-4B11-BBF2-3BA58A721658}" type="sibTrans" cxnId="{E98D21AB-255E-4EBC-B459-A764F7E8B54A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1368CED-4981-4025-878D-7C0DFB0CD771}">
      <dgm:prSet custT="1"/>
      <dgm:spPr/>
      <dgm:t>
        <a:bodyPr/>
        <a:lstStyle/>
        <a:p>
          <a:pPr rtl="1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الحيلة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55080E7-2E54-4B25-AA15-B0E825B17112}" type="parTrans" cxnId="{2BB475D8-4767-47F5-BB8C-5311C7DBB986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FA56E52-5451-4AB1-8A21-4554CCAF2642}" type="sibTrans" cxnId="{2BB475D8-4767-47F5-BB8C-5311C7DBB986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E72E4DD-D9CB-45FE-B683-CF8406A306D5}">
      <dgm:prSet custT="1"/>
      <dgm:spPr/>
      <dgm:t>
        <a:bodyPr/>
        <a:lstStyle/>
        <a:p>
          <a:pPr rtl="1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أي وجه أخر من أوجه عدم الرضا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7EDB685-2716-45CF-B8DF-D0986224A625}" type="parTrans" cxnId="{A3B81D3B-328A-4905-A484-3136E6404E14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9B45980-8050-45B3-B771-77BE4AA671D3}" type="sibTrans" cxnId="{A3B81D3B-328A-4905-A484-3136E6404E14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3355284-075F-46C5-9F87-EB5AD5F827F7}" type="pres">
      <dgm:prSet presAssocID="{7404A68A-209B-4E16-9ECD-2FAEAB01992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ar-SA"/>
        </a:p>
      </dgm:t>
    </dgm:pt>
    <dgm:pt modelId="{BC1F5535-086E-4700-804B-15D983682BDC}" type="pres">
      <dgm:prSet presAssocID="{2C260A21-E1CF-4AB1-98EA-F92DFBB2B97B}" presName="hierRoot1" presStyleCnt="0">
        <dgm:presLayoutVars>
          <dgm:hierBranch val="init"/>
        </dgm:presLayoutVars>
      </dgm:prSet>
      <dgm:spPr/>
    </dgm:pt>
    <dgm:pt modelId="{4D69CE83-B1AE-4190-A3D1-6D6D1E428A90}" type="pres">
      <dgm:prSet presAssocID="{2C260A21-E1CF-4AB1-98EA-F92DFBB2B97B}" presName="rootComposite1" presStyleCnt="0"/>
      <dgm:spPr/>
    </dgm:pt>
    <dgm:pt modelId="{FC0A61B6-2369-464E-BAED-563188C07C1C}" type="pres">
      <dgm:prSet presAssocID="{2C260A21-E1CF-4AB1-98EA-F92DFBB2B97B}" presName="rootText1" presStyleLbl="node0" presStyleIdx="0" presStyleCnt="1" custScaleX="334371" custScaleY="217617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7A71939C-B5CB-45CD-933B-A283DD8F7765}" type="pres">
      <dgm:prSet presAssocID="{2C260A21-E1CF-4AB1-98EA-F92DFBB2B97B}" presName="rootConnector1" presStyleLbl="node1" presStyleIdx="0" presStyleCnt="0"/>
      <dgm:spPr/>
      <dgm:t>
        <a:bodyPr/>
        <a:lstStyle/>
        <a:p>
          <a:pPr rtl="1"/>
          <a:endParaRPr lang="ar-SA"/>
        </a:p>
      </dgm:t>
    </dgm:pt>
    <dgm:pt modelId="{67B2E8B9-84D0-47E1-99A7-D8F8D863268C}" type="pres">
      <dgm:prSet presAssocID="{2C260A21-E1CF-4AB1-98EA-F92DFBB2B97B}" presName="hierChild2" presStyleCnt="0"/>
      <dgm:spPr/>
    </dgm:pt>
    <dgm:pt modelId="{51D6C143-81F0-4F33-95FB-13545F319567}" type="pres">
      <dgm:prSet presAssocID="{127B3AD4-E471-43E1-B8A5-E0AAED7ADB97}" presName="Name37" presStyleLbl="parChTrans1D2" presStyleIdx="0" presStyleCnt="1"/>
      <dgm:spPr/>
      <dgm:t>
        <a:bodyPr/>
        <a:lstStyle/>
        <a:p>
          <a:pPr rtl="1"/>
          <a:endParaRPr lang="ar-SA"/>
        </a:p>
      </dgm:t>
    </dgm:pt>
    <dgm:pt modelId="{26C91D70-B5D7-4CBC-83C8-78CBB5670753}" type="pres">
      <dgm:prSet presAssocID="{7AB2A5A1-0DFC-4440-A7B9-D7E55D49368B}" presName="hierRoot2" presStyleCnt="0">
        <dgm:presLayoutVars>
          <dgm:hierBranch/>
        </dgm:presLayoutVars>
      </dgm:prSet>
      <dgm:spPr/>
    </dgm:pt>
    <dgm:pt modelId="{1645C1E8-AA1B-45EE-A57A-E5E66B87D518}" type="pres">
      <dgm:prSet presAssocID="{7AB2A5A1-0DFC-4440-A7B9-D7E55D49368B}" presName="rootComposite" presStyleCnt="0"/>
      <dgm:spPr/>
    </dgm:pt>
    <dgm:pt modelId="{AA10B668-7E6C-4D2E-937B-BA5590C89478}" type="pres">
      <dgm:prSet presAssocID="{7AB2A5A1-0DFC-4440-A7B9-D7E55D49368B}" presName="rootText" presStyleLbl="node2" presStyleIdx="0" presStyleCnt="1" custScaleX="254011" custScaleY="183369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BB0F05F8-DCCA-4E19-A86C-46CC8CF363A3}" type="pres">
      <dgm:prSet presAssocID="{7AB2A5A1-0DFC-4440-A7B9-D7E55D49368B}" presName="rootConnector" presStyleLbl="node2" presStyleIdx="0" presStyleCnt="1"/>
      <dgm:spPr/>
      <dgm:t>
        <a:bodyPr/>
        <a:lstStyle/>
        <a:p>
          <a:pPr rtl="1"/>
          <a:endParaRPr lang="ar-SA"/>
        </a:p>
      </dgm:t>
    </dgm:pt>
    <dgm:pt modelId="{7A8C5E20-1AD5-4792-B4D8-078E232A9ABA}" type="pres">
      <dgm:prSet presAssocID="{7AB2A5A1-0DFC-4440-A7B9-D7E55D49368B}" presName="hierChild4" presStyleCnt="0"/>
      <dgm:spPr/>
    </dgm:pt>
    <dgm:pt modelId="{F422E749-5BEE-4141-94D1-56043D89F9D0}" type="pres">
      <dgm:prSet presAssocID="{3E748586-AB2A-4B22-BC0E-AB1676572881}" presName="Name35" presStyleLbl="parChTrans1D3" presStyleIdx="0" presStyleCnt="8"/>
      <dgm:spPr/>
      <dgm:t>
        <a:bodyPr/>
        <a:lstStyle/>
        <a:p>
          <a:pPr rtl="1"/>
          <a:endParaRPr lang="ar-SA"/>
        </a:p>
      </dgm:t>
    </dgm:pt>
    <dgm:pt modelId="{4039043D-FEB8-4B6B-9E28-68C46BF62467}" type="pres">
      <dgm:prSet presAssocID="{454BF6EA-F2DB-441F-AD46-94345855B6DC}" presName="hierRoot2" presStyleCnt="0">
        <dgm:presLayoutVars>
          <dgm:hierBranch/>
        </dgm:presLayoutVars>
      </dgm:prSet>
      <dgm:spPr/>
    </dgm:pt>
    <dgm:pt modelId="{0C223396-2683-407B-8B68-0F61703545C2}" type="pres">
      <dgm:prSet presAssocID="{454BF6EA-F2DB-441F-AD46-94345855B6DC}" presName="rootComposite" presStyleCnt="0"/>
      <dgm:spPr/>
    </dgm:pt>
    <dgm:pt modelId="{8A36AA3C-4094-4C2C-AD73-36ACAD44DBB8}" type="pres">
      <dgm:prSet presAssocID="{454BF6EA-F2DB-441F-AD46-94345855B6DC}" presName="rootText" presStyleLbl="node3" presStyleIdx="0" presStyleCnt="8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B9BFB1B9-8EC3-43E3-A515-1DFDF8C6C574}" type="pres">
      <dgm:prSet presAssocID="{454BF6EA-F2DB-441F-AD46-94345855B6DC}" presName="rootConnector" presStyleLbl="node3" presStyleIdx="0" presStyleCnt="8"/>
      <dgm:spPr/>
      <dgm:t>
        <a:bodyPr/>
        <a:lstStyle/>
        <a:p>
          <a:pPr rtl="1"/>
          <a:endParaRPr lang="ar-SA"/>
        </a:p>
      </dgm:t>
    </dgm:pt>
    <dgm:pt modelId="{9299BEF1-9304-41CD-804E-AC587663A457}" type="pres">
      <dgm:prSet presAssocID="{454BF6EA-F2DB-441F-AD46-94345855B6DC}" presName="hierChild4" presStyleCnt="0"/>
      <dgm:spPr/>
    </dgm:pt>
    <dgm:pt modelId="{ADCB4AEF-C3B5-4DC1-8A99-58759C8C1A50}" type="pres">
      <dgm:prSet presAssocID="{5FA69865-849D-4AA2-B446-00368B711125}" presName="Name35" presStyleLbl="parChTrans1D4" presStyleIdx="0" presStyleCnt="44"/>
      <dgm:spPr/>
      <dgm:t>
        <a:bodyPr/>
        <a:lstStyle/>
        <a:p>
          <a:pPr rtl="1"/>
          <a:endParaRPr lang="ar-SA"/>
        </a:p>
      </dgm:t>
    </dgm:pt>
    <dgm:pt modelId="{8C0DC0EC-4593-42CD-8D39-5331315919FF}" type="pres">
      <dgm:prSet presAssocID="{888ED1C7-7353-4FE5-A68E-F42B7B5D295A}" presName="hierRoot2" presStyleCnt="0">
        <dgm:presLayoutVars>
          <dgm:hierBranch val="init"/>
        </dgm:presLayoutVars>
      </dgm:prSet>
      <dgm:spPr/>
    </dgm:pt>
    <dgm:pt modelId="{534ADC27-BE49-4F79-95E4-787DADDAAA63}" type="pres">
      <dgm:prSet presAssocID="{888ED1C7-7353-4FE5-A68E-F42B7B5D295A}" presName="rootComposite" presStyleCnt="0"/>
      <dgm:spPr/>
    </dgm:pt>
    <dgm:pt modelId="{D0B6AF42-2A19-4DC8-99CA-3FA074E387F2}" type="pres">
      <dgm:prSet presAssocID="{888ED1C7-7353-4FE5-A68E-F42B7B5D295A}" presName="rootText" presStyleLbl="node4" presStyleIdx="0" presStyleCnt="44" custScaleY="367865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6258F7C4-4525-4EE3-87EB-D5EF55480A06}" type="pres">
      <dgm:prSet presAssocID="{888ED1C7-7353-4FE5-A68E-F42B7B5D295A}" presName="rootConnector" presStyleLbl="node4" presStyleIdx="0" presStyleCnt="44"/>
      <dgm:spPr/>
      <dgm:t>
        <a:bodyPr/>
        <a:lstStyle/>
        <a:p>
          <a:pPr rtl="1"/>
          <a:endParaRPr lang="ar-SA"/>
        </a:p>
      </dgm:t>
    </dgm:pt>
    <dgm:pt modelId="{1769149E-F0D3-4B59-8837-4A70798FDEFB}" type="pres">
      <dgm:prSet presAssocID="{888ED1C7-7353-4FE5-A68E-F42B7B5D295A}" presName="hierChild4" presStyleCnt="0"/>
      <dgm:spPr/>
    </dgm:pt>
    <dgm:pt modelId="{7D94DB0A-B820-41A2-9476-135A56529D02}" type="pres">
      <dgm:prSet presAssocID="{888ED1C7-7353-4FE5-A68E-F42B7B5D295A}" presName="hierChild5" presStyleCnt="0"/>
      <dgm:spPr/>
    </dgm:pt>
    <dgm:pt modelId="{FF1BC4CA-1D20-493D-A509-378420455DCC}" type="pres">
      <dgm:prSet presAssocID="{6E169123-6298-4ED2-8DDD-8EBEF288E262}" presName="Name35" presStyleLbl="parChTrans1D4" presStyleIdx="1" presStyleCnt="44"/>
      <dgm:spPr/>
      <dgm:t>
        <a:bodyPr/>
        <a:lstStyle/>
        <a:p>
          <a:pPr rtl="1"/>
          <a:endParaRPr lang="ar-SA"/>
        </a:p>
      </dgm:t>
    </dgm:pt>
    <dgm:pt modelId="{6D046278-3CA9-4F92-AC93-1E28C9A32E1F}" type="pres">
      <dgm:prSet presAssocID="{8AA59721-8598-42D6-AEA4-967CBB114546}" presName="hierRoot2" presStyleCnt="0">
        <dgm:presLayoutVars>
          <dgm:hierBranch val="init"/>
        </dgm:presLayoutVars>
      </dgm:prSet>
      <dgm:spPr/>
    </dgm:pt>
    <dgm:pt modelId="{42370BFF-71E8-4A85-B46A-8B996A4135F6}" type="pres">
      <dgm:prSet presAssocID="{8AA59721-8598-42D6-AEA4-967CBB114546}" presName="rootComposite" presStyleCnt="0"/>
      <dgm:spPr/>
    </dgm:pt>
    <dgm:pt modelId="{B8C71CDD-8FCF-40E6-8993-043487D4F181}" type="pres">
      <dgm:prSet presAssocID="{8AA59721-8598-42D6-AEA4-967CBB114546}" presName="rootText" presStyleLbl="node4" presStyleIdx="1" presStyleCnt="44" custScaleY="367865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04691788-673E-4D35-AB95-3B8DF7D8FF4C}" type="pres">
      <dgm:prSet presAssocID="{8AA59721-8598-42D6-AEA4-967CBB114546}" presName="rootConnector" presStyleLbl="node4" presStyleIdx="1" presStyleCnt="44"/>
      <dgm:spPr/>
      <dgm:t>
        <a:bodyPr/>
        <a:lstStyle/>
        <a:p>
          <a:pPr rtl="1"/>
          <a:endParaRPr lang="ar-SA"/>
        </a:p>
      </dgm:t>
    </dgm:pt>
    <dgm:pt modelId="{566027E4-BF89-4DB2-9F14-FF8BFE94779C}" type="pres">
      <dgm:prSet presAssocID="{8AA59721-8598-42D6-AEA4-967CBB114546}" presName="hierChild4" presStyleCnt="0"/>
      <dgm:spPr/>
    </dgm:pt>
    <dgm:pt modelId="{AFC68FF8-1607-4EBF-9328-2288A2CE74A2}" type="pres">
      <dgm:prSet presAssocID="{8AA59721-8598-42D6-AEA4-967CBB114546}" presName="hierChild5" presStyleCnt="0"/>
      <dgm:spPr/>
    </dgm:pt>
    <dgm:pt modelId="{B1262151-1886-482E-9447-D444DABB1C4B}" type="pres">
      <dgm:prSet presAssocID="{454BF6EA-F2DB-441F-AD46-94345855B6DC}" presName="hierChild5" presStyleCnt="0"/>
      <dgm:spPr/>
    </dgm:pt>
    <dgm:pt modelId="{AB5FD02F-3B51-4432-A2D1-8EF969A652A5}" type="pres">
      <dgm:prSet presAssocID="{E5A361D1-4BBB-4260-9DBA-F65892A1E715}" presName="Name35" presStyleLbl="parChTrans1D3" presStyleIdx="1" presStyleCnt="8"/>
      <dgm:spPr/>
      <dgm:t>
        <a:bodyPr/>
        <a:lstStyle/>
        <a:p>
          <a:pPr rtl="1"/>
          <a:endParaRPr lang="ar-SA"/>
        </a:p>
      </dgm:t>
    </dgm:pt>
    <dgm:pt modelId="{55088A09-4E51-4BD1-9184-6BCC0BDB8E9D}" type="pres">
      <dgm:prSet presAssocID="{846FB41C-5CF9-4F4B-8382-61518CB5FE68}" presName="hierRoot2" presStyleCnt="0">
        <dgm:presLayoutVars>
          <dgm:hierBranch/>
        </dgm:presLayoutVars>
      </dgm:prSet>
      <dgm:spPr/>
    </dgm:pt>
    <dgm:pt modelId="{F44B9ADC-6986-4717-87E2-D979DAAB471C}" type="pres">
      <dgm:prSet presAssocID="{846FB41C-5CF9-4F4B-8382-61518CB5FE68}" presName="rootComposite" presStyleCnt="0"/>
      <dgm:spPr/>
    </dgm:pt>
    <dgm:pt modelId="{3C8128B8-4222-4C9F-BDCB-EDF94DF3E298}" type="pres">
      <dgm:prSet presAssocID="{846FB41C-5CF9-4F4B-8382-61518CB5FE68}" presName="rootText" presStyleLbl="node3" presStyleIdx="1" presStyleCnt="8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FF520EE1-AD72-4ED7-8621-56A51C6A711B}" type="pres">
      <dgm:prSet presAssocID="{846FB41C-5CF9-4F4B-8382-61518CB5FE68}" presName="rootConnector" presStyleLbl="node3" presStyleIdx="1" presStyleCnt="8"/>
      <dgm:spPr/>
      <dgm:t>
        <a:bodyPr/>
        <a:lstStyle/>
        <a:p>
          <a:pPr rtl="1"/>
          <a:endParaRPr lang="ar-SA"/>
        </a:p>
      </dgm:t>
    </dgm:pt>
    <dgm:pt modelId="{0BD7818B-9B07-48E5-A7B0-8629375D32A7}" type="pres">
      <dgm:prSet presAssocID="{846FB41C-5CF9-4F4B-8382-61518CB5FE68}" presName="hierChild4" presStyleCnt="0"/>
      <dgm:spPr/>
    </dgm:pt>
    <dgm:pt modelId="{F6AAAE8C-459D-4670-A72F-C9ADC27EAA35}" type="pres">
      <dgm:prSet presAssocID="{4EEAC139-891C-463C-8345-A3C384F69764}" presName="Name35" presStyleLbl="parChTrans1D4" presStyleIdx="2" presStyleCnt="44"/>
      <dgm:spPr/>
      <dgm:t>
        <a:bodyPr/>
        <a:lstStyle/>
        <a:p>
          <a:pPr rtl="1"/>
          <a:endParaRPr lang="ar-SA"/>
        </a:p>
      </dgm:t>
    </dgm:pt>
    <dgm:pt modelId="{B8D4088B-ECDE-477C-91A9-45E52488272C}" type="pres">
      <dgm:prSet presAssocID="{AA649D08-18C0-487F-893E-3C34B39059F5}" presName="hierRoot2" presStyleCnt="0">
        <dgm:presLayoutVars>
          <dgm:hierBranch val="init"/>
        </dgm:presLayoutVars>
      </dgm:prSet>
      <dgm:spPr/>
    </dgm:pt>
    <dgm:pt modelId="{FF9E5F9E-22FC-453D-B808-44748A60B0C1}" type="pres">
      <dgm:prSet presAssocID="{AA649D08-18C0-487F-893E-3C34B39059F5}" presName="rootComposite" presStyleCnt="0"/>
      <dgm:spPr/>
    </dgm:pt>
    <dgm:pt modelId="{1AF3EEFE-857C-4AC9-9E2B-041B3BC23BA1}" type="pres">
      <dgm:prSet presAssocID="{AA649D08-18C0-487F-893E-3C34B39059F5}" presName="rootText" presStyleLbl="node4" presStyleIdx="2" presStyleCnt="44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A1F448E4-7EC7-4BDA-A2EA-6BC4AAA3FF74}" type="pres">
      <dgm:prSet presAssocID="{AA649D08-18C0-487F-893E-3C34B39059F5}" presName="rootConnector" presStyleLbl="node4" presStyleIdx="2" presStyleCnt="44"/>
      <dgm:spPr/>
      <dgm:t>
        <a:bodyPr/>
        <a:lstStyle/>
        <a:p>
          <a:pPr rtl="1"/>
          <a:endParaRPr lang="ar-SA"/>
        </a:p>
      </dgm:t>
    </dgm:pt>
    <dgm:pt modelId="{9E62EF3E-7E1B-4CF5-8672-2AA627278AF2}" type="pres">
      <dgm:prSet presAssocID="{AA649D08-18C0-487F-893E-3C34B39059F5}" presName="hierChild4" presStyleCnt="0"/>
      <dgm:spPr/>
    </dgm:pt>
    <dgm:pt modelId="{285FD9FD-BDB0-4CAB-B20F-1166B269E0DA}" type="pres">
      <dgm:prSet presAssocID="{AA649D08-18C0-487F-893E-3C34B39059F5}" presName="hierChild5" presStyleCnt="0"/>
      <dgm:spPr/>
    </dgm:pt>
    <dgm:pt modelId="{C7E77452-FBB4-49AA-B332-2A952B4A56C1}" type="pres">
      <dgm:prSet presAssocID="{5159731A-E7E8-4F94-B213-EA3CC785D8C5}" presName="Name35" presStyleLbl="parChTrans1D4" presStyleIdx="3" presStyleCnt="44"/>
      <dgm:spPr/>
      <dgm:t>
        <a:bodyPr/>
        <a:lstStyle/>
        <a:p>
          <a:pPr rtl="1"/>
          <a:endParaRPr lang="ar-SA"/>
        </a:p>
      </dgm:t>
    </dgm:pt>
    <dgm:pt modelId="{AF38B102-1CE1-4700-82C9-9B4361551ADE}" type="pres">
      <dgm:prSet presAssocID="{CE4F509A-85B1-460A-AC57-5867DF6FE924}" presName="hierRoot2" presStyleCnt="0">
        <dgm:presLayoutVars>
          <dgm:hierBranch val="l"/>
        </dgm:presLayoutVars>
      </dgm:prSet>
      <dgm:spPr/>
    </dgm:pt>
    <dgm:pt modelId="{A7C2E2D8-A057-4EF3-A0B5-14F4C4A2A195}" type="pres">
      <dgm:prSet presAssocID="{CE4F509A-85B1-460A-AC57-5867DF6FE924}" presName="rootComposite" presStyleCnt="0"/>
      <dgm:spPr/>
    </dgm:pt>
    <dgm:pt modelId="{9626BFA0-B334-46C9-81E4-FB747BEB149F}" type="pres">
      <dgm:prSet presAssocID="{CE4F509A-85B1-460A-AC57-5867DF6FE924}" presName="rootText" presStyleLbl="node4" presStyleIdx="3" presStyleCnt="44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20604521-C646-43AE-A127-D4538C99A415}" type="pres">
      <dgm:prSet presAssocID="{CE4F509A-85B1-460A-AC57-5867DF6FE924}" presName="rootConnector" presStyleLbl="node4" presStyleIdx="3" presStyleCnt="44"/>
      <dgm:spPr/>
      <dgm:t>
        <a:bodyPr/>
        <a:lstStyle/>
        <a:p>
          <a:pPr rtl="1"/>
          <a:endParaRPr lang="ar-SA"/>
        </a:p>
      </dgm:t>
    </dgm:pt>
    <dgm:pt modelId="{2C17DF40-5719-4692-B043-24B2ED503EFE}" type="pres">
      <dgm:prSet presAssocID="{CE4F509A-85B1-460A-AC57-5867DF6FE924}" presName="hierChild4" presStyleCnt="0"/>
      <dgm:spPr/>
    </dgm:pt>
    <dgm:pt modelId="{DA336138-1016-49B9-9698-ADF425599D7D}" type="pres">
      <dgm:prSet presAssocID="{44F56D9E-23F8-4BBB-9457-989CF5ABC038}" presName="Name50" presStyleLbl="parChTrans1D4" presStyleIdx="4" presStyleCnt="44"/>
      <dgm:spPr/>
      <dgm:t>
        <a:bodyPr/>
        <a:lstStyle/>
        <a:p>
          <a:pPr rtl="1"/>
          <a:endParaRPr lang="ar-SA"/>
        </a:p>
      </dgm:t>
    </dgm:pt>
    <dgm:pt modelId="{F8BA5069-1612-42F4-886A-22362345CAC0}" type="pres">
      <dgm:prSet presAssocID="{E896D36D-9FEB-4893-9D2F-FA2FEC26C4FD}" presName="hierRoot2" presStyleCnt="0">
        <dgm:presLayoutVars>
          <dgm:hierBranch val="init"/>
        </dgm:presLayoutVars>
      </dgm:prSet>
      <dgm:spPr/>
    </dgm:pt>
    <dgm:pt modelId="{3F290023-A6DE-4C49-A677-84541D72E55A}" type="pres">
      <dgm:prSet presAssocID="{E896D36D-9FEB-4893-9D2F-FA2FEC26C4FD}" presName="rootComposite" presStyleCnt="0"/>
      <dgm:spPr/>
    </dgm:pt>
    <dgm:pt modelId="{6548A80B-4BD5-43A7-B1E5-5EB4E12FAA04}" type="pres">
      <dgm:prSet presAssocID="{E896D36D-9FEB-4893-9D2F-FA2FEC26C4FD}" presName="rootText" presStyleLbl="node4" presStyleIdx="4" presStyleCnt="44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74AFD41F-8625-4A27-8976-A1A3FFB42254}" type="pres">
      <dgm:prSet presAssocID="{E896D36D-9FEB-4893-9D2F-FA2FEC26C4FD}" presName="rootConnector" presStyleLbl="node4" presStyleIdx="4" presStyleCnt="44"/>
      <dgm:spPr/>
      <dgm:t>
        <a:bodyPr/>
        <a:lstStyle/>
        <a:p>
          <a:pPr rtl="1"/>
          <a:endParaRPr lang="ar-SA"/>
        </a:p>
      </dgm:t>
    </dgm:pt>
    <dgm:pt modelId="{DC01A829-CCF1-4568-B101-89D6AB1BEECD}" type="pres">
      <dgm:prSet presAssocID="{E896D36D-9FEB-4893-9D2F-FA2FEC26C4FD}" presName="hierChild4" presStyleCnt="0"/>
      <dgm:spPr/>
    </dgm:pt>
    <dgm:pt modelId="{23434086-3A8F-47EB-B1A4-5465BFCF3407}" type="pres">
      <dgm:prSet presAssocID="{E896D36D-9FEB-4893-9D2F-FA2FEC26C4FD}" presName="hierChild5" presStyleCnt="0"/>
      <dgm:spPr/>
    </dgm:pt>
    <dgm:pt modelId="{21FCE42D-AD08-4B16-9D38-8A9F8901F333}" type="pres">
      <dgm:prSet presAssocID="{0D92AB51-8B15-49E3-ABA5-EF32C00F4362}" presName="Name50" presStyleLbl="parChTrans1D4" presStyleIdx="5" presStyleCnt="44"/>
      <dgm:spPr/>
      <dgm:t>
        <a:bodyPr/>
        <a:lstStyle/>
        <a:p>
          <a:pPr rtl="1"/>
          <a:endParaRPr lang="ar-SA"/>
        </a:p>
      </dgm:t>
    </dgm:pt>
    <dgm:pt modelId="{CE092EF3-AFF9-4552-ABA3-FC22B6902D12}" type="pres">
      <dgm:prSet presAssocID="{5FB0CCB0-D394-458E-91B9-40FE10E84CAD}" presName="hierRoot2" presStyleCnt="0">
        <dgm:presLayoutVars>
          <dgm:hierBranch val="init"/>
        </dgm:presLayoutVars>
      </dgm:prSet>
      <dgm:spPr/>
    </dgm:pt>
    <dgm:pt modelId="{58808CDD-8939-43E8-AF33-4BBC82D1D747}" type="pres">
      <dgm:prSet presAssocID="{5FB0CCB0-D394-458E-91B9-40FE10E84CAD}" presName="rootComposite" presStyleCnt="0"/>
      <dgm:spPr/>
    </dgm:pt>
    <dgm:pt modelId="{7770AD2E-14FA-48A0-BF65-BFF56A1665A4}" type="pres">
      <dgm:prSet presAssocID="{5FB0CCB0-D394-458E-91B9-40FE10E84CAD}" presName="rootText" presStyleLbl="node4" presStyleIdx="5" presStyleCnt="44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F20C4309-8EBE-486F-BCAF-CAD86D8D9A8E}" type="pres">
      <dgm:prSet presAssocID="{5FB0CCB0-D394-458E-91B9-40FE10E84CAD}" presName="rootConnector" presStyleLbl="node4" presStyleIdx="5" presStyleCnt="44"/>
      <dgm:spPr/>
      <dgm:t>
        <a:bodyPr/>
        <a:lstStyle/>
        <a:p>
          <a:pPr rtl="1"/>
          <a:endParaRPr lang="ar-SA"/>
        </a:p>
      </dgm:t>
    </dgm:pt>
    <dgm:pt modelId="{67BF8848-135B-4F46-91CC-3EC4C44AF5CA}" type="pres">
      <dgm:prSet presAssocID="{5FB0CCB0-D394-458E-91B9-40FE10E84CAD}" presName="hierChild4" presStyleCnt="0"/>
      <dgm:spPr/>
    </dgm:pt>
    <dgm:pt modelId="{24E91285-1C13-45FE-8086-0FEF300F25F7}" type="pres">
      <dgm:prSet presAssocID="{5FB0CCB0-D394-458E-91B9-40FE10E84CAD}" presName="hierChild5" presStyleCnt="0"/>
      <dgm:spPr/>
    </dgm:pt>
    <dgm:pt modelId="{6A23870F-5D04-42F3-A244-FA1FD2094473}" type="pres">
      <dgm:prSet presAssocID="{EFE13424-6DA2-4BDC-80A4-1C7138D758E6}" presName="Name50" presStyleLbl="parChTrans1D4" presStyleIdx="6" presStyleCnt="44"/>
      <dgm:spPr/>
      <dgm:t>
        <a:bodyPr/>
        <a:lstStyle/>
        <a:p>
          <a:pPr rtl="1"/>
          <a:endParaRPr lang="ar-SA"/>
        </a:p>
      </dgm:t>
    </dgm:pt>
    <dgm:pt modelId="{5FFC46C4-7C80-4D21-AC6C-9D1FD3F04E99}" type="pres">
      <dgm:prSet presAssocID="{27CF73AC-85A1-4E65-B7AE-192C25DA7C15}" presName="hierRoot2" presStyleCnt="0">
        <dgm:presLayoutVars>
          <dgm:hierBranch val="init"/>
        </dgm:presLayoutVars>
      </dgm:prSet>
      <dgm:spPr/>
    </dgm:pt>
    <dgm:pt modelId="{38C5FE8E-5119-415D-A5FD-F226E2AAE863}" type="pres">
      <dgm:prSet presAssocID="{27CF73AC-85A1-4E65-B7AE-192C25DA7C15}" presName="rootComposite" presStyleCnt="0"/>
      <dgm:spPr/>
    </dgm:pt>
    <dgm:pt modelId="{8C56DF37-EF8F-4426-A340-D3C55834910D}" type="pres">
      <dgm:prSet presAssocID="{27CF73AC-85A1-4E65-B7AE-192C25DA7C15}" presName="rootText" presStyleLbl="node4" presStyleIdx="6" presStyleCnt="44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5DF8E7C1-9152-48A7-88B9-76D74FF990F9}" type="pres">
      <dgm:prSet presAssocID="{27CF73AC-85A1-4E65-B7AE-192C25DA7C15}" presName="rootConnector" presStyleLbl="node4" presStyleIdx="6" presStyleCnt="44"/>
      <dgm:spPr/>
      <dgm:t>
        <a:bodyPr/>
        <a:lstStyle/>
        <a:p>
          <a:pPr rtl="1"/>
          <a:endParaRPr lang="ar-SA"/>
        </a:p>
      </dgm:t>
    </dgm:pt>
    <dgm:pt modelId="{3C2D7EBC-FEDC-4912-B495-B9584C18F457}" type="pres">
      <dgm:prSet presAssocID="{27CF73AC-85A1-4E65-B7AE-192C25DA7C15}" presName="hierChild4" presStyleCnt="0"/>
      <dgm:spPr/>
    </dgm:pt>
    <dgm:pt modelId="{EDFB139A-8D01-48C5-9D53-A404F616FCF5}" type="pres">
      <dgm:prSet presAssocID="{27CF73AC-85A1-4E65-B7AE-192C25DA7C15}" presName="hierChild5" presStyleCnt="0"/>
      <dgm:spPr/>
    </dgm:pt>
    <dgm:pt modelId="{C147A533-00EC-403D-ACC2-6F7C93F4BA8F}" type="pres">
      <dgm:prSet presAssocID="{CE4F509A-85B1-460A-AC57-5867DF6FE924}" presName="hierChild5" presStyleCnt="0"/>
      <dgm:spPr/>
    </dgm:pt>
    <dgm:pt modelId="{12CFBB02-E71C-4369-A10F-BC90E3FEF545}" type="pres">
      <dgm:prSet presAssocID="{846FB41C-5CF9-4F4B-8382-61518CB5FE68}" presName="hierChild5" presStyleCnt="0"/>
      <dgm:spPr/>
    </dgm:pt>
    <dgm:pt modelId="{3F7D65AF-8207-4787-9003-B888F46DCB07}" type="pres">
      <dgm:prSet presAssocID="{3E4A3E4C-5E4C-42C4-9373-7659111FF398}" presName="Name35" presStyleLbl="parChTrans1D3" presStyleIdx="2" presStyleCnt="8"/>
      <dgm:spPr/>
      <dgm:t>
        <a:bodyPr/>
        <a:lstStyle/>
        <a:p>
          <a:pPr rtl="1"/>
          <a:endParaRPr lang="ar-SA"/>
        </a:p>
      </dgm:t>
    </dgm:pt>
    <dgm:pt modelId="{6995409C-9D41-49BB-84DE-85AAB49FA1E9}" type="pres">
      <dgm:prSet presAssocID="{2DA9E596-4624-4FFD-8EDC-F5BC10150A5F}" presName="hierRoot2" presStyleCnt="0">
        <dgm:presLayoutVars>
          <dgm:hierBranch/>
        </dgm:presLayoutVars>
      </dgm:prSet>
      <dgm:spPr/>
    </dgm:pt>
    <dgm:pt modelId="{9EE33A9B-2639-499D-9029-20D36699635B}" type="pres">
      <dgm:prSet presAssocID="{2DA9E596-4624-4FFD-8EDC-F5BC10150A5F}" presName="rootComposite" presStyleCnt="0"/>
      <dgm:spPr/>
    </dgm:pt>
    <dgm:pt modelId="{27C19550-CD35-4BC3-A71D-A3895AAD4913}" type="pres">
      <dgm:prSet presAssocID="{2DA9E596-4624-4FFD-8EDC-F5BC10150A5F}" presName="rootText" presStyleLbl="node3" presStyleIdx="2" presStyleCnt="8" custScaleY="209124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FD610AA6-2F23-41E3-8839-9CC3B4489AE8}" type="pres">
      <dgm:prSet presAssocID="{2DA9E596-4624-4FFD-8EDC-F5BC10150A5F}" presName="rootConnector" presStyleLbl="node3" presStyleIdx="2" presStyleCnt="8"/>
      <dgm:spPr/>
      <dgm:t>
        <a:bodyPr/>
        <a:lstStyle/>
        <a:p>
          <a:pPr rtl="1"/>
          <a:endParaRPr lang="ar-SA"/>
        </a:p>
      </dgm:t>
    </dgm:pt>
    <dgm:pt modelId="{AB7ABDFA-46AB-4CB0-8761-1D6D59E97FFD}" type="pres">
      <dgm:prSet presAssocID="{2DA9E596-4624-4FFD-8EDC-F5BC10150A5F}" presName="hierChild4" presStyleCnt="0"/>
      <dgm:spPr/>
    </dgm:pt>
    <dgm:pt modelId="{EAA16625-F870-4A8B-BB6E-381D790F5EB0}" type="pres">
      <dgm:prSet presAssocID="{D0D8AB9C-F28F-41DD-9955-DCF7056EB58D}" presName="Name35" presStyleLbl="parChTrans1D4" presStyleIdx="7" presStyleCnt="44"/>
      <dgm:spPr/>
      <dgm:t>
        <a:bodyPr/>
        <a:lstStyle/>
        <a:p>
          <a:pPr rtl="1"/>
          <a:endParaRPr lang="ar-SA"/>
        </a:p>
      </dgm:t>
    </dgm:pt>
    <dgm:pt modelId="{22989AD8-94F5-4527-99DB-A3FEF05C9654}" type="pres">
      <dgm:prSet presAssocID="{AA0676C8-BF8D-4866-849F-B8EAA9EC4ADF}" presName="hierRoot2" presStyleCnt="0">
        <dgm:presLayoutVars>
          <dgm:hierBranch/>
        </dgm:presLayoutVars>
      </dgm:prSet>
      <dgm:spPr/>
    </dgm:pt>
    <dgm:pt modelId="{7281204F-519D-4F50-B978-29F2E3BE9D80}" type="pres">
      <dgm:prSet presAssocID="{AA0676C8-BF8D-4866-849F-B8EAA9EC4ADF}" presName="rootComposite" presStyleCnt="0"/>
      <dgm:spPr/>
    </dgm:pt>
    <dgm:pt modelId="{5690B38F-BD69-4646-97D5-55B11E46D67D}" type="pres">
      <dgm:prSet presAssocID="{AA0676C8-BF8D-4866-849F-B8EAA9EC4ADF}" presName="rootText" presStyleLbl="node4" presStyleIdx="7" presStyleCnt="44" custScaleY="296181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4933C6FA-767F-45A1-9728-F0321C0E2EB9}" type="pres">
      <dgm:prSet presAssocID="{AA0676C8-BF8D-4866-849F-B8EAA9EC4ADF}" presName="rootConnector" presStyleLbl="node4" presStyleIdx="7" presStyleCnt="44"/>
      <dgm:spPr/>
      <dgm:t>
        <a:bodyPr/>
        <a:lstStyle/>
        <a:p>
          <a:pPr rtl="1"/>
          <a:endParaRPr lang="ar-SA"/>
        </a:p>
      </dgm:t>
    </dgm:pt>
    <dgm:pt modelId="{E8E52E9D-A286-4B5C-8F10-B572E6A5F26B}" type="pres">
      <dgm:prSet presAssocID="{AA0676C8-BF8D-4866-849F-B8EAA9EC4ADF}" presName="hierChild4" presStyleCnt="0"/>
      <dgm:spPr/>
    </dgm:pt>
    <dgm:pt modelId="{02799C41-92A8-4625-91CD-7518269A1FF5}" type="pres">
      <dgm:prSet presAssocID="{2EC82251-FB6D-4EBD-8A2B-79843DAC4D32}" presName="Name35" presStyleLbl="parChTrans1D4" presStyleIdx="8" presStyleCnt="44"/>
      <dgm:spPr/>
      <dgm:t>
        <a:bodyPr/>
        <a:lstStyle/>
        <a:p>
          <a:pPr rtl="1"/>
          <a:endParaRPr lang="ar-SA"/>
        </a:p>
      </dgm:t>
    </dgm:pt>
    <dgm:pt modelId="{14D1AA56-AE31-486C-8B24-116A6EA46031}" type="pres">
      <dgm:prSet presAssocID="{F229890F-0822-4642-89CE-02085119435A}" presName="hierRoot2" presStyleCnt="0">
        <dgm:presLayoutVars>
          <dgm:hierBranch/>
        </dgm:presLayoutVars>
      </dgm:prSet>
      <dgm:spPr/>
    </dgm:pt>
    <dgm:pt modelId="{424FC96D-DF78-46BC-93B4-E81F1F731862}" type="pres">
      <dgm:prSet presAssocID="{F229890F-0822-4642-89CE-02085119435A}" presName="rootComposite" presStyleCnt="0"/>
      <dgm:spPr/>
    </dgm:pt>
    <dgm:pt modelId="{A4EC1E14-F0F4-4F29-BD96-1F19289FB200}" type="pres">
      <dgm:prSet presAssocID="{F229890F-0822-4642-89CE-02085119435A}" presName="rootText" presStyleLbl="node4" presStyleIdx="8" presStyleCnt="44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C26F03F3-E3C2-481B-B3A8-6CD647636930}" type="pres">
      <dgm:prSet presAssocID="{F229890F-0822-4642-89CE-02085119435A}" presName="rootConnector" presStyleLbl="node4" presStyleIdx="8" presStyleCnt="44"/>
      <dgm:spPr/>
      <dgm:t>
        <a:bodyPr/>
        <a:lstStyle/>
        <a:p>
          <a:pPr rtl="1"/>
          <a:endParaRPr lang="ar-SA"/>
        </a:p>
      </dgm:t>
    </dgm:pt>
    <dgm:pt modelId="{5C5FDA49-9FEA-405C-A94A-805A2AAC989F}" type="pres">
      <dgm:prSet presAssocID="{F229890F-0822-4642-89CE-02085119435A}" presName="hierChild4" presStyleCnt="0"/>
      <dgm:spPr/>
    </dgm:pt>
    <dgm:pt modelId="{AC6FD75E-40E4-4AB8-AAAB-59A33583C56A}" type="pres">
      <dgm:prSet presAssocID="{58404B30-65CC-4AA8-8CAF-FC364243C239}" presName="Name35" presStyleLbl="parChTrans1D4" presStyleIdx="9" presStyleCnt="44"/>
      <dgm:spPr/>
      <dgm:t>
        <a:bodyPr/>
        <a:lstStyle/>
        <a:p>
          <a:pPr rtl="1"/>
          <a:endParaRPr lang="ar-SA"/>
        </a:p>
      </dgm:t>
    </dgm:pt>
    <dgm:pt modelId="{E8AD21B1-D51A-4435-9197-12E8B81C9F87}" type="pres">
      <dgm:prSet presAssocID="{508A9C12-6099-4E8F-8A1B-33361ED4C929}" presName="hierRoot2" presStyleCnt="0">
        <dgm:presLayoutVars>
          <dgm:hierBranch val="l"/>
        </dgm:presLayoutVars>
      </dgm:prSet>
      <dgm:spPr/>
    </dgm:pt>
    <dgm:pt modelId="{5D836391-C9D5-4C0C-9DE2-BF4A6E5595EF}" type="pres">
      <dgm:prSet presAssocID="{508A9C12-6099-4E8F-8A1B-33361ED4C929}" presName="rootComposite" presStyleCnt="0"/>
      <dgm:spPr/>
    </dgm:pt>
    <dgm:pt modelId="{234BEF02-9714-41CC-A423-A75D324F7EE5}" type="pres">
      <dgm:prSet presAssocID="{508A9C12-6099-4E8F-8A1B-33361ED4C929}" presName="rootText" presStyleLbl="node4" presStyleIdx="9" presStyleCnt="44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D4A44145-11B5-4E17-9892-AB1FD51DBCDF}" type="pres">
      <dgm:prSet presAssocID="{508A9C12-6099-4E8F-8A1B-33361ED4C929}" presName="rootConnector" presStyleLbl="node4" presStyleIdx="9" presStyleCnt="44"/>
      <dgm:spPr/>
      <dgm:t>
        <a:bodyPr/>
        <a:lstStyle/>
        <a:p>
          <a:pPr rtl="1"/>
          <a:endParaRPr lang="ar-SA"/>
        </a:p>
      </dgm:t>
    </dgm:pt>
    <dgm:pt modelId="{C022A8CC-D2BA-42C3-8D24-E80C064CCADE}" type="pres">
      <dgm:prSet presAssocID="{508A9C12-6099-4E8F-8A1B-33361ED4C929}" presName="hierChild4" presStyleCnt="0"/>
      <dgm:spPr/>
    </dgm:pt>
    <dgm:pt modelId="{CC82FE1F-C866-4E30-85DA-D7A0F7221819}" type="pres">
      <dgm:prSet presAssocID="{53F7906F-5A0B-43BB-81B8-2C1951B73420}" presName="Name50" presStyleLbl="parChTrans1D4" presStyleIdx="10" presStyleCnt="44"/>
      <dgm:spPr/>
      <dgm:t>
        <a:bodyPr/>
        <a:lstStyle/>
        <a:p>
          <a:pPr rtl="1"/>
          <a:endParaRPr lang="ar-SA"/>
        </a:p>
      </dgm:t>
    </dgm:pt>
    <dgm:pt modelId="{3989BF7E-A6DF-4297-975A-301909E14560}" type="pres">
      <dgm:prSet presAssocID="{58C7C1B2-2124-4A28-9191-8755BCDC709F}" presName="hierRoot2" presStyleCnt="0">
        <dgm:presLayoutVars>
          <dgm:hierBranch val="init"/>
        </dgm:presLayoutVars>
      </dgm:prSet>
      <dgm:spPr/>
    </dgm:pt>
    <dgm:pt modelId="{4C37BA76-273B-41A4-BFE0-495776CC0F6E}" type="pres">
      <dgm:prSet presAssocID="{58C7C1B2-2124-4A28-9191-8755BCDC709F}" presName="rootComposite" presStyleCnt="0"/>
      <dgm:spPr/>
    </dgm:pt>
    <dgm:pt modelId="{803E6BA7-3A2F-4934-A6EA-735CEFF83AC6}" type="pres">
      <dgm:prSet presAssocID="{58C7C1B2-2124-4A28-9191-8755BCDC709F}" presName="rootText" presStyleLbl="node4" presStyleIdx="10" presStyleCnt="44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92F0C905-0FF2-4DC8-B359-2470B0C644F0}" type="pres">
      <dgm:prSet presAssocID="{58C7C1B2-2124-4A28-9191-8755BCDC709F}" presName="rootConnector" presStyleLbl="node4" presStyleIdx="10" presStyleCnt="44"/>
      <dgm:spPr/>
      <dgm:t>
        <a:bodyPr/>
        <a:lstStyle/>
        <a:p>
          <a:pPr rtl="1"/>
          <a:endParaRPr lang="ar-SA"/>
        </a:p>
      </dgm:t>
    </dgm:pt>
    <dgm:pt modelId="{28749CEF-BCA6-4564-AF6A-7118E710483F}" type="pres">
      <dgm:prSet presAssocID="{58C7C1B2-2124-4A28-9191-8755BCDC709F}" presName="hierChild4" presStyleCnt="0"/>
      <dgm:spPr/>
    </dgm:pt>
    <dgm:pt modelId="{CEDB2EB6-0622-4B9D-A2D9-54765AD67D23}" type="pres">
      <dgm:prSet presAssocID="{58C7C1B2-2124-4A28-9191-8755BCDC709F}" presName="hierChild5" presStyleCnt="0"/>
      <dgm:spPr/>
    </dgm:pt>
    <dgm:pt modelId="{308769D5-4293-4669-8CDB-53AC197FBF4F}" type="pres">
      <dgm:prSet presAssocID="{19151A45-462C-4E49-9F40-58C677EB10C4}" presName="Name50" presStyleLbl="parChTrans1D4" presStyleIdx="11" presStyleCnt="44"/>
      <dgm:spPr/>
      <dgm:t>
        <a:bodyPr/>
        <a:lstStyle/>
        <a:p>
          <a:pPr rtl="1"/>
          <a:endParaRPr lang="ar-SA"/>
        </a:p>
      </dgm:t>
    </dgm:pt>
    <dgm:pt modelId="{1C7FDB8C-E219-4EB3-A948-A42710A870B6}" type="pres">
      <dgm:prSet presAssocID="{3AF85CEC-7BDF-435D-B5E4-3C5DCE6DB182}" presName="hierRoot2" presStyleCnt="0">
        <dgm:presLayoutVars>
          <dgm:hierBranch val="init"/>
        </dgm:presLayoutVars>
      </dgm:prSet>
      <dgm:spPr/>
    </dgm:pt>
    <dgm:pt modelId="{858C0936-08D2-424C-96B0-CE113323234D}" type="pres">
      <dgm:prSet presAssocID="{3AF85CEC-7BDF-435D-B5E4-3C5DCE6DB182}" presName="rootComposite" presStyleCnt="0"/>
      <dgm:spPr/>
    </dgm:pt>
    <dgm:pt modelId="{2325BA07-BE0A-44EA-A873-04F43CF759DA}" type="pres">
      <dgm:prSet presAssocID="{3AF85CEC-7BDF-435D-B5E4-3C5DCE6DB182}" presName="rootText" presStyleLbl="node4" presStyleIdx="11" presStyleCnt="44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41EF4E45-50BA-4EA7-ADCD-AFAC606AD5D5}" type="pres">
      <dgm:prSet presAssocID="{3AF85CEC-7BDF-435D-B5E4-3C5DCE6DB182}" presName="rootConnector" presStyleLbl="node4" presStyleIdx="11" presStyleCnt="44"/>
      <dgm:spPr/>
      <dgm:t>
        <a:bodyPr/>
        <a:lstStyle/>
        <a:p>
          <a:pPr rtl="1"/>
          <a:endParaRPr lang="ar-SA"/>
        </a:p>
      </dgm:t>
    </dgm:pt>
    <dgm:pt modelId="{98ECE5CD-457B-4BFD-BC27-4394EAB748A1}" type="pres">
      <dgm:prSet presAssocID="{3AF85CEC-7BDF-435D-B5E4-3C5DCE6DB182}" presName="hierChild4" presStyleCnt="0"/>
      <dgm:spPr/>
    </dgm:pt>
    <dgm:pt modelId="{6D94F4F8-FBB9-4D6E-BFF7-7273FAAE3777}" type="pres">
      <dgm:prSet presAssocID="{3AF85CEC-7BDF-435D-B5E4-3C5DCE6DB182}" presName="hierChild5" presStyleCnt="0"/>
      <dgm:spPr/>
    </dgm:pt>
    <dgm:pt modelId="{94CF4203-FC45-40C7-8771-FFAA54864518}" type="pres">
      <dgm:prSet presAssocID="{508A9C12-6099-4E8F-8A1B-33361ED4C929}" presName="hierChild5" presStyleCnt="0"/>
      <dgm:spPr/>
    </dgm:pt>
    <dgm:pt modelId="{6C6E7FB1-0E9E-463E-B8C4-D8C10E81F0ED}" type="pres">
      <dgm:prSet presAssocID="{F229890F-0822-4642-89CE-02085119435A}" presName="hierChild5" presStyleCnt="0"/>
      <dgm:spPr/>
    </dgm:pt>
    <dgm:pt modelId="{41D4C09C-D9CC-447B-A069-E1E35FA4D7DC}" type="pres">
      <dgm:prSet presAssocID="{AA0676C8-BF8D-4866-849F-B8EAA9EC4ADF}" presName="hierChild5" presStyleCnt="0"/>
      <dgm:spPr/>
    </dgm:pt>
    <dgm:pt modelId="{CD058AC4-34B2-4B56-A5C9-F2D141881810}" type="pres">
      <dgm:prSet presAssocID="{2DA9E596-4624-4FFD-8EDC-F5BC10150A5F}" presName="hierChild5" presStyleCnt="0"/>
      <dgm:spPr/>
    </dgm:pt>
    <dgm:pt modelId="{1C355F0E-0D6A-4EE0-8115-D41A0ECB4F22}" type="pres">
      <dgm:prSet presAssocID="{70F9EC1B-029D-4871-9A43-C6D104B612D2}" presName="Name35" presStyleLbl="parChTrans1D3" presStyleIdx="3" presStyleCnt="8"/>
      <dgm:spPr/>
      <dgm:t>
        <a:bodyPr/>
        <a:lstStyle/>
        <a:p>
          <a:pPr rtl="1"/>
          <a:endParaRPr lang="ar-SA"/>
        </a:p>
      </dgm:t>
    </dgm:pt>
    <dgm:pt modelId="{B4CBD119-0766-4050-9A3A-CABB4E761970}" type="pres">
      <dgm:prSet presAssocID="{0E7EBFF6-A2D2-4E1A-9697-57C8110ADCB3}" presName="hierRoot2" presStyleCnt="0">
        <dgm:presLayoutVars>
          <dgm:hierBranch/>
        </dgm:presLayoutVars>
      </dgm:prSet>
      <dgm:spPr/>
    </dgm:pt>
    <dgm:pt modelId="{5840EF88-FF0C-4375-A41C-BBCD5B0EABE6}" type="pres">
      <dgm:prSet presAssocID="{0E7EBFF6-A2D2-4E1A-9697-57C8110ADCB3}" presName="rootComposite" presStyleCnt="0"/>
      <dgm:spPr/>
    </dgm:pt>
    <dgm:pt modelId="{21F89D18-D835-469D-8D8C-3D7925B25220}" type="pres">
      <dgm:prSet presAssocID="{0E7EBFF6-A2D2-4E1A-9697-57C8110ADCB3}" presName="rootText" presStyleLbl="node3" presStyleIdx="3" presStyleCnt="8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CA69B5D9-45E4-4885-9BDE-13C1523B371D}" type="pres">
      <dgm:prSet presAssocID="{0E7EBFF6-A2D2-4E1A-9697-57C8110ADCB3}" presName="rootConnector" presStyleLbl="node3" presStyleIdx="3" presStyleCnt="8"/>
      <dgm:spPr/>
      <dgm:t>
        <a:bodyPr/>
        <a:lstStyle/>
        <a:p>
          <a:pPr rtl="1"/>
          <a:endParaRPr lang="ar-SA"/>
        </a:p>
      </dgm:t>
    </dgm:pt>
    <dgm:pt modelId="{B3E52583-7E83-49EB-BD5A-05F849445A41}" type="pres">
      <dgm:prSet presAssocID="{0E7EBFF6-A2D2-4E1A-9697-57C8110ADCB3}" presName="hierChild4" presStyleCnt="0"/>
      <dgm:spPr/>
    </dgm:pt>
    <dgm:pt modelId="{4E772957-B676-4FCB-BB00-9D5709C751A6}" type="pres">
      <dgm:prSet presAssocID="{26CE7625-275F-487C-B82B-855125C6868D}" presName="Name35" presStyleLbl="parChTrans1D4" presStyleIdx="12" presStyleCnt="44"/>
      <dgm:spPr/>
      <dgm:t>
        <a:bodyPr/>
        <a:lstStyle/>
        <a:p>
          <a:pPr rtl="1"/>
          <a:endParaRPr lang="ar-SA"/>
        </a:p>
      </dgm:t>
    </dgm:pt>
    <dgm:pt modelId="{940B3C9E-7654-4DF3-A3D4-B0FF4AF48CE5}" type="pres">
      <dgm:prSet presAssocID="{2AA1F362-BA8C-487B-A6B1-EFE2B5CAC4F2}" presName="hierRoot2" presStyleCnt="0">
        <dgm:presLayoutVars>
          <dgm:hierBranch/>
        </dgm:presLayoutVars>
      </dgm:prSet>
      <dgm:spPr/>
    </dgm:pt>
    <dgm:pt modelId="{7D1578B6-406C-472B-AB4A-2D60F7A37E29}" type="pres">
      <dgm:prSet presAssocID="{2AA1F362-BA8C-487B-A6B1-EFE2B5CAC4F2}" presName="rootComposite" presStyleCnt="0"/>
      <dgm:spPr/>
    </dgm:pt>
    <dgm:pt modelId="{65357EAC-4D91-4028-8F5C-1D6E1122BA25}" type="pres">
      <dgm:prSet presAssocID="{2AA1F362-BA8C-487B-A6B1-EFE2B5CAC4F2}" presName="rootText" presStyleLbl="node4" presStyleIdx="12" presStyleCnt="44" custScaleY="35371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31656F2A-4034-458A-B5D9-F1EA2E21932A}" type="pres">
      <dgm:prSet presAssocID="{2AA1F362-BA8C-487B-A6B1-EFE2B5CAC4F2}" presName="rootConnector" presStyleLbl="node4" presStyleIdx="12" presStyleCnt="44"/>
      <dgm:spPr/>
      <dgm:t>
        <a:bodyPr/>
        <a:lstStyle/>
        <a:p>
          <a:pPr rtl="1"/>
          <a:endParaRPr lang="ar-SA"/>
        </a:p>
      </dgm:t>
    </dgm:pt>
    <dgm:pt modelId="{A03AD89F-FA1C-4AC9-B68F-3C23A156EDCD}" type="pres">
      <dgm:prSet presAssocID="{2AA1F362-BA8C-487B-A6B1-EFE2B5CAC4F2}" presName="hierChild4" presStyleCnt="0"/>
      <dgm:spPr/>
    </dgm:pt>
    <dgm:pt modelId="{73ED4A44-3E5C-494D-8B68-CB0593DC82F6}" type="pres">
      <dgm:prSet presAssocID="{05490E11-E919-4510-9A7F-E81364957868}" presName="Name35" presStyleLbl="parChTrans1D4" presStyleIdx="13" presStyleCnt="44"/>
      <dgm:spPr/>
      <dgm:t>
        <a:bodyPr/>
        <a:lstStyle/>
        <a:p>
          <a:pPr rtl="1"/>
          <a:endParaRPr lang="ar-SA"/>
        </a:p>
      </dgm:t>
    </dgm:pt>
    <dgm:pt modelId="{C7DC77C2-26A9-4188-9502-4CC5C55E3241}" type="pres">
      <dgm:prSet presAssocID="{7A529675-2800-4CBE-9687-CE303B24911A}" presName="hierRoot2" presStyleCnt="0">
        <dgm:presLayoutVars>
          <dgm:hierBranch val="init"/>
        </dgm:presLayoutVars>
      </dgm:prSet>
      <dgm:spPr/>
    </dgm:pt>
    <dgm:pt modelId="{619666D2-8374-4D54-813C-5943B5886654}" type="pres">
      <dgm:prSet presAssocID="{7A529675-2800-4CBE-9687-CE303B24911A}" presName="rootComposite" presStyleCnt="0"/>
      <dgm:spPr/>
    </dgm:pt>
    <dgm:pt modelId="{32A7A01F-86CA-41F5-9535-2800A48FA020}" type="pres">
      <dgm:prSet presAssocID="{7A529675-2800-4CBE-9687-CE303B24911A}" presName="rootText" presStyleLbl="node4" presStyleIdx="13" presStyleCnt="44" custScaleY="528583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C3EC9AE2-D154-4F6E-A813-4F88109AFF6F}" type="pres">
      <dgm:prSet presAssocID="{7A529675-2800-4CBE-9687-CE303B24911A}" presName="rootConnector" presStyleLbl="node4" presStyleIdx="13" presStyleCnt="44"/>
      <dgm:spPr/>
      <dgm:t>
        <a:bodyPr/>
        <a:lstStyle/>
        <a:p>
          <a:pPr rtl="1"/>
          <a:endParaRPr lang="ar-SA"/>
        </a:p>
      </dgm:t>
    </dgm:pt>
    <dgm:pt modelId="{C63CC529-DB51-4820-8D4F-329322AA27FC}" type="pres">
      <dgm:prSet presAssocID="{7A529675-2800-4CBE-9687-CE303B24911A}" presName="hierChild4" presStyleCnt="0"/>
      <dgm:spPr/>
    </dgm:pt>
    <dgm:pt modelId="{6DDE472F-084B-4E5E-B087-EE43EC3714DF}" type="pres">
      <dgm:prSet presAssocID="{7A529675-2800-4CBE-9687-CE303B24911A}" presName="hierChild5" presStyleCnt="0"/>
      <dgm:spPr/>
    </dgm:pt>
    <dgm:pt modelId="{19D79299-0097-4D5A-B5CD-1E28CA34AAED}" type="pres">
      <dgm:prSet presAssocID="{2AA1F362-BA8C-487B-A6B1-EFE2B5CAC4F2}" presName="hierChild5" presStyleCnt="0"/>
      <dgm:spPr/>
    </dgm:pt>
    <dgm:pt modelId="{A7CA5C12-18A0-4C6B-86A0-96245BA25739}" type="pres">
      <dgm:prSet presAssocID="{0E7EBFF6-A2D2-4E1A-9697-57C8110ADCB3}" presName="hierChild5" presStyleCnt="0"/>
      <dgm:spPr/>
    </dgm:pt>
    <dgm:pt modelId="{270ECB5C-B57E-475D-97C6-F66D11B8F2E1}" type="pres">
      <dgm:prSet presAssocID="{1C66D296-88ED-4F45-B0FC-A33BA0164C39}" presName="Name35" presStyleLbl="parChTrans1D3" presStyleIdx="4" presStyleCnt="8"/>
      <dgm:spPr/>
      <dgm:t>
        <a:bodyPr/>
        <a:lstStyle/>
        <a:p>
          <a:pPr rtl="1"/>
          <a:endParaRPr lang="ar-SA"/>
        </a:p>
      </dgm:t>
    </dgm:pt>
    <dgm:pt modelId="{72B61C76-3D37-4ABB-972D-965FFB7A8825}" type="pres">
      <dgm:prSet presAssocID="{28948D96-8BF8-46F9-B7E2-556417BCC12C}" presName="hierRoot2" presStyleCnt="0">
        <dgm:presLayoutVars>
          <dgm:hierBranch/>
        </dgm:presLayoutVars>
      </dgm:prSet>
      <dgm:spPr/>
    </dgm:pt>
    <dgm:pt modelId="{4D2A5F38-0A46-4603-9E6C-DAED7A5A0860}" type="pres">
      <dgm:prSet presAssocID="{28948D96-8BF8-46F9-B7E2-556417BCC12C}" presName="rootComposite" presStyleCnt="0"/>
      <dgm:spPr/>
    </dgm:pt>
    <dgm:pt modelId="{149F1523-BBF8-467D-B0BD-DCA7C46B38AB}" type="pres">
      <dgm:prSet presAssocID="{28948D96-8BF8-46F9-B7E2-556417BCC12C}" presName="rootText" presStyleLbl="node3" presStyleIdx="4" presStyleCnt="8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A1931DEE-D6BE-41DB-91A5-916E1C20A547}" type="pres">
      <dgm:prSet presAssocID="{28948D96-8BF8-46F9-B7E2-556417BCC12C}" presName="rootConnector" presStyleLbl="node3" presStyleIdx="4" presStyleCnt="8"/>
      <dgm:spPr/>
      <dgm:t>
        <a:bodyPr/>
        <a:lstStyle/>
        <a:p>
          <a:pPr rtl="1"/>
          <a:endParaRPr lang="ar-SA"/>
        </a:p>
      </dgm:t>
    </dgm:pt>
    <dgm:pt modelId="{54F48100-A4A6-4687-A601-97B91518AEEE}" type="pres">
      <dgm:prSet presAssocID="{28948D96-8BF8-46F9-B7E2-556417BCC12C}" presName="hierChild4" presStyleCnt="0"/>
      <dgm:spPr/>
    </dgm:pt>
    <dgm:pt modelId="{2CA82DE1-2E01-4CC3-9BF9-71072EA7D73C}" type="pres">
      <dgm:prSet presAssocID="{AF0F09A5-486F-492C-B3BC-5E504CFE1B59}" presName="Name35" presStyleLbl="parChTrans1D4" presStyleIdx="14" presStyleCnt="44"/>
      <dgm:spPr/>
      <dgm:t>
        <a:bodyPr/>
        <a:lstStyle/>
        <a:p>
          <a:pPr rtl="1"/>
          <a:endParaRPr lang="ar-SA"/>
        </a:p>
      </dgm:t>
    </dgm:pt>
    <dgm:pt modelId="{BD5597AC-009F-44AE-B235-033384CC093B}" type="pres">
      <dgm:prSet presAssocID="{ABE4C977-8DF9-4520-B5AD-6091787F4CD5}" presName="hierRoot2" presStyleCnt="0">
        <dgm:presLayoutVars>
          <dgm:hierBranch/>
        </dgm:presLayoutVars>
      </dgm:prSet>
      <dgm:spPr/>
    </dgm:pt>
    <dgm:pt modelId="{B808D87F-846C-44A1-A43E-05BDC5C7395F}" type="pres">
      <dgm:prSet presAssocID="{ABE4C977-8DF9-4520-B5AD-6091787F4CD5}" presName="rootComposite" presStyleCnt="0"/>
      <dgm:spPr/>
    </dgm:pt>
    <dgm:pt modelId="{7D132176-E123-4A72-B78D-55DFA2865953}" type="pres">
      <dgm:prSet presAssocID="{ABE4C977-8DF9-4520-B5AD-6091787F4CD5}" presName="rootText" presStyleLbl="node4" presStyleIdx="14" presStyleCnt="44" custScaleY="19299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B3135D31-6CF4-4935-81E6-4567073B4638}" type="pres">
      <dgm:prSet presAssocID="{ABE4C977-8DF9-4520-B5AD-6091787F4CD5}" presName="rootConnector" presStyleLbl="node4" presStyleIdx="14" presStyleCnt="44"/>
      <dgm:spPr/>
      <dgm:t>
        <a:bodyPr/>
        <a:lstStyle/>
        <a:p>
          <a:pPr rtl="1"/>
          <a:endParaRPr lang="ar-SA"/>
        </a:p>
      </dgm:t>
    </dgm:pt>
    <dgm:pt modelId="{BD079CFE-6E4D-42FD-97CC-A0BE588AB492}" type="pres">
      <dgm:prSet presAssocID="{ABE4C977-8DF9-4520-B5AD-6091787F4CD5}" presName="hierChild4" presStyleCnt="0"/>
      <dgm:spPr/>
    </dgm:pt>
    <dgm:pt modelId="{03ED9AE6-9693-4264-9351-68B619901B6D}" type="pres">
      <dgm:prSet presAssocID="{B13361D5-D4C4-45A3-AB1E-9BE4BCBF6F37}" presName="Name35" presStyleLbl="parChTrans1D4" presStyleIdx="15" presStyleCnt="44"/>
      <dgm:spPr/>
      <dgm:t>
        <a:bodyPr/>
        <a:lstStyle/>
        <a:p>
          <a:pPr rtl="1"/>
          <a:endParaRPr lang="ar-SA"/>
        </a:p>
      </dgm:t>
    </dgm:pt>
    <dgm:pt modelId="{F788B6EB-D75B-4E0F-A8B6-D62963756290}" type="pres">
      <dgm:prSet presAssocID="{62182CFD-2583-483B-8AE8-FE9188311D98}" presName="hierRoot2" presStyleCnt="0">
        <dgm:presLayoutVars>
          <dgm:hierBranch/>
        </dgm:presLayoutVars>
      </dgm:prSet>
      <dgm:spPr/>
    </dgm:pt>
    <dgm:pt modelId="{D027AACE-57C5-4AEF-9DFE-0EE82B9F00A8}" type="pres">
      <dgm:prSet presAssocID="{62182CFD-2583-483B-8AE8-FE9188311D98}" presName="rootComposite" presStyleCnt="0"/>
      <dgm:spPr/>
    </dgm:pt>
    <dgm:pt modelId="{158CBEE7-C8F8-415D-A32E-1ABBD78D4F03}" type="pres">
      <dgm:prSet presAssocID="{62182CFD-2583-483B-8AE8-FE9188311D98}" presName="rootText" presStyleLbl="node4" presStyleIdx="15" presStyleCnt="44" custScaleY="159206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053E75D6-8CA8-436A-8A69-F646F04FD8B4}" type="pres">
      <dgm:prSet presAssocID="{62182CFD-2583-483B-8AE8-FE9188311D98}" presName="rootConnector" presStyleLbl="node4" presStyleIdx="15" presStyleCnt="44"/>
      <dgm:spPr/>
      <dgm:t>
        <a:bodyPr/>
        <a:lstStyle/>
        <a:p>
          <a:pPr rtl="1"/>
          <a:endParaRPr lang="ar-SA"/>
        </a:p>
      </dgm:t>
    </dgm:pt>
    <dgm:pt modelId="{4ABFD5C0-7423-450F-9C4F-7BB8B72189B5}" type="pres">
      <dgm:prSet presAssocID="{62182CFD-2583-483B-8AE8-FE9188311D98}" presName="hierChild4" presStyleCnt="0"/>
      <dgm:spPr/>
    </dgm:pt>
    <dgm:pt modelId="{BE445AA5-0D62-4F85-8B23-A38A63EC8761}" type="pres">
      <dgm:prSet presAssocID="{1CED659D-1EEA-40DC-BEBE-FF7138BC6058}" presName="Name35" presStyleLbl="parChTrans1D4" presStyleIdx="16" presStyleCnt="44"/>
      <dgm:spPr/>
      <dgm:t>
        <a:bodyPr/>
        <a:lstStyle/>
        <a:p>
          <a:pPr rtl="1"/>
          <a:endParaRPr lang="ar-SA"/>
        </a:p>
      </dgm:t>
    </dgm:pt>
    <dgm:pt modelId="{EDDBABE8-5919-4DFA-8809-49B130E236DF}" type="pres">
      <dgm:prSet presAssocID="{7B1D957C-A5AB-4F22-A398-EC0BB2AD24F3}" presName="hierRoot2" presStyleCnt="0">
        <dgm:presLayoutVars>
          <dgm:hierBranch val="init"/>
        </dgm:presLayoutVars>
      </dgm:prSet>
      <dgm:spPr/>
    </dgm:pt>
    <dgm:pt modelId="{A7BCA197-6425-4026-A34D-760A8AFE9BDC}" type="pres">
      <dgm:prSet presAssocID="{7B1D957C-A5AB-4F22-A398-EC0BB2AD24F3}" presName="rootComposite" presStyleCnt="0"/>
      <dgm:spPr/>
    </dgm:pt>
    <dgm:pt modelId="{32278B6F-898C-4FF0-B7A6-E4BB2EA8A335}" type="pres">
      <dgm:prSet presAssocID="{7B1D957C-A5AB-4F22-A398-EC0BB2AD24F3}" presName="rootText" presStyleLbl="node4" presStyleIdx="16" presStyleCnt="44" custScaleY="563903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2CDE66DC-4083-45ED-B7A2-92CC6F28E656}" type="pres">
      <dgm:prSet presAssocID="{7B1D957C-A5AB-4F22-A398-EC0BB2AD24F3}" presName="rootConnector" presStyleLbl="node4" presStyleIdx="16" presStyleCnt="44"/>
      <dgm:spPr/>
      <dgm:t>
        <a:bodyPr/>
        <a:lstStyle/>
        <a:p>
          <a:pPr rtl="1"/>
          <a:endParaRPr lang="ar-SA"/>
        </a:p>
      </dgm:t>
    </dgm:pt>
    <dgm:pt modelId="{DE1A791C-D1B8-4CB9-9558-5B78F713DFA0}" type="pres">
      <dgm:prSet presAssocID="{7B1D957C-A5AB-4F22-A398-EC0BB2AD24F3}" presName="hierChild4" presStyleCnt="0"/>
      <dgm:spPr/>
    </dgm:pt>
    <dgm:pt modelId="{147B6D35-1B3D-4F09-BEEC-D7381A5AC559}" type="pres">
      <dgm:prSet presAssocID="{7B1D957C-A5AB-4F22-A398-EC0BB2AD24F3}" presName="hierChild5" presStyleCnt="0"/>
      <dgm:spPr/>
    </dgm:pt>
    <dgm:pt modelId="{4FE2CB15-D487-44FA-B50B-BEFDA5EE3E87}" type="pres">
      <dgm:prSet presAssocID="{62182CFD-2583-483B-8AE8-FE9188311D98}" presName="hierChild5" presStyleCnt="0"/>
      <dgm:spPr/>
    </dgm:pt>
    <dgm:pt modelId="{59B525BA-F52A-4CC2-948E-A82846503F6E}" type="pres">
      <dgm:prSet presAssocID="{ABE4C977-8DF9-4520-B5AD-6091787F4CD5}" presName="hierChild5" presStyleCnt="0"/>
      <dgm:spPr/>
    </dgm:pt>
    <dgm:pt modelId="{CF105C2E-2872-47FB-A66F-363774B9B971}" type="pres">
      <dgm:prSet presAssocID="{11629461-ECF0-47C5-985F-0A19586E2AE7}" presName="Name35" presStyleLbl="parChTrans1D4" presStyleIdx="17" presStyleCnt="44"/>
      <dgm:spPr/>
      <dgm:t>
        <a:bodyPr/>
        <a:lstStyle/>
        <a:p>
          <a:pPr rtl="1"/>
          <a:endParaRPr lang="ar-SA"/>
        </a:p>
      </dgm:t>
    </dgm:pt>
    <dgm:pt modelId="{8AC93859-9409-45FC-867B-6FE01DD15D52}" type="pres">
      <dgm:prSet presAssocID="{B80D2005-36DD-4A99-B5A9-CD6FD0C1CFB9}" presName="hierRoot2" presStyleCnt="0">
        <dgm:presLayoutVars>
          <dgm:hierBranch/>
        </dgm:presLayoutVars>
      </dgm:prSet>
      <dgm:spPr/>
    </dgm:pt>
    <dgm:pt modelId="{72D87A1D-7AD7-4CAB-90E8-8BBF2A257EF6}" type="pres">
      <dgm:prSet presAssocID="{B80D2005-36DD-4A99-B5A9-CD6FD0C1CFB9}" presName="rootComposite" presStyleCnt="0"/>
      <dgm:spPr/>
    </dgm:pt>
    <dgm:pt modelId="{DC474E2C-FC3D-4B98-8343-39DFD96D4D1E}" type="pres">
      <dgm:prSet presAssocID="{B80D2005-36DD-4A99-B5A9-CD6FD0C1CFB9}" presName="rootText" presStyleLbl="node4" presStyleIdx="17" presStyleCnt="44" custScaleY="207145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5CA8B755-5D72-4B29-83C6-788560A407A9}" type="pres">
      <dgm:prSet presAssocID="{B80D2005-36DD-4A99-B5A9-CD6FD0C1CFB9}" presName="rootConnector" presStyleLbl="node4" presStyleIdx="17" presStyleCnt="44"/>
      <dgm:spPr/>
      <dgm:t>
        <a:bodyPr/>
        <a:lstStyle/>
        <a:p>
          <a:pPr rtl="1"/>
          <a:endParaRPr lang="ar-SA"/>
        </a:p>
      </dgm:t>
    </dgm:pt>
    <dgm:pt modelId="{27FA54E5-1C82-47B9-A7F7-6F111C4A5228}" type="pres">
      <dgm:prSet presAssocID="{B80D2005-36DD-4A99-B5A9-CD6FD0C1CFB9}" presName="hierChild4" presStyleCnt="0"/>
      <dgm:spPr/>
    </dgm:pt>
    <dgm:pt modelId="{8DD61E67-4214-45D3-97A2-56B54B286B7B}" type="pres">
      <dgm:prSet presAssocID="{153E7C1A-D30E-4D08-A125-56EAE5847177}" presName="Name35" presStyleLbl="parChTrans1D4" presStyleIdx="18" presStyleCnt="44"/>
      <dgm:spPr/>
      <dgm:t>
        <a:bodyPr/>
        <a:lstStyle/>
        <a:p>
          <a:pPr rtl="1"/>
          <a:endParaRPr lang="ar-SA"/>
        </a:p>
      </dgm:t>
    </dgm:pt>
    <dgm:pt modelId="{17D8709A-C01E-48BA-9B11-258641B8142B}" type="pres">
      <dgm:prSet presAssocID="{70A6DAB3-0A11-4E7A-8110-E57F6A5D3A5C}" presName="hierRoot2" presStyleCnt="0">
        <dgm:presLayoutVars>
          <dgm:hierBranch val="init"/>
        </dgm:presLayoutVars>
      </dgm:prSet>
      <dgm:spPr/>
    </dgm:pt>
    <dgm:pt modelId="{EF8349CF-A62E-437A-93BE-CEEB449F6251}" type="pres">
      <dgm:prSet presAssocID="{70A6DAB3-0A11-4E7A-8110-E57F6A5D3A5C}" presName="rootComposite" presStyleCnt="0"/>
      <dgm:spPr/>
    </dgm:pt>
    <dgm:pt modelId="{FC9A2CA4-B74D-4F26-88C4-C68177D2DB16}" type="pres">
      <dgm:prSet presAssocID="{70A6DAB3-0A11-4E7A-8110-E57F6A5D3A5C}" presName="rootText" presStyleLbl="node4" presStyleIdx="18" presStyleCnt="44" custScaleY="176855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66D8B36A-CD21-456A-8611-A022C5E60034}" type="pres">
      <dgm:prSet presAssocID="{70A6DAB3-0A11-4E7A-8110-E57F6A5D3A5C}" presName="rootConnector" presStyleLbl="node4" presStyleIdx="18" presStyleCnt="44"/>
      <dgm:spPr/>
      <dgm:t>
        <a:bodyPr/>
        <a:lstStyle/>
        <a:p>
          <a:pPr rtl="1"/>
          <a:endParaRPr lang="ar-SA"/>
        </a:p>
      </dgm:t>
    </dgm:pt>
    <dgm:pt modelId="{A7E3CDE0-1431-4BFF-9F9D-3597940152ED}" type="pres">
      <dgm:prSet presAssocID="{70A6DAB3-0A11-4E7A-8110-E57F6A5D3A5C}" presName="hierChild4" presStyleCnt="0"/>
      <dgm:spPr/>
    </dgm:pt>
    <dgm:pt modelId="{E641192A-1E38-49B3-B67A-51B9CF08DBE7}" type="pres">
      <dgm:prSet presAssocID="{70A6DAB3-0A11-4E7A-8110-E57F6A5D3A5C}" presName="hierChild5" presStyleCnt="0"/>
      <dgm:spPr/>
    </dgm:pt>
    <dgm:pt modelId="{662210A9-D7B2-4D05-85D1-14C7F84AA8B1}" type="pres">
      <dgm:prSet presAssocID="{B80D2005-36DD-4A99-B5A9-CD6FD0C1CFB9}" presName="hierChild5" presStyleCnt="0"/>
      <dgm:spPr/>
    </dgm:pt>
    <dgm:pt modelId="{2AE27CF6-756C-4128-AEA8-D599DFA509CE}" type="pres">
      <dgm:prSet presAssocID="{28948D96-8BF8-46F9-B7E2-556417BCC12C}" presName="hierChild5" presStyleCnt="0"/>
      <dgm:spPr/>
    </dgm:pt>
    <dgm:pt modelId="{6B2CA309-5ABD-4CDF-94B7-EDD29E6E9D0F}" type="pres">
      <dgm:prSet presAssocID="{898CBF9D-E6BF-4021-A12F-FB8C82C1719A}" presName="Name35" presStyleLbl="parChTrans1D3" presStyleIdx="5" presStyleCnt="8"/>
      <dgm:spPr/>
      <dgm:t>
        <a:bodyPr/>
        <a:lstStyle/>
        <a:p>
          <a:pPr rtl="1"/>
          <a:endParaRPr lang="ar-SA"/>
        </a:p>
      </dgm:t>
    </dgm:pt>
    <dgm:pt modelId="{F64B4DE4-8B48-48DE-B2BC-3137E7C71B9A}" type="pres">
      <dgm:prSet presAssocID="{285EFBE2-758A-44D0-AD73-9B1106B1EA9C}" presName="hierRoot2" presStyleCnt="0">
        <dgm:presLayoutVars>
          <dgm:hierBranch/>
        </dgm:presLayoutVars>
      </dgm:prSet>
      <dgm:spPr/>
    </dgm:pt>
    <dgm:pt modelId="{74F19137-9852-4AF4-98D9-BBDF2AFBDD5D}" type="pres">
      <dgm:prSet presAssocID="{285EFBE2-758A-44D0-AD73-9B1106B1EA9C}" presName="rootComposite" presStyleCnt="0"/>
      <dgm:spPr/>
    </dgm:pt>
    <dgm:pt modelId="{07072502-ED3C-4A88-B495-60D548A87CA5}" type="pres">
      <dgm:prSet presAssocID="{285EFBE2-758A-44D0-AD73-9B1106B1EA9C}" presName="rootText" presStyleLbl="node3" presStyleIdx="5" presStyleCnt="8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A1692252-573C-4693-96DD-CE81CA93C57D}" type="pres">
      <dgm:prSet presAssocID="{285EFBE2-758A-44D0-AD73-9B1106B1EA9C}" presName="rootConnector" presStyleLbl="node3" presStyleIdx="5" presStyleCnt="8"/>
      <dgm:spPr/>
      <dgm:t>
        <a:bodyPr/>
        <a:lstStyle/>
        <a:p>
          <a:pPr rtl="1"/>
          <a:endParaRPr lang="ar-SA"/>
        </a:p>
      </dgm:t>
    </dgm:pt>
    <dgm:pt modelId="{69F464B6-A9D8-4E2F-A13D-F99B458334E8}" type="pres">
      <dgm:prSet presAssocID="{285EFBE2-758A-44D0-AD73-9B1106B1EA9C}" presName="hierChild4" presStyleCnt="0"/>
      <dgm:spPr/>
    </dgm:pt>
    <dgm:pt modelId="{48F47171-4062-47BD-A2D6-5D4C0980A5FA}" type="pres">
      <dgm:prSet presAssocID="{95A408E5-A33E-482D-AC5B-CFA85C895CA0}" presName="Name35" presStyleLbl="parChTrans1D4" presStyleIdx="19" presStyleCnt="44"/>
      <dgm:spPr/>
      <dgm:t>
        <a:bodyPr/>
        <a:lstStyle/>
        <a:p>
          <a:pPr rtl="1"/>
          <a:endParaRPr lang="ar-SA"/>
        </a:p>
      </dgm:t>
    </dgm:pt>
    <dgm:pt modelId="{BBE0A8B9-3759-4CEA-A913-5CBC40A119BC}" type="pres">
      <dgm:prSet presAssocID="{8367C4D2-91BE-4397-861F-691F769F4735}" presName="hierRoot2" presStyleCnt="0">
        <dgm:presLayoutVars>
          <dgm:hierBranch/>
        </dgm:presLayoutVars>
      </dgm:prSet>
      <dgm:spPr/>
    </dgm:pt>
    <dgm:pt modelId="{FF51F23B-9C00-464A-BAA6-F9665ACB72F9}" type="pres">
      <dgm:prSet presAssocID="{8367C4D2-91BE-4397-861F-691F769F4735}" presName="rootComposite" presStyleCnt="0"/>
      <dgm:spPr/>
    </dgm:pt>
    <dgm:pt modelId="{B7B062D3-93CE-4FE8-84CB-943743B61406}" type="pres">
      <dgm:prSet presAssocID="{8367C4D2-91BE-4397-861F-691F769F4735}" presName="rootText" presStyleLbl="node4" presStyleIdx="19" presStyleCnt="44" custScaleY="207145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A5654DFC-3DB7-444B-85DE-8C12A9FAA38D}" type="pres">
      <dgm:prSet presAssocID="{8367C4D2-91BE-4397-861F-691F769F4735}" presName="rootConnector" presStyleLbl="node4" presStyleIdx="19" presStyleCnt="44"/>
      <dgm:spPr/>
      <dgm:t>
        <a:bodyPr/>
        <a:lstStyle/>
        <a:p>
          <a:pPr rtl="1"/>
          <a:endParaRPr lang="ar-SA"/>
        </a:p>
      </dgm:t>
    </dgm:pt>
    <dgm:pt modelId="{D951BB5A-C83B-466A-9568-EE665A96CEC1}" type="pres">
      <dgm:prSet presAssocID="{8367C4D2-91BE-4397-861F-691F769F4735}" presName="hierChild4" presStyleCnt="0"/>
      <dgm:spPr/>
    </dgm:pt>
    <dgm:pt modelId="{315D8764-3834-4E69-A664-64C7182A857F}" type="pres">
      <dgm:prSet presAssocID="{486E9E6E-B743-49A0-A888-8EE915E36B7A}" presName="Name35" presStyleLbl="parChTrans1D4" presStyleIdx="20" presStyleCnt="44"/>
      <dgm:spPr/>
      <dgm:t>
        <a:bodyPr/>
        <a:lstStyle/>
        <a:p>
          <a:pPr rtl="1"/>
          <a:endParaRPr lang="ar-SA"/>
        </a:p>
      </dgm:t>
    </dgm:pt>
    <dgm:pt modelId="{65178A02-B59A-4210-AEBB-BD856E5D8B37}" type="pres">
      <dgm:prSet presAssocID="{32713487-3422-424A-A5A0-EE42987E57AE}" presName="hierRoot2" presStyleCnt="0">
        <dgm:presLayoutVars>
          <dgm:hierBranch val="init"/>
        </dgm:presLayoutVars>
      </dgm:prSet>
      <dgm:spPr/>
    </dgm:pt>
    <dgm:pt modelId="{531ACFE5-16D2-4060-9557-1244A682D470}" type="pres">
      <dgm:prSet presAssocID="{32713487-3422-424A-A5A0-EE42987E57AE}" presName="rootComposite" presStyleCnt="0"/>
      <dgm:spPr/>
    </dgm:pt>
    <dgm:pt modelId="{B0FB0742-F7E0-4799-ADB0-02AF6E623060}" type="pres">
      <dgm:prSet presAssocID="{32713487-3422-424A-A5A0-EE42987E57AE}" presName="rootText" presStyleLbl="node4" presStyleIdx="20" presStyleCnt="44" custScaleY="258741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6452E5C6-DD02-4B22-96A4-AB9A5CA3717D}" type="pres">
      <dgm:prSet presAssocID="{32713487-3422-424A-A5A0-EE42987E57AE}" presName="rootConnector" presStyleLbl="node4" presStyleIdx="20" presStyleCnt="44"/>
      <dgm:spPr/>
      <dgm:t>
        <a:bodyPr/>
        <a:lstStyle/>
        <a:p>
          <a:pPr rtl="1"/>
          <a:endParaRPr lang="ar-SA"/>
        </a:p>
      </dgm:t>
    </dgm:pt>
    <dgm:pt modelId="{4D348718-00CF-4D8F-9EAE-8BEE210C0C9B}" type="pres">
      <dgm:prSet presAssocID="{32713487-3422-424A-A5A0-EE42987E57AE}" presName="hierChild4" presStyleCnt="0"/>
      <dgm:spPr/>
    </dgm:pt>
    <dgm:pt modelId="{948F7478-BE9D-452A-9AA2-F5ECF927D92A}" type="pres">
      <dgm:prSet presAssocID="{32713487-3422-424A-A5A0-EE42987E57AE}" presName="hierChild5" presStyleCnt="0"/>
      <dgm:spPr/>
    </dgm:pt>
    <dgm:pt modelId="{40EDD220-3E3D-48FD-96F7-4D8A9DDACE79}" type="pres">
      <dgm:prSet presAssocID="{8367C4D2-91BE-4397-861F-691F769F4735}" presName="hierChild5" presStyleCnt="0"/>
      <dgm:spPr/>
    </dgm:pt>
    <dgm:pt modelId="{D176555F-92F2-42CA-AC78-B1D0C9BED6BD}" type="pres">
      <dgm:prSet presAssocID="{285EFBE2-758A-44D0-AD73-9B1106B1EA9C}" presName="hierChild5" presStyleCnt="0"/>
      <dgm:spPr/>
    </dgm:pt>
    <dgm:pt modelId="{603B60CF-2FE2-4365-882D-6BC705CA49B5}" type="pres">
      <dgm:prSet presAssocID="{F0DBB8DF-A656-496C-B648-B6695EAC7A03}" presName="Name35" presStyleLbl="parChTrans1D3" presStyleIdx="6" presStyleCnt="8"/>
      <dgm:spPr/>
      <dgm:t>
        <a:bodyPr/>
        <a:lstStyle/>
        <a:p>
          <a:pPr rtl="1"/>
          <a:endParaRPr lang="ar-SA"/>
        </a:p>
      </dgm:t>
    </dgm:pt>
    <dgm:pt modelId="{D332D04B-6ACF-4302-B453-E06A1ACADF0C}" type="pres">
      <dgm:prSet presAssocID="{A45F1E1A-91F6-4735-BEC5-8F0A3012CFF0}" presName="hierRoot2" presStyleCnt="0">
        <dgm:presLayoutVars>
          <dgm:hierBranch/>
        </dgm:presLayoutVars>
      </dgm:prSet>
      <dgm:spPr/>
    </dgm:pt>
    <dgm:pt modelId="{B152C692-E475-445C-A0ED-CF5997688FE5}" type="pres">
      <dgm:prSet presAssocID="{A45F1E1A-91F6-4735-BEC5-8F0A3012CFF0}" presName="rootComposite" presStyleCnt="0"/>
      <dgm:spPr/>
    </dgm:pt>
    <dgm:pt modelId="{487893AD-378B-41EC-B9EF-84D3F4DA99AB}" type="pres">
      <dgm:prSet presAssocID="{A45F1E1A-91F6-4735-BEC5-8F0A3012CFF0}" presName="rootText" presStyleLbl="node3" presStyleIdx="6" presStyleCnt="8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A5CBD4C5-389C-4F19-A9BF-408264A3BA9C}" type="pres">
      <dgm:prSet presAssocID="{A45F1E1A-91F6-4735-BEC5-8F0A3012CFF0}" presName="rootConnector" presStyleLbl="node3" presStyleIdx="6" presStyleCnt="8"/>
      <dgm:spPr/>
      <dgm:t>
        <a:bodyPr/>
        <a:lstStyle/>
        <a:p>
          <a:pPr rtl="1"/>
          <a:endParaRPr lang="ar-SA"/>
        </a:p>
      </dgm:t>
    </dgm:pt>
    <dgm:pt modelId="{02199C97-311C-4F0A-8129-760B18D7E6F1}" type="pres">
      <dgm:prSet presAssocID="{A45F1E1A-91F6-4735-BEC5-8F0A3012CFF0}" presName="hierChild4" presStyleCnt="0"/>
      <dgm:spPr/>
    </dgm:pt>
    <dgm:pt modelId="{56680F11-0328-49C7-8EDE-1F24593E32B4}" type="pres">
      <dgm:prSet presAssocID="{B1C9D6DB-EE7A-4CC1-AA30-2626A54BCE40}" presName="Name35" presStyleLbl="parChTrans1D4" presStyleIdx="21" presStyleCnt="44"/>
      <dgm:spPr/>
      <dgm:t>
        <a:bodyPr/>
        <a:lstStyle/>
        <a:p>
          <a:pPr rtl="1"/>
          <a:endParaRPr lang="ar-SA"/>
        </a:p>
      </dgm:t>
    </dgm:pt>
    <dgm:pt modelId="{CD8CF309-9FC0-43B3-8CED-C5A97DD2E855}" type="pres">
      <dgm:prSet presAssocID="{14019214-10C7-426A-83CE-D0EC220E4EBB}" presName="hierRoot2" presStyleCnt="0">
        <dgm:presLayoutVars>
          <dgm:hierBranch/>
        </dgm:presLayoutVars>
      </dgm:prSet>
      <dgm:spPr/>
    </dgm:pt>
    <dgm:pt modelId="{5DFFCE84-C056-415B-8A9C-61EAFC2F8812}" type="pres">
      <dgm:prSet presAssocID="{14019214-10C7-426A-83CE-D0EC220E4EBB}" presName="rootComposite" presStyleCnt="0"/>
      <dgm:spPr/>
    </dgm:pt>
    <dgm:pt modelId="{8F5B2CE8-D92C-4AAF-99AA-F9C2BFB0EBA6}" type="pres">
      <dgm:prSet presAssocID="{14019214-10C7-426A-83CE-D0EC220E4EBB}" presName="rootText" presStyleLbl="node4" presStyleIdx="21" presStyleCnt="44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23ACF669-BEC7-4199-AA0B-2CFFE4917560}" type="pres">
      <dgm:prSet presAssocID="{14019214-10C7-426A-83CE-D0EC220E4EBB}" presName="rootConnector" presStyleLbl="node4" presStyleIdx="21" presStyleCnt="44"/>
      <dgm:spPr/>
      <dgm:t>
        <a:bodyPr/>
        <a:lstStyle/>
        <a:p>
          <a:pPr rtl="1"/>
          <a:endParaRPr lang="ar-SA"/>
        </a:p>
      </dgm:t>
    </dgm:pt>
    <dgm:pt modelId="{762C313F-7459-4405-B511-FD747307442B}" type="pres">
      <dgm:prSet presAssocID="{14019214-10C7-426A-83CE-D0EC220E4EBB}" presName="hierChild4" presStyleCnt="0"/>
      <dgm:spPr/>
    </dgm:pt>
    <dgm:pt modelId="{A733D893-4237-4F6E-8BEB-050F176748A2}" type="pres">
      <dgm:prSet presAssocID="{F21E2A1E-1CB1-4BFE-A5E8-56CB4996C5BC}" presName="Name35" presStyleLbl="parChTrans1D4" presStyleIdx="22" presStyleCnt="44"/>
      <dgm:spPr/>
      <dgm:t>
        <a:bodyPr/>
        <a:lstStyle/>
        <a:p>
          <a:pPr rtl="1"/>
          <a:endParaRPr lang="ar-SA"/>
        </a:p>
      </dgm:t>
    </dgm:pt>
    <dgm:pt modelId="{A29DC5C1-6EF8-4EDA-9B9D-7118664CA75C}" type="pres">
      <dgm:prSet presAssocID="{348D811B-800F-4E1C-AFE7-0EEA41E5DF20}" presName="hierRoot2" presStyleCnt="0">
        <dgm:presLayoutVars>
          <dgm:hierBranch/>
        </dgm:presLayoutVars>
      </dgm:prSet>
      <dgm:spPr/>
    </dgm:pt>
    <dgm:pt modelId="{5D7AAC24-362B-4024-A6CE-DA0D5C23B869}" type="pres">
      <dgm:prSet presAssocID="{348D811B-800F-4E1C-AFE7-0EEA41E5DF20}" presName="rootComposite" presStyleCnt="0"/>
      <dgm:spPr/>
    </dgm:pt>
    <dgm:pt modelId="{DE08B8FA-A1D7-4FE3-88C5-F71205339542}" type="pres">
      <dgm:prSet presAssocID="{348D811B-800F-4E1C-AFE7-0EEA41E5DF20}" presName="rootText" presStyleLbl="node4" presStyleIdx="22" presStyleCnt="44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97AD4E58-ECF8-468E-B909-4AFAB0A659AC}" type="pres">
      <dgm:prSet presAssocID="{348D811B-800F-4E1C-AFE7-0EEA41E5DF20}" presName="rootConnector" presStyleLbl="node4" presStyleIdx="22" presStyleCnt="44"/>
      <dgm:spPr/>
      <dgm:t>
        <a:bodyPr/>
        <a:lstStyle/>
        <a:p>
          <a:pPr rtl="1"/>
          <a:endParaRPr lang="ar-SA"/>
        </a:p>
      </dgm:t>
    </dgm:pt>
    <dgm:pt modelId="{911F9142-E0C0-4AA4-AC1C-D59A74360248}" type="pres">
      <dgm:prSet presAssocID="{348D811B-800F-4E1C-AFE7-0EEA41E5DF20}" presName="hierChild4" presStyleCnt="0"/>
      <dgm:spPr/>
    </dgm:pt>
    <dgm:pt modelId="{5B28B909-86DB-49B8-ABA2-3224F6965D3B}" type="pres">
      <dgm:prSet presAssocID="{255C986C-ABF3-471B-80BC-3F4C1016F121}" presName="Name35" presStyleLbl="parChTrans1D4" presStyleIdx="23" presStyleCnt="44"/>
      <dgm:spPr/>
      <dgm:t>
        <a:bodyPr/>
        <a:lstStyle/>
        <a:p>
          <a:pPr rtl="1"/>
          <a:endParaRPr lang="ar-SA"/>
        </a:p>
      </dgm:t>
    </dgm:pt>
    <dgm:pt modelId="{1A2C2ADE-642F-4192-896A-36598D75DEA3}" type="pres">
      <dgm:prSet presAssocID="{F8653247-C9A7-40F9-B092-BB036EA7A47E}" presName="hierRoot2" presStyleCnt="0">
        <dgm:presLayoutVars>
          <dgm:hierBranch/>
        </dgm:presLayoutVars>
      </dgm:prSet>
      <dgm:spPr/>
    </dgm:pt>
    <dgm:pt modelId="{BE8AB107-5B32-4268-916C-81741E1FE37B}" type="pres">
      <dgm:prSet presAssocID="{F8653247-C9A7-40F9-B092-BB036EA7A47E}" presName="rootComposite" presStyleCnt="0"/>
      <dgm:spPr/>
    </dgm:pt>
    <dgm:pt modelId="{BF722C0F-B758-4F8E-B4AE-0D3B319BEC71}" type="pres">
      <dgm:prSet presAssocID="{F8653247-C9A7-40F9-B092-BB036EA7A47E}" presName="rootText" presStyleLbl="node4" presStyleIdx="23" presStyleCnt="44" custScaleY="16072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A0FD82F9-3067-474B-9346-BFCD7FAB52B0}" type="pres">
      <dgm:prSet presAssocID="{F8653247-C9A7-40F9-B092-BB036EA7A47E}" presName="rootConnector" presStyleLbl="node4" presStyleIdx="23" presStyleCnt="44"/>
      <dgm:spPr/>
      <dgm:t>
        <a:bodyPr/>
        <a:lstStyle/>
        <a:p>
          <a:pPr rtl="1"/>
          <a:endParaRPr lang="ar-SA"/>
        </a:p>
      </dgm:t>
    </dgm:pt>
    <dgm:pt modelId="{6025C1CA-C206-438E-81EA-DAB9BBD98ED5}" type="pres">
      <dgm:prSet presAssocID="{F8653247-C9A7-40F9-B092-BB036EA7A47E}" presName="hierChild4" presStyleCnt="0"/>
      <dgm:spPr/>
    </dgm:pt>
    <dgm:pt modelId="{272E4AB3-A364-4E64-9B23-B1D05109AADB}" type="pres">
      <dgm:prSet presAssocID="{A11AAB49-3215-4025-8E04-D262BEF97269}" presName="Name35" presStyleLbl="parChTrans1D4" presStyleIdx="24" presStyleCnt="44"/>
      <dgm:spPr/>
      <dgm:t>
        <a:bodyPr/>
        <a:lstStyle/>
        <a:p>
          <a:pPr rtl="1"/>
          <a:endParaRPr lang="ar-SA"/>
        </a:p>
      </dgm:t>
    </dgm:pt>
    <dgm:pt modelId="{EE973524-179F-4323-8A79-66538B6F1D01}" type="pres">
      <dgm:prSet presAssocID="{A9ACB4EA-B609-4BB5-9B45-407C235A7A63}" presName="hierRoot2" presStyleCnt="0">
        <dgm:presLayoutVars>
          <dgm:hierBranch/>
        </dgm:presLayoutVars>
      </dgm:prSet>
      <dgm:spPr/>
    </dgm:pt>
    <dgm:pt modelId="{E8C391C7-68CB-4A0A-86D3-911CE6D0323B}" type="pres">
      <dgm:prSet presAssocID="{A9ACB4EA-B609-4BB5-9B45-407C235A7A63}" presName="rootComposite" presStyleCnt="0"/>
      <dgm:spPr/>
    </dgm:pt>
    <dgm:pt modelId="{64FC5B8C-D865-4B40-A58B-22CC5F8A626A}" type="pres">
      <dgm:prSet presAssocID="{A9ACB4EA-B609-4BB5-9B45-407C235A7A63}" presName="rootText" presStyleLbl="node4" presStyleIdx="24" presStyleCnt="44" custScaleY="183865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7CEF7E4B-B1A0-4A65-887A-A593D0CFA148}" type="pres">
      <dgm:prSet presAssocID="{A9ACB4EA-B609-4BB5-9B45-407C235A7A63}" presName="rootConnector" presStyleLbl="node4" presStyleIdx="24" presStyleCnt="44"/>
      <dgm:spPr/>
      <dgm:t>
        <a:bodyPr/>
        <a:lstStyle/>
        <a:p>
          <a:pPr rtl="1"/>
          <a:endParaRPr lang="ar-SA"/>
        </a:p>
      </dgm:t>
    </dgm:pt>
    <dgm:pt modelId="{52B12106-AB1C-46FD-98C1-C4C0C32D0B09}" type="pres">
      <dgm:prSet presAssocID="{A9ACB4EA-B609-4BB5-9B45-407C235A7A63}" presName="hierChild4" presStyleCnt="0"/>
      <dgm:spPr/>
    </dgm:pt>
    <dgm:pt modelId="{0A493F05-4C4D-465A-9176-C8FA2B1A70EA}" type="pres">
      <dgm:prSet presAssocID="{4CBCED2A-013D-42FB-9F67-B93EDC9B5962}" presName="Name35" presStyleLbl="parChTrans1D4" presStyleIdx="25" presStyleCnt="44"/>
      <dgm:spPr/>
      <dgm:t>
        <a:bodyPr/>
        <a:lstStyle/>
        <a:p>
          <a:pPr rtl="1"/>
          <a:endParaRPr lang="ar-SA"/>
        </a:p>
      </dgm:t>
    </dgm:pt>
    <dgm:pt modelId="{D6472097-50DD-40B5-A6B5-B398D8521493}" type="pres">
      <dgm:prSet presAssocID="{21749F7E-51EE-4C07-BE05-EEDDA0CDEA7C}" presName="hierRoot2" presStyleCnt="0">
        <dgm:presLayoutVars>
          <dgm:hierBranch/>
        </dgm:presLayoutVars>
      </dgm:prSet>
      <dgm:spPr/>
    </dgm:pt>
    <dgm:pt modelId="{DA25450B-612F-4783-B8CD-14C7C953FBBA}" type="pres">
      <dgm:prSet presAssocID="{21749F7E-51EE-4C07-BE05-EEDDA0CDEA7C}" presName="rootComposite" presStyleCnt="0"/>
      <dgm:spPr/>
    </dgm:pt>
    <dgm:pt modelId="{9AB9D855-0E6D-438E-8525-9532EDD1D266}" type="pres">
      <dgm:prSet presAssocID="{21749F7E-51EE-4C07-BE05-EEDDA0CDEA7C}" presName="rootText" presStyleLbl="node4" presStyleIdx="25" presStyleCnt="44" custScaleY="207145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2823158B-BBC9-4F9E-97B4-9FE405FEA337}" type="pres">
      <dgm:prSet presAssocID="{21749F7E-51EE-4C07-BE05-EEDDA0CDEA7C}" presName="rootConnector" presStyleLbl="node4" presStyleIdx="25" presStyleCnt="44"/>
      <dgm:spPr/>
      <dgm:t>
        <a:bodyPr/>
        <a:lstStyle/>
        <a:p>
          <a:pPr rtl="1"/>
          <a:endParaRPr lang="ar-SA"/>
        </a:p>
      </dgm:t>
    </dgm:pt>
    <dgm:pt modelId="{4FE4EB92-80BA-418A-A027-2613C0840A20}" type="pres">
      <dgm:prSet presAssocID="{21749F7E-51EE-4C07-BE05-EEDDA0CDEA7C}" presName="hierChild4" presStyleCnt="0"/>
      <dgm:spPr/>
    </dgm:pt>
    <dgm:pt modelId="{96648CFE-7629-46E7-AE6D-31D8D384C07E}" type="pres">
      <dgm:prSet presAssocID="{7E53FAE3-E4D9-40C6-8E57-FD7826EF96F7}" presName="Name35" presStyleLbl="parChTrans1D4" presStyleIdx="26" presStyleCnt="44"/>
      <dgm:spPr/>
      <dgm:t>
        <a:bodyPr/>
        <a:lstStyle/>
        <a:p>
          <a:pPr rtl="1"/>
          <a:endParaRPr lang="ar-SA"/>
        </a:p>
      </dgm:t>
    </dgm:pt>
    <dgm:pt modelId="{072967F2-A2FB-4EB4-A89D-B238BE975691}" type="pres">
      <dgm:prSet presAssocID="{82E87FD3-FA77-46EA-9797-D9D483A078B0}" presName="hierRoot2" presStyleCnt="0">
        <dgm:presLayoutVars>
          <dgm:hierBranch val="init"/>
        </dgm:presLayoutVars>
      </dgm:prSet>
      <dgm:spPr/>
    </dgm:pt>
    <dgm:pt modelId="{B16E1913-80D3-4060-A941-5B018A4B9476}" type="pres">
      <dgm:prSet presAssocID="{82E87FD3-FA77-46EA-9797-D9D483A078B0}" presName="rootComposite" presStyleCnt="0"/>
      <dgm:spPr/>
    </dgm:pt>
    <dgm:pt modelId="{44986E29-F93B-4CFD-AD69-5C127A2F1440}" type="pres">
      <dgm:prSet presAssocID="{82E87FD3-FA77-46EA-9797-D9D483A078B0}" presName="rootText" presStyleLbl="node4" presStyleIdx="26" presStyleCnt="44" custScaleY="19816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390C107D-BBE3-4D1E-AB30-F1280B330DF6}" type="pres">
      <dgm:prSet presAssocID="{82E87FD3-FA77-46EA-9797-D9D483A078B0}" presName="rootConnector" presStyleLbl="node4" presStyleIdx="26" presStyleCnt="44"/>
      <dgm:spPr/>
      <dgm:t>
        <a:bodyPr/>
        <a:lstStyle/>
        <a:p>
          <a:pPr rtl="1"/>
          <a:endParaRPr lang="ar-SA"/>
        </a:p>
      </dgm:t>
    </dgm:pt>
    <dgm:pt modelId="{D45D53E0-062F-41EE-8197-9773A9677CF3}" type="pres">
      <dgm:prSet presAssocID="{82E87FD3-FA77-46EA-9797-D9D483A078B0}" presName="hierChild4" presStyleCnt="0"/>
      <dgm:spPr/>
    </dgm:pt>
    <dgm:pt modelId="{70C1370D-967A-4082-AAE9-160F95CF56A7}" type="pres">
      <dgm:prSet presAssocID="{82E87FD3-FA77-46EA-9797-D9D483A078B0}" presName="hierChild5" presStyleCnt="0"/>
      <dgm:spPr/>
    </dgm:pt>
    <dgm:pt modelId="{26631777-3E92-4594-B69D-DF1F9B93DFD9}" type="pres">
      <dgm:prSet presAssocID="{21749F7E-51EE-4C07-BE05-EEDDA0CDEA7C}" presName="hierChild5" presStyleCnt="0"/>
      <dgm:spPr/>
    </dgm:pt>
    <dgm:pt modelId="{E78B2314-A4E1-4C26-86CC-77731AD1E57C}" type="pres">
      <dgm:prSet presAssocID="{A9ACB4EA-B609-4BB5-9B45-407C235A7A63}" presName="hierChild5" presStyleCnt="0"/>
      <dgm:spPr/>
    </dgm:pt>
    <dgm:pt modelId="{41D42E81-1030-4233-8DAF-9DC602874FA5}" type="pres">
      <dgm:prSet presAssocID="{F8653247-C9A7-40F9-B092-BB036EA7A47E}" presName="hierChild5" presStyleCnt="0"/>
      <dgm:spPr/>
    </dgm:pt>
    <dgm:pt modelId="{AABACA3A-3DA1-45D7-85AF-DE2ADD854112}" type="pres">
      <dgm:prSet presAssocID="{348D811B-800F-4E1C-AFE7-0EEA41E5DF20}" presName="hierChild5" presStyleCnt="0"/>
      <dgm:spPr/>
    </dgm:pt>
    <dgm:pt modelId="{43CA3EC1-E8D7-4DBF-9637-6C01584B3230}" type="pres">
      <dgm:prSet presAssocID="{14019214-10C7-426A-83CE-D0EC220E4EBB}" presName="hierChild5" presStyleCnt="0"/>
      <dgm:spPr/>
    </dgm:pt>
    <dgm:pt modelId="{3F361BB8-E929-4C88-A3A3-4EBA8CD492C5}" type="pres">
      <dgm:prSet presAssocID="{A45F1E1A-91F6-4735-BEC5-8F0A3012CFF0}" presName="hierChild5" presStyleCnt="0"/>
      <dgm:spPr/>
    </dgm:pt>
    <dgm:pt modelId="{B039B1ED-E024-4B78-B5C0-FD3522A2C38C}" type="pres">
      <dgm:prSet presAssocID="{82C0CB10-52D1-4104-82C5-96FB625E8947}" presName="Name35" presStyleLbl="parChTrans1D3" presStyleIdx="7" presStyleCnt="8"/>
      <dgm:spPr/>
      <dgm:t>
        <a:bodyPr/>
        <a:lstStyle/>
        <a:p>
          <a:pPr rtl="1"/>
          <a:endParaRPr lang="ar-SA"/>
        </a:p>
      </dgm:t>
    </dgm:pt>
    <dgm:pt modelId="{F8A95D03-61FE-4C90-BDFC-064A63C87D6D}" type="pres">
      <dgm:prSet presAssocID="{EEE284EA-E9D4-408D-B1F6-8D6CD5BE34F1}" presName="hierRoot2" presStyleCnt="0">
        <dgm:presLayoutVars>
          <dgm:hierBranch/>
        </dgm:presLayoutVars>
      </dgm:prSet>
      <dgm:spPr/>
    </dgm:pt>
    <dgm:pt modelId="{D18A059B-59D2-44C6-9940-5E0D0670C489}" type="pres">
      <dgm:prSet presAssocID="{EEE284EA-E9D4-408D-B1F6-8D6CD5BE34F1}" presName="rootComposite" presStyleCnt="0"/>
      <dgm:spPr/>
    </dgm:pt>
    <dgm:pt modelId="{0391A320-E682-4AE6-8927-267F802D1810}" type="pres">
      <dgm:prSet presAssocID="{EEE284EA-E9D4-408D-B1F6-8D6CD5BE34F1}" presName="rootText" presStyleLbl="node3" presStyleIdx="7" presStyleCnt="8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FE94946B-3E6C-416D-86EF-355F52071B11}" type="pres">
      <dgm:prSet presAssocID="{EEE284EA-E9D4-408D-B1F6-8D6CD5BE34F1}" presName="rootConnector" presStyleLbl="node3" presStyleIdx="7" presStyleCnt="8"/>
      <dgm:spPr/>
      <dgm:t>
        <a:bodyPr/>
        <a:lstStyle/>
        <a:p>
          <a:pPr rtl="1"/>
          <a:endParaRPr lang="ar-SA"/>
        </a:p>
      </dgm:t>
    </dgm:pt>
    <dgm:pt modelId="{1083865A-4C37-4E7A-A43F-C91645D7EC0C}" type="pres">
      <dgm:prSet presAssocID="{EEE284EA-E9D4-408D-B1F6-8D6CD5BE34F1}" presName="hierChild4" presStyleCnt="0"/>
      <dgm:spPr/>
    </dgm:pt>
    <dgm:pt modelId="{63D69B93-5CE6-442E-814D-57329EAE757B}" type="pres">
      <dgm:prSet presAssocID="{3154413B-1EEB-49DF-9A9E-5740B5F89E7D}" presName="Name35" presStyleLbl="parChTrans1D4" presStyleIdx="27" presStyleCnt="44"/>
      <dgm:spPr/>
      <dgm:t>
        <a:bodyPr/>
        <a:lstStyle/>
        <a:p>
          <a:pPr rtl="1"/>
          <a:endParaRPr lang="ar-SA"/>
        </a:p>
      </dgm:t>
    </dgm:pt>
    <dgm:pt modelId="{9B9B6C1F-C232-4554-8053-8BD22794001F}" type="pres">
      <dgm:prSet presAssocID="{637555CA-96AE-40DD-A6C0-1D3A1DBB1AFC}" presName="hierRoot2" presStyleCnt="0">
        <dgm:presLayoutVars>
          <dgm:hierBranch/>
        </dgm:presLayoutVars>
      </dgm:prSet>
      <dgm:spPr/>
    </dgm:pt>
    <dgm:pt modelId="{E1B1CF23-62F6-4258-9660-AA446A2E52B8}" type="pres">
      <dgm:prSet presAssocID="{637555CA-96AE-40DD-A6C0-1D3A1DBB1AFC}" presName="rootComposite" presStyleCnt="0"/>
      <dgm:spPr/>
    </dgm:pt>
    <dgm:pt modelId="{90B66F4A-0EC1-4D35-A0FC-BAADD9BB186A}" type="pres">
      <dgm:prSet presAssocID="{637555CA-96AE-40DD-A6C0-1D3A1DBB1AFC}" presName="rootText" presStyleLbl="node4" presStyleIdx="27" presStyleCnt="44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D400A461-8BD1-4A67-872A-E67D65E08F1E}" type="pres">
      <dgm:prSet presAssocID="{637555CA-96AE-40DD-A6C0-1D3A1DBB1AFC}" presName="rootConnector" presStyleLbl="node4" presStyleIdx="27" presStyleCnt="44"/>
      <dgm:spPr/>
      <dgm:t>
        <a:bodyPr/>
        <a:lstStyle/>
        <a:p>
          <a:pPr rtl="1"/>
          <a:endParaRPr lang="ar-SA"/>
        </a:p>
      </dgm:t>
    </dgm:pt>
    <dgm:pt modelId="{4551E53A-3BBF-4B31-B146-A7019C7BF4CF}" type="pres">
      <dgm:prSet presAssocID="{637555CA-96AE-40DD-A6C0-1D3A1DBB1AFC}" presName="hierChild4" presStyleCnt="0"/>
      <dgm:spPr/>
    </dgm:pt>
    <dgm:pt modelId="{EEEFFB2F-5421-41DF-8EF2-EF31F089A189}" type="pres">
      <dgm:prSet presAssocID="{C24840A1-6C92-4440-A014-14776C395678}" presName="Name35" presStyleLbl="parChTrans1D4" presStyleIdx="28" presStyleCnt="44"/>
      <dgm:spPr/>
      <dgm:t>
        <a:bodyPr/>
        <a:lstStyle/>
        <a:p>
          <a:pPr rtl="1"/>
          <a:endParaRPr lang="ar-SA"/>
        </a:p>
      </dgm:t>
    </dgm:pt>
    <dgm:pt modelId="{F71D5FEB-7970-4C12-A406-860F4DF9EB1E}" type="pres">
      <dgm:prSet presAssocID="{AF57A7F4-C918-4288-8395-0EFE01CF4905}" presName="hierRoot2" presStyleCnt="0">
        <dgm:presLayoutVars>
          <dgm:hierBranch/>
        </dgm:presLayoutVars>
      </dgm:prSet>
      <dgm:spPr/>
    </dgm:pt>
    <dgm:pt modelId="{635C0931-6AF3-4D9A-9FB1-B954D9C4F274}" type="pres">
      <dgm:prSet presAssocID="{AF57A7F4-C918-4288-8395-0EFE01CF4905}" presName="rootComposite" presStyleCnt="0"/>
      <dgm:spPr/>
    </dgm:pt>
    <dgm:pt modelId="{D21FF6F3-AEFE-482A-AF73-760F54AF9ADB}" type="pres">
      <dgm:prSet presAssocID="{AF57A7F4-C918-4288-8395-0EFE01CF4905}" presName="rootText" presStyleLbl="node4" presStyleIdx="28" presStyleCnt="44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E19C35E1-7EE4-44A7-845E-8E22FEB27B69}" type="pres">
      <dgm:prSet presAssocID="{AF57A7F4-C918-4288-8395-0EFE01CF4905}" presName="rootConnector" presStyleLbl="node4" presStyleIdx="28" presStyleCnt="44"/>
      <dgm:spPr/>
      <dgm:t>
        <a:bodyPr/>
        <a:lstStyle/>
        <a:p>
          <a:pPr rtl="1"/>
          <a:endParaRPr lang="ar-SA"/>
        </a:p>
      </dgm:t>
    </dgm:pt>
    <dgm:pt modelId="{9677D1B6-7026-414E-8AA8-A49E4031236B}" type="pres">
      <dgm:prSet presAssocID="{AF57A7F4-C918-4288-8395-0EFE01CF4905}" presName="hierChild4" presStyleCnt="0"/>
      <dgm:spPr/>
    </dgm:pt>
    <dgm:pt modelId="{34BC49AC-0E00-4F3D-B875-AE9A34B90233}" type="pres">
      <dgm:prSet presAssocID="{7B57D4FD-270F-4F6E-8758-1D9E2F271E99}" presName="Name35" presStyleLbl="parChTrans1D4" presStyleIdx="29" presStyleCnt="44"/>
      <dgm:spPr/>
      <dgm:t>
        <a:bodyPr/>
        <a:lstStyle/>
        <a:p>
          <a:pPr rtl="1"/>
          <a:endParaRPr lang="ar-SA"/>
        </a:p>
      </dgm:t>
    </dgm:pt>
    <dgm:pt modelId="{13965662-BAE3-4DCC-8C1F-546B28D332F1}" type="pres">
      <dgm:prSet presAssocID="{66AEB0B4-17CC-48AE-91B7-F85E1E5BBD34}" presName="hierRoot2" presStyleCnt="0">
        <dgm:presLayoutVars>
          <dgm:hierBranch val="init"/>
        </dgm:presLayoutVars>
      </dgm:prSet>
      <dgm:spPr/>
    </dgm:pt>
    <dgm:pt modelId="{349163AE-A887-4B09-88AF-4575FDFA11BE}" type="pres">
      <dgm:prSet presAssocID="{66AEB0B4-17CC-48AE-91B7-F85E1E5BBD34}" presName="rootComposite" presStyleCnt="0"/>
      <dgm:spPr/>
    </dgm:pt>
    <dgm:pt modelId="{C3100C5A-645A-4FBA-9C90-ADF9D352468A}" type="pres">
      <dgm:prSet presAssocID="{66AEB0B4-17CC-48AE-91B7-F85E1E5BBD34}" presName="rootText" presStyleLbl="node4" presStyleIdx="29" presStyleCnt="44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274B99FE-A44E-4827-B829-18E48AC7BBA0}" type="pres">
      <dgm:prSet presAssocID="{66AEB0B4-17CC-48AE-91B7-F85E1E5BBD34}" presName="rootConnector" presStyleLbl="node4" presStyleIdx="29" presStyleCnt="44"/>
      <dgm:spPr/>
      <dgm:t>
        <a:bodyPr/>
        <a:lstStyle/>
        <a:p>
          <a:pPr rtl="1"/>
          <a:endParaRPr lang="ar-SA"/>
        </a:p>
      </dgm:t>
    </dgm:pt>
    <dgm:pt modelId="{F66009DD-5989-4FFA-B907-251597E7165E}" type="pres">
      <dgm:prSet presAssocID="{66AEB0B4-17CC-48AE-91B7-F85E1E5BBD34}" presName="hierChild4" presStyleCnt="0"/>
      <dgm:spPr/>
    </dgm:pt>
    <dgm:pt modelId="{505363DB-04F3-4542-845B-4871A9AAEDD4}" type="pres">
      <dgm:prSet presAssocID="{66AEB0B4-17CC-48AE-91B7-F85E1E5BBD34}" presName="hierChild5" presStyleCnt="0"/>
      <dgm:spPr/>
    </dgm:pt>
    <dgm:pt modelId="{1DCF5D83-B85E-4F61-A38C-C4A50C2A9AF8}" type="pres">
      <dgm:prSet presAssocID="{16A143F2-F786-429C-BE39-BED8A36F6489}" presName="Name35" presStyleLbl="parChTrans1D4" presStyleIdx="30" presStyleCnt="44"/>
      <dgm:spPr/>
      <dgm:t>
        <a:bodyPr/>
        <a:lstStyle/>
        <a:p>
          <a:pPr rtl="1"/>
          <a:endParaRPr lang="ar-SA"/>
        </a:p>
      </dgm:t>
    </dgm:pt>
    <dgm:pt modelId="{015A246B-4FD0-4ED2-8474-517D3071FFA8}" type="pres">
      <dgm:prSet presAssocID="{32A6DEAB-B52E-4148-B074-BBA0E2E9C043}" presName="hierRoot2" presStyleCnt="0">
        <dgm:presLayoutVars>
          <dgm:hierBranch val="l"/>
        </dgm:presLayoutVars>
      </dgm:prSet>
      <dgm:spPr/>
    </dgm:pt>
    <dgm:pt modelId="{E8390126-D4D1-48DC-AB84-2A5CEB995B6E}" type="pres">
      <dgm:prSet presAssocID="{32A6DEAB-B52E-4148-B074-BBA0E2E9C043}" presName="rootComposite" presStyleCnt="0"/>
      <dgm:spPr/>
    </dgm:pt>
    <dgm:pt modelId="{FDB3BEF2-D645-49FA-9731-CE4D4B337167}" type="pres">
      <dgm:prSet presAssocID="{32A6DEAB-B52E-4148-B074-BBA0E2E9C043}" presName="rootText" presStyleLbl="node4" presStyleIdx="30" presStyleCnt="44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03405449-9B47-4013-B495-7E9C04B3CB4B}" type="pres">
      <dgm:prSet presAssocID="{32A6DEAB-B52E-4148-B074-BBA0E2E9C043}" presName="rootConnector" presStyleLbl="node4" presStyleIdx="30" presStyleCnt="44"/>
      <dgm:spPr/>
      <dgm:t>
        <a:bodyPr/>
        <a:lstStyle/>
        <a:p>
          <a:pPr rtl="1"/>
          <a:endParaRPr lang="ar-SA"/>
        </a:p>
      </dgm:t>
    </dgm:pt>
    <dgm:pt modelId="{3D86CD89-B5CF-44C1-A7C6-7A05EF9D4CA3}" type="pres">
      <dgm:prSet presAssocID="{32A6DEAB-B52E-4148-B074-BBA0E2E9C043}" presName="hierChild4" presStyleCnt="0"/>
      <dgm:spPr/>
    </dgm:pt>
    <dgm:pt modelId="{1F0758F2-60D9-4972-A598-069EE0122FF8}" type="pres">
      <dgm:prSet presAssocID="{6A5F641E-F665-493A-8731-71F8183CEAAD}" presName="Name50" presStyleLbl="parChTrans1D4" presStyleIdx="31" presStyleCnt="44"/>
      <dgm:spPr/>
      <dgm:t>
        <a:bodyPr/>
        <a:lstStyle/>
        <a:p>
          <a:pPr rtl="1"/>
          <a:endParaRPr lang="ar-SA"/>
        </a:p>
      </dgm:t>
    </dgm:pt>
    <dgm:pt modelId="{B25BC520-D2B7-4342-B7E9-687358375749}" type="pres">
      <dgm:prSet presAssocID="{9F4492F1-41CB-45E8-A32F-123112B71FF9}" presName="hierRoot2" presStyleCnt="0">
        <dgm:presLayoutVars>
          <dgm:hierBranch/>
        </dgm:presLayoutVars>
      </dgm:prSet>
      <dgm:spPr/>
    </dgm:pt>
    <dgm:pt modelId="{D6570AA9-5657-4D9D-9CB9-606F71B69FBB}" type="pres">
      <dgm:prSet presAssocID="{9F4492F1-41CB-45E8-A32F-123112B71FF9}" presName="rootComposite" presStyleCnt="0"/>
      <dgm:spPr/>
    </dgm:pt>
    <dgm:pt modelId="{EC5BD76E-D8E9-45CE-9B37-BE9D1CA2CE3F}" type="pres">
      <dgm:prSet presAssocID="{9F4492F1-41CB-45E8-A32F-123112B71FF9}" presName="rootText" presStyleLbl="node4" presStyleIdx="31" presStyleCnt="44" custScaleY="207147" custLinFactNeighborX="-35628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7649F028-2EF9-4799-8734-4428B26D3340}" type="pres">
      <dgm:prSet presAssocID="{9F4492F1-41CB-45E8-A32F-123112B71FF9}" presName="rootConnector" presStyleLbl="node4" presStyleIdx="31" presStyleCnt="44"/>
      <dgm:spPr/>
      <dgm:t>
        <a:bodyPr/>
        <a:lstStyle/>
        <a:p>
          <a:pPr rtl="1"/>
          <a:endParaRPr lang="ar-SA"/>
        </a:p>
      </dgm:t>
    </dgm:pt>
    <dgm:pt modelId="{6D7034CA-3612-4554-9A96-45502EBCD91B}" type="pres">
      <dgm:prSet presAssocID="{9F4492F1-41CB-45E8-A32F-123112B71FF9}" presName="hierChild4" presStyleCnt="0"/>
      <dgm:spPr/>
    </dgm:pt>
    <dgm:pt modelId="{33EA9DA9-C67E-47C6-96B5-B09CB17A3364}" type="pres">
      <dgm:prSet presAssocID="{764EEE69-62BF-410D-97ED-73726FFB2FFC}" presName="Name35" presStyleLbl="parChTrans1D4" presStyleIdx="32" presStyleCnt="44"/>
      <dgm:spPr/>
      <dgm:t>
        <a:bodyPr/>
        <a:lstStyle/>
        <a:p>
          <a:pPr rtl="1"/>
          <a:endParaRPr lang="ar-SA"/>
        </a:p>
      </dgm:t>
    </dgm:pt>
    <dgm:pt modelId="{CED4DC23-77AF-4C4A-B1D7-52193DF0D38A}" type="pres">
      <dgm:prSet presAssocID="{56BFB821-C6D9-4DA2-AB33-3B4A726F215F}" presName="hierRoot2" presStyleCnt="0">
        <dgm:presLayoutVars>
          <dgm:hierBranch/>
        </dgm:presLayoutVars>
      </dgm:prSet>
      <dgm:spPr/>
    </dgm:pt>
    <dgm:pt modelId="{2DAED08C-8974-4979-8C78-78F557EA1BDA}" type="pres">
      <dgm:prSet presAssocID="{56BFB821-C6D9-4DA2-AB33-3B4A726F215F}" presName="rootComposite" presStyleCnt="0"/>
      <dgm:spPr/>
    </dgm:pt>
    <dgm:pt modelId="{D06622EB-3C77-42BE-9AE9-9C2A907277C8}" type="pres">
      <dgm:prSet presAssocID="{56BFB821-C6D9-4DA2-AB33-3B4A726F215F}" presName="rootText" presStyleLbl="node4" presStyleIdx="32" presStyleCnt="44" custLinFactNeighborX="-34709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4A842E9F-50FF-444B-A5E7-F25595091CC4}" type="pres">
      <dgm:prSet presAssocID="{56BFB821-C6D9-4DA2-AB33-3B4A726F215F}" presName="rootConnector" presStyleLbl="node4" presStyleIdx="32" presStyleCnt="44"/>
      <dgm:spPr/>
      <dgm:t>
        <a:bodyPr/>
        <a:lstStyle/>
        <a:p>
          <a:pPr rtl="1"/>
          <a:endParaRPr lang="ar-SA"/>
        </a:p>
      </dgm:t>
    </dgm:pt>
    <dgm:pt modelId="{BF4DF98E-1C13-4448-BA4A-D07BA773BA75}" type="pres">
      <dgm:prSet presAssocID="{56BFB821-C6D9-4DA2-AB33-3B4A726F215F}" presName="hierChild4" presStyleCnt="0"/>
      <dgm:spPr/>
    </dgm:pt>
    <dgm:pt modelId="{6307C5F7-F60C-4E80-832B-C46ABA234196}" type="pres">
      <dgm:prSet presAssocID="{9360B141-810E-4175-A1B4-15535F9A3F7C}" presName="Name35" presStyleLbl="parChTrans1D4" presStyleIdx="33" presStyleCnt="44"/>
      <dgm:spPr/>
      <dgm:t>
        <a:bodyPr/>
        <a:lstStyle/>
        <a:p>
          <a:pPr rtl="1"/>
          <a:endParaRPr lang="ar-SA"/>
        </a:p>
      </dgm:t>
    </dgm:pt>
    <dgm:pt modelId="{89B7EE64-7A58-4253-AE18-95A3A268A723}" type="pres">
      <dgm:prSet presAssocID="{0C0F935F-2740-472A-8335-BBBBB8552449}" presName="hierRoot2" presStyleCnt="0">
        <dgm:presLayoutVars>
          <dgm:hierBranch/>
        </dgm:presLayoutVars>
      </dgm:prSet>
      <dgm:spPr/>
    </dgm:pt>
    <dgm:pt modelId="{0614E60A-6A5E-4361-B0EC-25A0FB407163}" type="pres">
      <dgm:prSet presAssocID="{0C0F935F-2740-472A-8335-BBBBB8552449}" presName="rootComposite" presStyleCnt="0"/>
      <dgm:spPr/>
    </dgm:pt>
    <dgm:pt modelId="{9FFCD8F0-AB31-4C9D-9F74-FA20D2E31F4A}" type="pres">
      <dgm:prSet presAssocID="{0C0F935F-2740-472A-8335-BBBBB8552449}" presName="rootText" presStyleLbl="node4" presStyleIdx="33" presStyleCnt="44" custLinFactNeighborX="-33586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915CD4B8-DD3A-4403-90F0-9C921073F38F}" type="pres">
      <dgm:prSet presAssocID="{0C0F935F-2740-472A-8335-BBBBB8552449}" presName="rootConnector" presStyleLbl="node4" presStyleIdx="33" presStyleCnt="44"/>
      <dgm:spPr/>
      <dgm:t>
        <a:bodyPr/>
        <a:lstStyle/>
        <a:p>
          <a:pPr rtl="1"/>
          <a:endParaRPr lang="ar-SA"/>
        </a:p>
      </dgm:t>
    </dgm:pt>
    <dgm:pt modelId="{E0763849-833A-4A98-A625-DAD7CAEAF26F}" type="pres">
      <dgm:prSet presAssocID="{0C0F935F-2740-472A-8335-BBBBB8552449}" presName="hierChild4" presStyleCnt="0"/>
      <dgm:spPr/>
    </dgm:pt>
    <dgm:pt modelId="{3EA18CFC-5449-4A65-902F-C1D92AAB9384}" type="pres">
      <dgm:prSet presAssocID="{A275B210-96A2-42A6-8491-2FA6948494E7}" presName="Name35" presStyleLbl="parChTrans1D4" presStyleIdx="34" presStyleCnt="44"/>
      <dgm:spPr/>
      <dgm:t>
        <a:bodyPr/>
        <a:lstStyle/>
        <a:p>
          <a:pPr rtl="1"/>
          <a:endParaRPr lang="ar-SA"/>
        </a:p>
      </dgm:t>
    </dgm:pt>
    <dgm:pt modelId="{B9855E2F-C17B-4CD4-A083-998535465D19}" type="pres">
      <dgm:prSet presAssocID="{8661E023-DA67-4FF0-A839-D7EC0282AFB5}" presName="hierRoot2" presStyleCnt="0">
        <dgm:presLayoutVars>
          <dgm:hierBranch/>
        </dgm:presLayoutVars>
      </dgm:prSet>
      <dgm:spPr/>
    </dgm:pt>
    <dgm:pt modelId="{4E9B87E3-60F3-42CA-A30E-1463FEAF242B}" type="pres">
      <dgm:prSet presAssocID="{8661E023-DA67-4FF0-A839-D7EC0282AFB5}" presName="rootComposite" presStyleCnt="0"/>
      <dgm:spPr/>
    </dgm:pt>
    <dgm:pt modelId="{859AF20D-F896-4445-BF65-A47F468BAE91}" type="pres">
      <dgm:prSet presAssocID="{8661E023-DA67-4FF0-A839-D7EC0282AFB5}" presName="rootText" presStyleLbl="node4" presStyleIdx="34" presStyleCnt="44" custLinFactNeighborX="-33586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494BFB2B-B62F-47DF-8672-47990BCE6233}" type="pres">
      <dgm:prSet presAssocID="{8661E023-DA67-4FF0-A839-D7EC0282AFB5}" presName="rootConnector" presStyleLbl="node4" presStyleIdx="34" presStyleCnt="44"/>
      <dgm:spPr/>
      <dgm:t>
        <a:bodyPr/>
        <a:lstStyle/>
        <a:p>
          <a:pPr rtl="1"/>
          <a:endParaRPr lang="ar-SA"/>
        </a:p>
      </dgm:t>
    </dgm:pt>
    <dgm:pt modelId="{6CDCC6B8-734A-4AAC-8F0D-46101CA30755}" type="pres">
      <dgm:prSet presAssocID="{8661E023-DA67-4FF0-A839-D7EC0282AFB5}" presName="hierChild4" presStyleCnt="0"/>
      <dgm:spPr/>
    </dgm:pt>
    <dgm:pt modelId="{CD7BBAEF-3F3E-488A-BC1E-81B3082EE59C}" type="pres">
      <dgm:prSet presAssocID="{2C5CF31C-A104-4F24-ABEC-E00C09718381}" presName="Name35" presStyleLbl="parChTrans1D4" presStyleIdx="35" presStyleCnt="44"/>
      <dgm:spPr/>
      <dgm:t>
        <a:bodyPr/>
        <a:lstStyle/>
        <a:p>
          <a:pPr rtl="1"/>
          <a:endParaRPr lang="ar-SA"/>
        </a:p>
      </dgm:t>
    </dgm:pt>
    <dgm:pt modelId="{A3A7B8FC-B7D6-4AD0-B45D-8611B89F935D}" type="pres">
      <dgm:prSet presAssocID="{6298EBC2-2913-4CBB-BBB4-F491A961FBA3}" presName="hierRoot2" presStyleCnt="0">
        <dgm:presLayoutVars>
          <dgm:hierBranch val="init"/>
        </dgm:presLayoutVars>
      </dgm:prSet>
      <dgm:spPr/>
    </dgm:pt>
    <dgm:pt modelId="{2D876A61-0F19-41C9-A55F-73FB5EB89B69}" type="pres">
      <dgm:prSet presAssocID="{6298EBC2-2913-4CBB-BBB4-F491A961FBA3}" presName="rootComposite" presStyleCnt="0"/>
      <dgm:spPr/>
    </dgm:pt>
    <dgm:pt modelId="{21639CA7-6C09-4E5E-ADCA-0607374C7EC5}" type="pres">
      <dgm:prSet presAssocID="{6298EBC2-2913-4CBB-BBB4-F491A961FBA3}" presName="rootText" presStyleLbl="node4" presStyleIdx="35" presStyleCnt="44" custLinFactNeighborX="-33586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5C7E268E-B9E9-4771-BCC1-3B1F073502F5}" type="pres">
      <dgm:prSet presAssocID="{6298EBC2-2913-4CBB-BBB4-F491A961FBA3}" presName="rootConnector" presStyleLbl="node4" presStyleIdx="35" presStyleCnt="44"/>
      <dgm:spPr/>
      <dgm:t>
        <a:bodyPr/>
        <a:lstStyle/>
        <a:p>
          <a:pPr rtl="1"/>
          <a:endParaRPr lang="ar-SA"/>
        </a:p>
      </dgm:t>
    </dgm:pt>
    <dgm:pt modelId="{AA330A64-AABB-4FFF-9E54-763F540270F5}" type="pres">
      <dgm:prSet presAssocID="{6298EBC2-2913-4CBB-BBB4-F491A961FBA3}" presName="hierChild4" presStyleCnt="0"/>
      <dgm:spPr/>
    </dgm:pt>
    <dgm:pt modelId="{ACB0D2CB-9DCC-4FA3-93A8-EB754B2519B2}" type="pres">
      <dgm:prSet presAssocID="{6298EBC2-2913-4CBB-BBB4-F491A961FBA3}" presName="hierChild5" presStyleCnt="0"/>
      <dgm:spPr/>
    </dgm:pt>
    <dgm:pt modelId="{39BB9DD1-B2BC-4A4D-BC76-A6A750AA14B6}" type="pres">
      <dgm:prSet presAssocID="{8661E023-DA67-4FF0-A839-D7EC0282AFB5}" presName="hierChild5" presStyleCnt="0"/>
      <dgm:spPr/>
    </dgm:pt>
    <dgm:pt modelId="{2F5FB96C-5BF2-48DE-8944-C0ED2CD30D15}" type="pres">
      <dgm:prSet presAssocID="{0C0F935F-2740-472A-8335-BBBBB8552449}" presName="hierChild5" presStyleCnt="0"/>
      <dgm:spPr/>
    </dgm:pt>
    <dgm:pt modelId="{00444885-0D5C-4B3C-B95D-79EFB8844D03}" type="pres">
      <dgm:prSet presAssocID="{56BFB821-C6D9-4DA2-AB33-3B4A726F215F}" presName="hierChild5" presStyleCnt="0"/>
      <dgm:spPr/>
    </dgm:pt>
    <dgm:pt modelId="{1CF6E707-7386-4201-970B-4F3B9FEAB020}" type="pres">
      <dgm:prSet presAssocID="{9F4492F1-41CB-45E8-A32F-123112B71FF9}" presName="hierChild5" presStyleCnt="0"/>
      <dgm:spPr/>
    </dgm:pt>
    <dgm:pt modelId="{6FBA4E4C-73AB-40D4-8395-46595F75D331}" type="pres">
      <dgm:prSet presAssocID="{32A6DEAB-B52E-4148-B074-BBA0E2E9C043}" presName="hierChild5" presStyleCnt="0"/>
      <dgm:spPr/>
    </dgm:pt>
    <dgm:pt modelId="{9D40FBC2-A5B8-4272-BA20-D9FA4188FBBE}" type="pres">
      <dgm:prSet presAssocID="{AF57A7F4-C918-4288-8395-0EFE01CF4905}" presName="hierChild5" presStyleCnt="0"/>
      <dgm:spPr/>
    </dgm:pt>
    <dgm:pt modelId="{42D77160-2194-4370-AC2D-3D2D225095B0}" type="pres">
      <dgm:prSet presAssocID="{637555CA-96AE-40DD-A6C0-1D3A1DBB1AFC}" presName="hierChild5" presStyleCnt="0"/>
      <dgm:spPr/>
    </dgm:pt>
    <dgm:pt modelId="{5B562222-7049-4A03-B412-F6FC6FD81707}" type="pres">
      <dgm:prSet presAssocID="{EDEEF254-E7CD-491E-9F4F-121A012C15DB}" presName="Name35" presStyleLbl="parChTrans1D4" presStyleIdx="36" presStyleCnt="44"/>
      <dgm:spPr/>
      <dgm:t>
        <a:bodyPr/>
        <a:lstStyle/>
        <a:p>
          <a:pPr rtl="1"/>
          <a:endParaRPr lang="ar-SA"/>
        </a:p>
      </dgm:t>
    </dgm:pt>
    <dgm:pt modelId="{4EB245CC-DC4A-421D-8A97-58F0288AE3EB}" type="pres">
      <dgm:prSet presAssocID="{E3E699FC-3A91-46CA-9519-FC1ED66D16E2}" presName="hierRoot2" presStyleCnt="0">
        <dgm:presLayoutVars>
          <dgm:hierBranch/>
        </dgm:presLayoutVars>
      </dgm:prSet>
      <dgm:spPr/>
    </dgm:pt>
    <dgm:pt modelId="{96E64F3E-15AA-4973-8B1F-B9DBDFDECE36}" type="pres">
      <dgm:prSet presAssocID="{E3E699FC-3A91-46CA-9519-FC1ED66D16E2}" presName="rootComposite" presStyleCnt="0"/>
      <dgm:spPr/>
    </dgm:pt>
    <dgm:pt modelId="{60209F02-2739-4C3C-9758-E3C4C61977C4}" type="pres">
      <dgm:prSet presAssocID="{E3E699FC-3A91-46CA-9519-FC1ED66D16E2}" presName="rootText" presStyleLbl="node4" presStyleIdx="36" presStyleCnt="44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676C1FB6-16F8-4A91-AAB4-0E6DF3A6A436}" type="pres">
      <dgm:prSet presAssocID="{E3E699FC-3A91-46CA-9519-FC1ED66D16E2}" presName="rootConnector" presStyleLbl="node4" presStyleIdx="36" presStyleCnt="44"/>
      <dgm:spPr/>
      <dgm:t>
        <a:bodyPr/>
        <a:lstStyle/>
        <a:p>
          <a:pPr rtl="1"/>
          <a:endParaRPr lang="ar-SA"/>
        </a:p>
      </dgm:t>
    </dgm:pt>
    <dgm:pt modelId="{FECC459F-347F-4638-8D39-056B3BA7A53A}" type="pres">
      <dgm:prSet presAssocID="{E3E699FC-3A91-46CA-9519-FC1ED66D16E2}" presName="hierChild4" presStyleCnt="0"/>
      <dgm:spPr/>
    </dgm:pt>
    <dgm:pt modelId="{B45F371A-DDD5-4D7B-A95A-D39DE2B069C0}" type="pres">
      <dgm:prSet presAssocID="{CF56C632-18E6-4FE3-A0BB-81B0FD7DC376}" presName="Name35" presStyleLbl="parChTrans1D4" presStyleIdx="37" presStyleCnt="44"/>
      <dgm:spPr/>
      <dgm:t>
        <a:bodyPr/>
        <a:lstStyle/>
        <a:p>
          <a:pPr rtl="1"/>
          <a:endParaRPr lang="ar-SA"/>
        </a:p>
      </dgm:t>
    </dgm:pt>
    <dgm:pt modelId="{0A5B11C0-CAC1-4FF8-A358-2BDAC200E9CB}" type="pres">
      <dgm:prSet presAssocID="{7F9C79B4-8F0E-4916-AF6D-260C154C8EAD}" presName="hierRoot2" presStyleCnt="0">
        <dgm:presLayoutVars>
          <dgm:hierBranch/>
        </dgm:presLayoutVars>
      </dgm:prSet>
      <dgm:spPr/>
    </dgm:pt>
    <dgm:pt modelId="{8C9795DB-E789-4290-865B-25B7792BAD77}" type="pres">
      <dgm:prSet presAssocID="{7F9C79B4-8F0E-4916-AF6D-260C154C8EAD}" presName="rootComposite" presStyleCnt="0"/>
      <dgm:spPr/>
    </dgm:pt>
    <dgm:pt modelId="{AC6632FA-9168-4B20-859A-E72A9E90F6B3}" type="pres">
      <dgm:prSet presAssocID="{7F9C79B4-8F0E-4916-AF6D-260C154C8EAD}" presName="rootText" presStyleLbl="node4" presStyleIdx="37" presStyleCnt="44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AC4BE106-21BD-4F79-B381-7FD69CE7C836}" type="pres">
      <dgm:prSet presAssocID="{7F9C79B4-8F0E-4916-AF6D-260C154C8EAD}" presName="rootConnector" presStyleLbl="node4" presStyleIdx="37" presStyleCnt="44"/>
      <dgm:spPr/>
      <dgm:t>
        <a:bodyPr/>
        <a:lstStyle/>
        <a:p>
          <a:pPr rtl="1"/>
          <a:endParaRPr lang="ar-SA"/>
        </a:p>
      </dgm:t>
    </dgm:pt>
    <dgm:pt modelId="{D9E473FC-F996-4A71-BFFB-C8AD18F470AA}" type="pres">
      <dgm:prSet presAssocID="{7F9C79B4-8F0E-4916-AF6D-260C154C8EAD}" presName="hierChild4" presStyleCnt="0"/>
      <dgm:spPr/>
    </dgm:pt>
    <dgm:pt modelId="{72D53416-EB24-4327-A758-843FF4D51B48}" type="pres">
      <dgm:prSet presAssocID="{7B3DD39B-D632-43D0-AA18-053EA673C8D1}" presName="Name35" presStyleLbl="parChTrans1D4" presStyleIdx="38" presStyleCnt="44"/>
      <dgm:spPr/>
      <dgm:t>
        <a:bodyPr/>
        <a:lstStyle/>
        <a:p>
          <a:pPr rtl="1"/>
          <a:endParaRPr lang="ar-SA"/>
        </a:p>
      </dgm:t>
    </dgm:pt>
    <dgm:pt modelId="{A1923793-1577-4CEB-BDF3-73A8D5E36871}" type="pres">
      <dgm:prSet presAssocID="{00A30090-6CEC-4E68-B969-43A0DB99C009}" presName="hierRoot2" presStyleCnt="0">
        <dgm:presLayoutVars>
          <dgm:hierBranch val="init"/>
        </dgm:presLayoutVars>
      </dgm:prSet>
      <dgm:spPr/>
    </dgm:pt>
    <dgm:pt modelId="{6C2B7015-AAEE-4D39-BC78-EC18521E7468}" type="pres">
      <dgm:prSet presAssocID="{00A30090-6CEC-4E68-B969-43A0DB99C009}" presName="rootComposite" presStyleCnt="0"/>
      <dgm:spPr/>
    </dgm:pt>
    <dgm:pt modelId="{B47BC975-5106-473E-B583-93E580CBB290}" type="pres">
      <dgm:prSet presAssocID="{00A30090-6CEC-4E68-B969-43A0DB99C009}" presName="rootText" presStyleLbl="node4" presStyleIdx="38" presStyleCnt="44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67A28E3C-532C-4852-AC3F-2BDCE4F73763}" type="pres">
      <dgm:prSet presAssocID="{00A30090-6CEC-4E68-B969-43A0DB99C009}" presName="rootConnector" presStyleLbl="node4" presStyleIdx="38" presStyleCnt="44"/>
      <dgm:spPr/>
      <dgm:t>
        <a:bodyPr/>
        <a:lstStyle/>
        <a:p>
          <a:pPr rtl="1"/>
          <a:endParaRPr lang="ar-SA"/>
        </a:p>
      </dgm:t>
    </dgm:pt>
    <dgm:pt modelId="{CB73E392-0A12-4701-8729-A1234466C5B0}" type="pres">
      <dgm:prSet presAssocID="{00A30090-6CEC-4E68-B969-43A0DB99C009}" presName="hierChild4" presStyleCnt="0"/>
      <dgm:spPr/>
    </dgm:pt>
    <dgm:pt modelId="{7DA44186-A50D-4BCA-A58A-753EA5462CBC}" type="pres">
      <dgm:prSet presAssocID="{00A30090-6CEC-4E68-B969-43A0DB99C009}" presName="hierChild5" presStyleCnt="0"/>
      <dgm:spPr/>
    </dgm:pt>
    <dgm:pt modelId="{BD6E0488-2848-452E-B0AF-C8021B932FD5}" type="pres">
      <dgm:prSet presAssocID="{DC5DFD6F-F5A5-4C34-BCE3-2C0146FF4400}" presName="Name35" presStyleLbl="parChTrans1D4" presStyleIdx="39" presStyleCnt="44"/>
      <dgm:spPr/>
      <dgm:t>
        <a:bodyPr/>
        <a:lstStyle/>
        <a:p>
          <a:pPr rtl="1"/>
          <a:endParaRPr lang="ar-SA"/>
        </a:p>
      </dgm:t>
    </dgm:pt>
    <dgm:pt modelId="{1B06C0DA-BEAD-49B2-BD9D-9032CE9B23D0}" type="pres">
      <dgm:prSet presAssocID="{542BBC5A-3D76-4541-80C4-F9526E9932CB}" presName="hierRoot2" presStyleCnt="0">
        <dgm:presLayoutVars>
          <dgm:hierBranch val="l"/>
        </dgm:presLayoutVars>
      </dgm:prSet>
      <dgm:spPr/>
    </dgm:pt>
    <dgm:pt modelId="{4632E8BD-2168-4725-9ACF-81238B44B94C}" type="pres">
      <dgm:prSet presAssocID="{542BBC5A-3D76-4541-80C4-F9526E9932CB}" presName="rootComposite" presStyleCnt="0"/>
      <dgm:spPr/>
    </dgm:pt>
    <dgm:pt modelId="{AC6A71AB-D53A-441C-A61A-682765B8CA72}" type="pres">
      <dgm:prSet presAssocID="{542BBC5A-3D76-4541-80C4-F9526E9932CB}" presName="rootText" presStyleLbl="node4" presStyleIdx="39" presStyleCnt="44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AFBDB5A8-BCAE-44E8-98E4-C18949679E62}" type="pres">
      <dgm:prSet presAssocID="{542BBC5A-3D76-4541-80C4-F9526E9932CB}" presName="rootConnector" presStyleLbl="node4" presStyleIdx="39" presStyleCnt="44"/>
      <dgm:spPr/>
      <dgm:t>
        <a:bodyPr/>
        <a:lstStyle/>
        <a:p>
          <a:pPr rtl="1"/>
          <a:endParaRPr lang="ar-SA"/>
        </a:p>
      </dgm:t>
    </dgm:pt>
    <dgm:pt modelId="{6B3C12CF-80C4-4839-B977-1981BF72AF55}" type="pres">
      <dgm:prSet presAssocID="{542BBC5A-3D76-4541-80C4-F9526E9932CB}" presName="hierChild4" presStyleCnt="0"/>
      <dgm:spPr/>
    </dgm:pt>
    <dgm:pt modelId="{9C4804BF-D48D-4772-8EE3-64758EF6AF82}" type="pres">
      <dgm:prSet presAssocID="{7AC7745E-F901-4FA9-BEFA-F69E5AC3BD2B}" presName="Name50" presStyleLbl="parChTrans1D4" presStyleIdx="40" presStyleCnt="44"/>
      <dgm:spPr/>
      <dgm:t>
        <a:bodyPr/>
        <a:lstStyle/>
        <a:p>
          <a:pPr rtl="1"/>
          <a:endParaRPr lang="ar-SA"/>
        </a:p>
      </dgm:t>
    </dgm:pt>
    <dgm:pt modelId="{8F26EE9B-8BA9-4023-A757-D9996C7179C2}" type="pres">
      <dgm:prSet presAssocID="{462026BE-B747-48EC-AA7D-3B5275CF6DCD}" presName="hierRoot2" presStyleCnt="0">
        <dgm:presLayoutVars>
          <dgm:hierBranch/>
        </dgm:presLayoutVars>
      </dgm:prSet>
      <dgm:spPr/>
    </dgm:pt>
    <dgm:pt modelId="{8DD5FE83-8A24-4BC0-B5B6-FA45B939FA8F}" type="pres">
      <dgm:prSet presAssocID="{462026BE-B747-48EC-AA7D-3B5275CF6DCD}" presName="rootComposite" presStyleCnt="0"/>
      <dgm:spPr/>
    </dgm:pt>
    <dgm:pt modelId="{86920903-0B3F-47E0-B8FA-FED434E3FE85}" type="pres">
      <dgm:prSet presAssocID="{462026BE-B747-48EC-AA7D-3B5275CF6DCD}" presName="rootText" presStyleLbl="node4" presStyleIdx="40" presStyleCnt="44" custLinFactNeighborX="-34691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38F726D2-C2F0-4B15-A29E-129006D69E0B}" type="pres">
      <dgm:prSet presAssocID="{462026BE-B747-48EC-AA7D-3B5275CF6DCD}" presName="rootConnector" presStyleLbl="node4" presStyleIdx="40" presStyleCnt="44"/>
      <dgm:spPr/>
      <dgm:t>
        <a:bodyPr/>
        <a:lstStyle/>
        <a:p>
          <a:pPr rtl="1"/>
          <a:endParaRPr lang="ar-SA"/>
        </a:p>
      </dgm:t>
    </dgm:pt>
    <dgm:pt modelId="{A890761B-2C5B-4D84-9412-D6849EE41FFA}" type="pres">
      <dgm:prSet presAssocID="{462026BE-B747-48EC-AA7D-3B5275CF6DCD}" presName="hierChild4" presStyleCnt="0"/>
      <dgm:spPr/>
    </dgm:pt>
    <dgm:pt modelId="{43828FF5-B2FD-453B-BB55-1523238ED6DA}" type="pres">
      <dgm:prSet presAssocID="{493A8E7D-B5BF-4414-A27C-285522705B17}" presName="Name35" presStyleLbl="parChTrans1D4" presStyleIdx="41" presStyleCnt="44"/>
      <dgm:spPr/>
      <dgm:t>
        <a:bodyPr/>
        <a:lstStyle/>
        <a:p>
          <a:pPr rtl="1"/>
          <a:endParaRPr lang="ar-SA"/>
        </a:p>
      </dgm:t>
    </dgm:pt>
    <dgm:pt modelId="{5D098B57-C23D-4A7B-AFC8-87B4BE224DA2}" type="pres">
      <dgm:prSet presAssocID="{710BF323-E19E-426F-B33A-BEB96D709D08}" presName="hierRoot2" presStyleCnt="0">
        <dgm:presLayoutVars>
          <dgm:hierBranch/>
        </dgm:presLayoutVars>
      </dgm:prSet>
      <dgm:spPr/>
    </dgm:pt>
    <dgm:pt modelId="{70CE83AD-6C89-451F-B324-6C9E0EE800CB}" type="pres">
      <dgm:prSet presAssocID="{710BF323-E19E-426F-B33A-BEB96D709D08}" presName="rootComposite" presStyleCnt="0"/>
      <dgm:spPr/>
    </dgm:pt>
    <dgm:pt modelId="{D0911192-1EE9-4944-84E5-FB4FAD836185}" type="pres">
      <dgm:prSet presAssocID="{710BF323-E19E-426F-B33A-BEB96D709D08}" presName="rootText" presStyleLbl="node4" presStyleIdx="41" presStyleCnt="44" custLinFactNeighborX="-34691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E5811513-74F2-4D56-9823-5A5F0AFB98DA}" type="pres">
      <dgm:prSet presAssocID="{710BF323-E19E-426F-B33A-BEB96D709D08}" presName="rootConnector" presStyleLbl="node4" presStyleIdx="41" presStyleCnt="44"/>
      <dgm:spPr/>
      <dgm:t>
        <a:bodyPr/>
        <a:lstStyle/>
        <a:p>
          <a:pPr rtl="1"/>
          <a:endParaRPr lang="ar-SA"/>
        </a:p>
      </dgm:t>
    </dgm:pt>
    <dgm:pt modelId="{01C87438-7F8B-4E8C-A3D8-CF7F49F9EF38}" type="pres">
      <dgm:prSet presAssocID="{710BF323-E19E-426F-B33A-BEB96D709D08}" presName="hierChild4" presStyleCnt="0"/>
      <dgm:spPr/>
    </dgm:pt>
    <dgm:pt modelId="{0534E45A-76D5-4595-BD41-B0A054CD081F}" type="pres">
      <dgm:prSet presAssocID="{C55080E7-2E54-4B25-AA15-B0E825B17112}" presName="Name35" presStyleLbl="parChTrans1D4" presStyleIdx="42" presStyleCnt="44"/>
      <dgm:spPr/>
      <dgm:t>
        <a:bodyPr/>
        <a:lstStyle/>
        <a:p>
          <a:pPr rtl="1"/>
          <a:endParaRPr lang="ar-SA"/>
        </a:p>
      </dgm:t>
    </dgm:pt>
    <dgm:pt modelId="{5CAFF050-6089-4054-9AC9-D406D4AADDE0}" type="pres">
      <dgm:prSet presAssocID="{71368CED-4981-4025-878D-7C0DFB0CD771}" presName="hierRoot2" presStyleCnt="0">
        <dgm:presLayoutVars>
          <dgm:hierBranch/>
        </dgm:presLayoutVars>
      </dgm:prSet>
      <dgm:spPr/>
    </dgm:pt>
    <dgm:pt modelId="{F1F39ACE-7113-49C7-9D51-E6DB0EE49600}" type="pres">
      <dgm:prSet presAssocID="{71368CED-4981-4025-878D-7C0DFB0CD771}" presName="rootComposite" presStyleCnt="0"/>
      <dgm:spPr/>
    </dgm:pt>
    <dgm:pt modelId="{F237E622-463A-404E-9B72-477B4CAB6041}" type="pres">
      <dgm:prSet presAssocID="{71368CED-4981-4025-878D-7C0DFB0CD771}" presName="rootText" presStyleLbl="node4" presStyleIdx="42" presStyleCnt="44" custLinFactNeighborX="-34691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C2E8A401-50C9-433F-A1C5-722EB24DC8F8}" type="pres">
      <dgm:prSet presAssocID="{71368CED-4981-4025-878D-7C0DFB0CD771}" presName="rootConnector" presStyleLbl="node4" presStyleIdx="42" presStyleCnt="44"/>
      <dgm:spPr/>
      <dgm:t>
        <a:bodyPr/>
        <a:lstStyle/>
        <a:p>
          <a:pPr rtl="1"/>
          <a:endParaRPr lang="ar-SA"/>
        </a:p>
      </dgm:t>
    </dgm:pt>
    <dgm:pt modelId="{F3EC1765-956F-4BF8-81B1-BD338EC65849}" type="pres">
      <dgm:prSet presAssocID="{71368CED-4981-4025-878D-7C0DFB0CD771}" presName="hierChild4" presStyleCnt="0"/>
      <dgm:spPr/>
    </dgm:pt>
    <dgm:pt modelId="{F6C57CCD-04F3-401F-8DE6-0CAA44D650B9}" type="pres">
      <dgm:prSet presAssocID="{47EDB685-2716-45CF-B8DF-D0986224A625}" presName="Name35" presStyleLbl="parChTrans1D4" presStyleIdx="43" presStyleCnt="44"/>
      <dgm:spPr/>
      <dgm:t>
        <a:bodyPr/>
        <a:lstStyle/>
        <a:p>
          <a:pPr rtl="1"/>
          <a:endParaRPr lang="ar-SA"/>
        </a:p>
      </dgm:t>
    </dgm:pt>
    <dgm:pt modelId="{3480E85C-E6B1-423D-88CC-F9C78DF434B0}" type="pres">
      <dgm:prSet presAssocID="{9E72E4DD-D9CB-45FE-B683-CF8406A306D5}" presName="hierRoot2" presStyleCnt="0">
        <dgm:presLayoutVars>
          <dgm:hierBranch val="init"/>
        </dgm:presLayoutVars>
      </dgm:prSet>
      <dgm:spPr/>
    </dgm:pt>
    <dgm:pt modelId="{85F1ABEF-B4C0-489A-B411-89908C689F3C}" type="pres">
      <dgm:prSet presAssocID="{9E72E4DD-D9CB-45FE-B683-CF8406A306D5}" presName="rootComposite" presStyleCnt="0"/>
      <dgm:spPr/>
    </dgm:pt>
    <dgm:pt modelId="{C0B449E1-B8A5-437F-B125-D408F89E69A6}" type="pres">
      <dgm:prSet presAssocID="{9E72E4DD-D9CB-45FE-B683-CF8406A306D5}" presName="rootText" presStyleLbl="node4" presStyleIdx="43" presStyleCnt="44" custLinFactNeighborX="-34691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5312D8BE-E195-4CA5-8AF1-012A84321934}" type="pres">
      <dgm:prSet presAssocID="{9E72E4DD-D9CB-45FE-B683-CF8406A306D5}" presName="rootConnector" presStyleLbl="node4" presStyleIdx="43" presStyleCnt="44"/>
      <dgm:spPr/>
      <dgm:t>
        <a:bodyPr/>
        <a:lstStyle/>
        <a:p>
          <a:pPr rtl="1"/>
          <a:endParaRPr lang="ar-SA"/>
        </a:p>
      </dgm:t>
    </dgm:pt>
    <dgm:pt modelId="{5F0BCC90-AA2A-4B54-937B-08A184E17D81}" type="pres">
      <dgm:prSet presAssocID="{9E72E4DD-D9CB-45FE-B683-CF8406A306D5}" presName="hierChild4" presStyleCnt="0"/>
      <dgm:spPr/>
    </dgm:pt>
    <dgm:pt modelId="{810D8A7C-DAE4-4483-91D5-D8262A7DB62F}" type="pres">
      <dgm:prSet presAssocID="{9E72E4DD-D9CB-45FE-B683-CF8406A306D5}" presName="hierChild5" presStyleCnt="0"/>
      <dgm:spPr/>
    </dgm:pt>
    <dgm:pt modelId="{43DF6413-4969-4B8F-8268-8AAF11EE18D6}" type="pres">
      <dgm:prSet presAssocID="{71368CED-4981-4025-878D-7C0DFB0CD771}" presName="hierChild5" presStyleCnt="0"/>
      <dgm:spPr/>
    </dgm:pt>
    <dgm:pt modelId="{6D02D72B-9E4B-49C5-95C1-45AF6EE6C7A5}" type="pres">
      <dgm:prSet presAssocID="{710BF323-E19E-426F-B33A-BEB96D709D08}" presName="hierChild5" presStyleCnt="0"/>
      <dgm:spPr/>
    </dgm:pt>
    <dgm:pt modelId="{70183AC2-2168-4C2C-811A-4FF1C209FD64}" type="pres">
      <dgm:prSet presAssocID="{462026BE-B747-48EC-AA7D-3B5275CF6DCD}" presName="hierChild5" presStyleCnt="0"/>
      <dgm:spPr/>
    </dgm:pt>
    <dgm:pt modelId="{F249F206-297B-4359-A133-B7189CAAADAD}" type="pres">
      <dgm:prSet presAssocID="{542BBC5A-3D76-4541-80C4-F9526E9932CB}" presName="hierChild5" presStyleCnt="0"/>
      <dgm:spPr/>
    </dgm:pt>
    <dgm:pt modelId="{B137BA19-3DE2-4A6B-9B76-02B2D02EA4B4}" type="pres">
      <dgm:prSet presAssocID="{7F9C79B4-8F0E-4916-AF6D-260C154C8EAD}" presName="hierChild5" presStyleCnt="0"/>
      <dgm:spPr/>
    </dgm:pt>
    <dgm:pt modelId="{ABFC4E29-74C5-4444-ACF5-B6EC664012CB}" type="pres">
      <dgm:prSet presAssocID="{E3E699FC-3A91-46CA-9519-FC1ED66D16E2}" presName="hierChild5" presStyleCnt="0"/>
      <dgm:spPr/>
    </dgm:pt>
    <dgm:pt modelId="{29F8965A-41E5-484A-983E-4D2B4158736E}" type="pres">
      <dgm:prSet presAssocID="{EEE284EA-E9D4-408D-B1F6-8D6CD5BE34F1}" presName="hierChild5" presStyleCnt="0"/>
      <dgm:spPr/>
    </dgm:pt>
    <dgm:pt modelId="{08C7CB39-82C8-4839-BA10-E26DC43B9496}" type="pres">
      <dgm:prSet presAssocID="{7AB2A5A1-0DFC-4440-A7B9-D7E55D49368B}" presName="hierChild5" presStyleCnt="0"/>
      <dgm:spPr/>
    </dgm:pt>
    <dgm:pt modelId="{1AB18B0F-84D3-47BF-999F-D96DCD7FDAF6}" type="pres">
      <dgm:prSet presAssocID="{2C260A21-E1CF-4AB1-98EA-F92DFBB2B97B}" presName="hierChild3" presStyleCnt="0"/>
      <dgm:spPr/>
    </dgm:pt>
  </dgm:ptLst>
  <dgm:cxnLst>
    <dgm:cxn modelId="{E8DE97E8-3F25-4AE4-BC73-F162471EB000}" type="presOf" srcId="{70A6DAB3-0A11-4E7A-8110-E57F6A5D3A5C}" destId="{66D8B36A-CD21-456A-8611-A022C5E60034}" srcOrd="1" destOrd="0" presId="urn:microsoft.com/office/officeart/2005/8/layout/orgChart1"/>
    <dgm:cxn modelId="{84009866-F83F-4660-9EB3-7C8D4439DF2E}" type="presOf" srcId="{00A30090-6CEC-4E68-B969-43A0DB99C009}" destId="{67A28E3C-532C-4852-AC3F-2BDCE4F73763}" srcOrd="1" destOrd="0" presId="urn:microsoft.com/office/officeart/2005/8/layout/orgChart1"/>
    <dgm:cxn modelId="{405EB136-71B9-4394-A2AD-763092B11E31}" type="presOf" srcId="{2AA1F362-BA8C-487B-A6B1-EFE2B5CAC4F2}" destId="{31656F2A-4034-458A-B5D9-F1EA2E21932A}" srcOrd="1" destOrd="0" presId="urn:microsoft.com/office/officeart/2005/8/layout/orgChart1"/>
    <dgm:cxn modelId="{99299C66-98EE-432C-8AB3-04054B042122}" type="presOf" srcId="{2EC82251-FB6D-4EBD-8A2B-79843DAC4D32}" destId="{02799C41-92A8-4625-91CD-7518269A1FF5}" srcOrd="0" destOrd="0" presId="urn:microsoft.com/office/officeart/2005/8/layout/orgChart1"/>
    <dgm:cxn modelId="{CD913030-C228-41DA-A00A-F4A2CA847BEB}" srcId="{CE4F509A-85B1-460A-AC57-5867DF6FE924}" destId="{E896D36D-9FEB-4893-9D2F-FA2FEC26C4FD}" srcOrd="0" destOrd="0" parTransId="{44F56D9E-23F8-4BBB-9457-989CF5ABC038}" sibTransId="{9694A87D-A084-4491-A2A1-4EC567974DF0}"/>
    <dgm:cxn modelId="{AD44F88A-74C9-4686-BB86-A095FF999C8F}" type="presOf" srcId="{A9ACB4EA-B609-4BB5-9B45-407C235A7A63}" destId="{7CEF7E4B-B1A0-4A65-887A-A593D0CFA148}" srcOrd="1" destOrd="0" presId="urn:microsoft.com/office/officeart/2005/8/layout/orgChart1"/>
    <dgm:cxn modelId="{29632EA1-398B-4446-B311-E9E43D15E813}" type="presOf" srcId="{66AEB0B4-17CC-48AE-91B7-F85E1E5BBD34}" destId="{274B99FE-A44E-4827-B829-18E48AC7BBA0}" srcOrd="1" destOrd="0" presId="urn:microsoft.com/office/officeart/2005/8/layout/orgChart1"/>
    <dgm:cxn modelId="{C62583EC-67A8-477A-94CE-1F24E5F3A4F9}" type="presOf" srcId="{8367C4D2-91BE-4397-861F-691F769F4735}" destId="{B7B062D3-93CE-4FE8-84CB-943743B61406}" srcOrd="0" destOrd="0" presId="urn:microsoft.com/office/officeart/2005/8/layout/orgChart1"/>
    <dgm:cxn modelId="{E932127E-6365-43C0-933E-17D4316B3931}" type="presOf" srcId="{14019214-10C7-426A-83CE-D0EC220E4EBB}" destId="{23ACF669-BEC7-4199-AA0B-2CFFE4917560}" srcOrd="1" destOrd="0" presId="urn:microsoft.com/office/officeart/2005/8/layout/orgChart1"/>
    <dgm:cxn modelId="{F94C99EA-429A-4D7C-B9AB-FE5E50B9FCAF}" type="presOf" srcId="{66AEB0B4-17CC-48AE-91B7-F85E1E5BBD34}" destId="{C3100C5A-645A-4FBA-9C90-ADF9D352468A}" srcOrd="0" destOrd="0" presId="urn:microsoft.com/office/officeart/2005/8/layout/orgChart1"/>
    <dgm:cxn modelId="{C1BDF957-23D4-499F-8402-203280B4E1DB}" type="presOf" srcId="{7B57D4FD-270F-4F6E-8758-1D9E2F271E99}" destId="{34BC49AC-0E00-4F3D-B875-AE9A34B90233}" srcOrd="0" destOrd="0" presId="urn:microsoft.com/office/officeart/2005/8/layout/orgChart1"/>
    <dgm:cxn modelId="{0A6822BF-A6B5-4242-8E31-2FF08B8C852E}" type="presOf" srcId="{846FB41C-5CF9-4F4B-8382-61518CB5FE68}" destId="{3C8128B8-4222-4C9F-BDCB-EDF94DF3E298}" srcOrd="0" destOrd="0" presId="urn:microsoft.com/office/officeart/2005/8/layout/orgChart1"/>
    <dgm:cxn modelId="{FD3AE1A0-22B3-43AF-9710-77179852A8E1}" srcId="{2AA1F362-BA8C-487B-A6B1-EFE2B5CAC4F2}" destId="{7A529675-2800-4CBE-9687-CE303B24911A}" srcOrd="0" destOrd="0" parTransId="{05490E11-E919-4510-9A7F-E81364957868}" sibTransId="{D8FD3E65-AEA5-4B42-87D5-E5B8ED6A83B6}"/>
    <dgm:cxn modelId="{1A3E9278-0AE7-4601-B14F-6EB68A6697D1}" type="presOf" srcId="{AA0676C8-BF8D-4866-849F-B8EAA9EC4ADF}" destId="{4933C6FA-767F-45A1-9728-F0321C0E2EB9}" srcOrd="1" destOrd="0" presId="urn:microsoft.com/office/officeart/2005/8/layout/orgChart1"/>
    <dgm:cxn modelId="{CDB20A19-C523-4FFC-B8FE-BDDEFDD5D30F}" srcId="{B80D2005-36DD-4A99-B5A9-CD6FD0C1CFB9}" destId="{70A6DAB3-0A11-4E7A-8110-E57F6A5D3A5C}" srcOrd="0" destOrd="0" parTransId="{153E7C1A-D30E-4D08-A125-56EAE5847177}" sibTransId="{D611E981-B46E-4F8A-A335-F9AA4075D40D}"/>
    <dgm:cxn modelId="{E6E50EAA-50F8-4BEC-AA77-29D72B035AB4}" type="presOf" srcId="{6A5F641E-F665-493A-8731-71F8183CEAAD}" destId="{1F0758F2-60D9-4972-A598-069EE0122FF8}" srcOrd="0" destOrd="0" presId="urn:microsoft.com/office/officeart/2005/8/layout/orgChart1"/>
    <dgm:cxn modelId="{210E51E3-B03E-4432-84DC-DFBC47432A76}" srcId="{508A9C12-6099-4E8F-8A1B-33361ED4C929}" destId="{3AF85CEC-7BDF-435D-B5E4-3C5DCE6DB182}" srcOrd="1" destOrd="0" parTransId="{19151A45-462C-4E49-9F40-58C677EB10C4}" sibTransId="{D9D459DA-9FE1-40E5-AC17-5F444914A0B6}"/>
    <dgm:cxn modelId="{63D57BCC-A69C-4516-B8AF-C68A732B3B9D}" type="presOf" srcId="{9F4492F1-41CB-45E8-A32F-123112B71FF9}" destId="{7649F028-2EF9-4799-8734-4428B26D3340}" srcOrd="1" destOrd="0" presId="urn:microsoft.com/office/officeart/2005/8/layout/orgChart1"/>
    <dgm:cxn modelId="{558BB490-BFC1-4263-AE48-5C9894D72E1C}" type="presOf" srcId="{E3E699FC-3A91-46CA-9519-FC1ED66D16E2}" destId="{676C1FB6-16F8-4A91-AAB4-0E6DF3A6A436}" srcOrd="1" destOrd="0" presId="urn:microsoft.com/office/officeart/2005/8/layout/orgChart1"/>
    <dgm:cxn modelId="{2BB475D8-4767-47F5-BB8C-5311C7DBB986}" srcId="{710BF323-E19E-426F-B33A-BEB96D709D08}" destId="{71368CED-4981-4025-878D-7C0DFB0CD771}" srcOrd="0" destOrd="0" parTransId="{C55080E7-2E54-4B25-AA15-B0E825B17112}" sibTransId="{9FA56E52-5451-4AB1-8A21-4554CCAF2642}"/>
    <dgm:cxn modelId="{C735E8D4-2F3B-4494-B647-FFB68DAD873A}" type="presOf" srcId="{B13361D5-D4C4-45A3-AB1E-9BE4BCBF6F37}" destId="{03ED9AE6-9693-4264-9351-68B619901B6D}" srcOrd="0" destOrd="0" presId="urn:microsoft.com/office/officeart/2005/8/layout/orgChart1"/>
    <dgm:cxn modelId="{DA262E86-AA48-4AF7-A9C8-96E5BF782BBD}" type="presOf" srcId="{6298EBC2-2913-4CBB-BBB4-F491A961FBA3}" destId="{21639CA7-6C09-4E5E-ADCA-0607374C7EC5}" srcOrd="0" destOrd="0" presId="urn:microsoft.com/office/officeart/2005/8/layout/orgChart1"/>
    <dgm:cxn modelId="{A592BBF9-1146-4105-848D-6FBEBB75FBDB}" srcId="{A45F1E1A-91F6-4735-BEC5-8F0A3012CFF0}" destId="{14019214-10C7-426A-83CE-D0EC220E4EBB}" srcOrd="0" destOrd="0" parTransId="{B1C9D6DB-EE7A-4CC1-AA30-2626A54BCE40}" sibTransId="{93C3A637-B2C6-47B3-ABDE-8AF84091D7B8}"/>
    <dgm:cxn modelId="{31D09D5C-E1BA-4EBE-82E9-E2670B46AA08}" type="presOf" srcId="{EFE13424-6DA2-4BDC-80A4-1C7138D758E6}" destId="{6A23870F-5D04-42F3-A244-FA1FD2094473}" srcOrd="0" destOrd="0" presId="urn:microsoft.com/office/officeart/2005/8/layout/orgChart1"/>
    <dgm:cxn modelId="{2B00854D-FFC0-48CB-B9DA-F1EBAC14C989}" type="presOf" srcId="{7AB2A5A1-0DFC-4440-A7B9-D7E55D49368B}" destId="{AA10B668-7E6C-4D2E-937B-BA5590C89478}" srcOrd="0" destOrd="0" presId="urn:microsoft.com/office/officeart/2005/8/layout/orgChart1"/>
    <dgm:cxn modelId="{00776451-F7C0-4213-B052-426FA8B8516A}" type="presOf" srcId="{2DA9E596-4624-4FFD-8EDC-F5BC10150A5F}" destId="{27C19550-CD35-4BC3-A71D-A3895AAD4913}" srcOrd="0" destOrd="0" presId="urn:microsoft.com/office/officeart/2005/8/layout/orgChart1"/>
    <dgm:cxn modelId="{570706A9-938D-4C1D-89F1-708E5DD68E74}" srcId="{7AB2A5A1-0DFC-4440-A7B9-D7E55D49368B}" destId="{454BF6EA-F2DB-441F-AD46-94345855B6DC}" srcOrd="0" destOrd="0" parTransId="{3E748586-AB2A-4B22-BC0E-AB1676572881}" sibTransId="{13245ED8-5B9E-4857-AADF-AFCFEBD89CFD}"/>
    <dgm:cxn modelId="{4F929BE0-EB6B-4808-9E4B-2022BFBA4CDF}" type="presOf" srcId="{B80D2005-36DD-4A99-B5A9-CD6FD0C1CFB9}" destId="{5CA8B755-5D72-4B29-83C6-788560A407A9}" srcOrd="1" destOrd="0" presId="urn:microsoft.com/office/officeart/2005/8/layout/orgChart1"/>
    <dgm:cxn modelId="{5468E975-7FF8-4888-8EDD-83589FBB04BF}" type="presOf" srcId="{62182CFD-2583-483B-8AE8-FE9188311D98}" destId="{053E75D6-8CA8-436A-8A69-F646F04FD8B4}" srcOrd="1" destOrd="0" presId="urn:microsoft.com/office/officeart/2005/8/layout/orgChart1"/>
    <dgm:cxn modelId="{0BECEAC9-E136-41D0-8173-0BF322D1A6C1}" type="presOf" srcId="{2AA1F362-BA8C-487B-A6B1-EFE2B5CAC4F2}" destId="{65357EAC-4D91-4028-8F5C-1D6E1122BA25}" srcOrd="0" destOrd="0" presId="urn:microsoft.com/office/officeart/2005/8/layout/orgChart1"/>
    <dgm:cxn modelId="{0092B2C5-2187-48D8-B47D-1EF2ACD7B7D3}" srcId="{AF57A7F4-C918-4288-8395-0EFE01CF4905}" destId="{32A6DEAB-B52E-4148-B074-BBA0E2E9C043}" srcOrd="1" destOrd="0" parTransId="{16A143F2-F786-429C-BE39-BED8A36F6489}" sibTransId="{CD0F06D8-7C38-49B3-A45F-31BE8EEEA515}"/>
    <dgm:cxn modelId="{98A56C8E-BC63-475A-959A-75FA6DFDDD33}" srcId="{454BF6EA-F2DB-441F-AD46-94345855B6DC}" destId="{8AA59721-8598-42D6-AEA4-967CBB114546}" srcOrd="1" destOrd="0" parTransId="{6E169123-6298-4ED2-8DDD-8EBEF288E262}" sibTransId="{20686EA1-0389-41FA-B77C-3502DCBAB84E}"/>
    <dgm:cxn modelId="{C187921A-0E5C-414C-BC7E-AE06183F4FE9}" type="presOf" srcId="{A11AAB49-3215-4025-8E04-D262BEF97269}" destId="{272E4AB3-A364-4E64-9B23-B1D05109AADB}" srcOrd="0" destOrd="0" presId="urn:microsoft.com/office/officeart/2005/8/layout/orgChart1"/>
    <dgm:cxn modelId="{9592EF50-D124-4974-B378-50D0C53603FE}" srcId="{62182CFD-2583-483B-8AE8-FE9188311D98}" destId="{7B1D957C-A5AB-4F22-A398-EC0BB2AD24F3}" srcOrd="0" destOrd="0" parTransId="{1CED659D-1EEA-40DC-BEBE-FF7138BC6058}" sibTransId="{65DD91A6-8EA9-48BB-A6F8-00ABA268670E}"/>
    <dgm:cxn modelId="{40059434-12D2-4684-A43D-24E774E68297}" type="presOf" srcId="{44F56D9E-23F8-4BBB-9457-989CF5ABC038}" destId="{DA336138-1016-49B9-9698-ADF425599D7D}" srcOrd="0" destOrd="0" presId="urn:microsoft.com/office/officeart/2005/8/layout/orgChart1"/>
    <dgm:cxn modelId="{825F991E-B7A6-4635-9F0F-6EB24D8F9B68}" srcId="{9F4492F1-41CB-45E8-A32F-123112B71FF9}" destId="{56BFB821-C6D9-4DA2-AB33-3B4A726F215F}" srcOrd="0" destOrd="0" parTransId="{764EEE69-62BF-410D-97ED-73726FFB2FFC}" sibTransId="{A29940AB-2B94-4EBC-8D3B-DF201DCCF7F5}"/>
    <dgm:cxn modelId="{0324D5A7-BBFC-4721-A740-062B6EBE504C}" type="presOf" srcId="{7A529675-2800-4CBE-9687-CE303B24911A}" destId="{C3EC9AE2-D154-4F6E-A813-4F88109AFF6F}" srcOrd="1" destOrd="0" presId="urn:microsoft.com/office/officeart/2005/8/layout/orgChart1"/>
    <dgm:cxn modelId="{CD6F3DF8-A895-4160-8FDE-E79BDCC92F79}" type="presOf" srcId="{153E7C1A-D30E-4D08-A125-56EAE5847177}" destId="{8DD61E67-4214-45D3-97A2-56B54B286B7B}" srcOrd="0" destOrd="0" presId="urn:microsoft.com/office/officeart/2005/8/layout/orgChart1"/>
    <dgm:cxn modelId="{21A14B7D-C1B7-40DE-AC74-38C4E4EC008F}" type="presOf" srcId="{9E72E4DD-D9CB-45FE-B683-CF8406A306D5}" destId="{C0B449E1-B8A5-437F-B125-D408F89E69A6}" srcOrd="0" destOrd="0" presId="urn:microsoft.com/office/officeart/2005/8/layout/orgChart1"/>
    <dgm:cxn modelId="{C74E8395-ECB0-4010-92EC-F0E57694E041}" type="presOf" srcId="{486E9E6E-B743-49A0-A888-8EE915E36B7A}" destId="{315D8764-3834-4E69-A664-64C7182A857F}" srcOrd="0" destOrd="0" presId="urn:microsoft.com/office/officeart/2005/8/layout/orgChart1"/>
    <dgm:cxn modelId="{2F8A2F32-5AB8-4996-8E16-B4214117FD6B}" type="presOf" srcId="{508A9C12-6099-4E8F-8A1B-33361ED4C929}" destId="{D4A44145-11B5-4E17-9892-AB1FD51DBCDF}" srcOrd="1" destOrd="0" presId="urn:microsoft.com/office/officeart/2005/8/layout/orgChart1"/>
    <dgm:cxn modelId="{6404FE6B-24CD-4D34-B9C0-4F86B7AB0E4D}" type="presOf" srcId="{3E748586-AB2A-4B22-BC0E-AB1676572881}" destId="{F422E749-5BEE-4141-94D1-56043D89F9D0}" srcOrd="0" destOrd="0" presId="urn:microsoft.com/office/officeart/2005/8/layout/orgChart1"/>
    <dgm:cxn modelId="{2D285ABD-AD27-4908-BE6D-696DC64D9690}" type="presOf" srcId="{82E87FD3-FA77-46EA-9797-D9D483A078B0}" destId="{390C107D-BBE3-4D1E-AB30-F1280B330DF6}" srcOrd="1" destOrd="0" presId="urn:microsoft.com/office/officeart/2005/8/layout/orgChart1"/>
    <dgm:cxn modelId="{4851EADA-62D3-4650-A988-2009D3572E35}" type="presOf" srcId="{CE4F509A-85B1-460A-AC57-5867DF6FE924}" destId="{9626BFA0-B334-46C9-81E4-FB747BEB149F}" srcOrd="0" destOrd="0" presId="urn:microsoft.com/office/officeart/2005/8/layout/orgChart1"/>
    <dgm:cxn modelId="{14A981F6-68EF-4C6A-8DD5-FA9AC687E069}" type="presOf" srcId="{3E4A3E4C-5E4C-42C4-9373-7659111FF398}" destId="{3F7D65AF-8207-4787-9003-B888F46DCB07}" srcOrd="0" destOrd="0" presId="urn:microsoft.com/office/officeart/2005/8/layout/orgChart1"/>
    <dgm:cxn modelId="{A4538F8D-EB9B-4FD3-A9B4-9D3FA77B6134}" srcId="{348D811B-800F-4E1C-AFE7-0EEA41E5DF20}" destId="{F8653247-C9A7-40F9-B092-BB036EA7A47E}" srcOrd="0" destOrd="0" parTransId="{255C986C-ABF3-471B-80BC-3F4C1016F121}" sibTransId="{A0D50867-5E6C-4595-B568-FCA8FFC627D8}"/>
    <dgm:cxn modelId="{F58D8B0B-5A69-42AA-893F-4E0DE754C6AF}" type="presOf" srcId="{9360B141-810E-4175-A1B4-15535F9A3F7C}" destId="{6307C5F7-F60C-4E80-832B-C46ABA234196}" srcOrd="0" destOrd="0" presId="urn:microsoft.com/office/officeart/2005/8/layout/orgChart1"/>
    <dgm:cxn modelId="{683C087D-0C05-4082-A411-0F12C9DCEC3A}" type="presOf" srcId="{26CE7625-275F-487C-B82B-855125C6868D}" destId="{4E772957-B676-4FCB-BB00-9D5709C751A6}" srcOrd="0" destOrd="0" presId="urn:microsoft.com/office/officeart/2005/8/layout/orgChart1"/>
    <dgm:cxn modelId="{473DA794-D4E6-4E92-9476-2FCB6FAC1D2C}" srcId="{EEE284EA-E9D4-408D-B1F6-8D6CD5BE34F1}" destId="{E3E699FC-3A91-46CA-9519-FC1ED66D16E2}" srcOrd="1" destOrd="0" parTransId="{EDEEF254-E7CD-491E-9F4F-121A012C15DB}" sibTransId="{12D5FF6B-65BD-4690-BD29-3AA7FF107BB2}"/>
    <dgm:cxn modelId="{E6785D73-712F-475C-BEA0-6B5F304D57A4}" type="presOf" srcId="{454BF6EA-F2DB-441F-AD46-94345855B6DC}" destId="{B9BFB1B9-8EC3-43E3-A515-1DFDF8C6C574}" srcOrd="1" destOrd="0" presId="urn:microsoft.com/office/officeart/2005/8/layout/orgChart1"/>
    <dgm:cxn modelId="{1626F704-C348-40E0-B6C1-B69E461ABEC9}" type="presOf" srcId="{3AF85CEC-7BDF-435D-B5E4-3C5DCE6DB182}" destId="{41EF4E45-50BA-4EA7-ADCD-AFAC606AD5D5}" srcOrd="1" destOrd="0" presId="urn:microsoft.com/office/officeart/2005/8/layout/orgChart1"/>
    <dgm:cxn modelId="{9C38A920-022C-439C-B065-1865DA98AF23}" type="presOf" srcId="{AF57A7F4-C918-4288-8395-0EFE01CF4905}" destId="{E19C35E1-7EE4-44A7-845E-8E22FEB27B69}" srcOrd="1" destOrd="0" presId="urn:microsoft.com/office/officeart/2005/8/layout/orgChart1"/>
    <dgm:cxn modelId="{19B17DCB-F055-4B72-85F0-4FF03D589E19}" type="presOf" srcId="{E5A361D1-4BBB-4260-9DBA-F65892A1E715}" destId="{AB5FD02F-3B51-4432-A2D1-8EF969A652A5}" srcOrd="0" destOrd="0" presId="urn:microsoft.com/office/officeart/2005/8/layout/orgChart1"/>
    <dgm:cxn modelId="{CD483643-FB99-428E-A738-D27BF1B21BAA}" type="presOf" srcId="{8661E023-DA67-4FF0-A839-D7EC0282AFB5}" destId="{494BFB2B-B62F-47DF-8672-47990BCE6233}" srcOrd="1" destOrd="0" presId="urn:microsoft.com/office/officeart/2005/8/layout/orgChart1"/>
    <dgm:cxn modelId="{BECEDDF5-0DF1-4FED-A733-68D3DF67DD57}" type="presOf" srcId="{5FA69865-849D-4AA2-B446-00368B711125}" destId="{ADCB4AEF-C3B5-4DC1-8A99-58759C8C1A50}" srcOrd="0" destOrd="0" presId="urn:microsoft.com/office/officeart/2005/8/layout/orgChart1"/>
    <dgm:cxn modelId="{C2EFC651-8CA3-4AA5-9ABF-D529407CBE9F}" type="presOf" srcId="{A275B210-96A2-42A6-8491-2FA6948494E7}" destId="{3EA18CFC-5449-4A65-902F-C1D92AAB9384}" srcOrd="0" destOrd="0" presId="urn:microsoft.com/office/officeart/2005/8/layout/orgChart1"/>
    <dgm:cxn modelId="{0972D4CD-49DE-486F-ABF9-B6ECF53799D1}" srcId="{7AB2A5A1-0DFC-4440-A7B9-D7E55D49368B}" destId="{285EFBE2-758A-44D0-AD73-9B1106B1EA9C}" srcOrd="5" destOrd="0" parTransId="{898CBF9D-E6BF-4021-A12F-FB8C82C1719A}" sibTransId="{16FB93D9-A42E-4968-A56C-E5F336330577}"/>
    <dgm:cxn modelId="{44B9BA00-233C-4C79-8B45-6843C9F6CE97}" type="presOf" srcId="{32A6DEAB-B52E-4148-B074-BBA0E2E9C043}" destId="{FDB3BEF2-D645-49FA-9731-CE4D4B337167}" srcOrd="0" destOrd="0" presId="urn:microsoft.com/office/officeart/2005/8/layout/orgChart1"/>
    <dgm:cxn modelId="{8BF33E48-B497-4C77-8869-41E65C70A666}" srcId="{7F9C79B4-8F0E-4916-AF6D-260C154C8EAD}" destId="{542BBC5A-3D76-4541-80C4-F9526E9932CB}" srcOrd="1" destOrd="0" parTransId="{DC5DFD6F-F5A5-4C34-BCE3-2C0146FF4400}" sibTransId="{01099BCE-C6AC-464C-B488-6F3A4A3443F9}"/>
    <dgm:cxn modelId="{1709F6A3-C349-4C43-A446-6F0CF6CEF4B6}" type="presOf" srcId="{348D811B-800F-4E1C-AFE7-0EEA41E5DF20}" destId="{DE08B8FA-A1D7-4FE3-88C5-F71205339542}" srcOrd="0" destOrd="0" presId="urn:microsoft.com/office/officeart/2005/8/layout/orgChart1"/>
    <dgm:cxn modelId="{C1945EAC-6733-4666-A081-FA634DA41246}" srcId="{CE4F509A-85B1-460A-AC57-5867DF6FE924}" destId="{5FB0CCB0-D394-458E-91B9-40FE10E84CAD}" srcOrd="1" destOrd="0" parTransId="{0D92AB51-8B15-49E3-ABA5-EF32C00F4362}" sibTransId="{0FAC7AB3-A6DE-427F-BA39-FF5D45AB9C39}"/>
    <dgm:cxn modelId="{1301C360-0986-4455-B4BC-6555AC477D7F}" type="presOf" srcId="{6298EBC2-2913-4CBB-BBB4-F491A961FBA3}" destId="{5C7E268E-B9E9-4771-BCC1-3B1F073502F5}" srcOrd="1" destOrd="0" presId="urn:microsoft.com/office/officeart/2005/8/layout/orgChart1"/>
    <dgm:cxn modelId="{7F998AB5-0D5E-4A24-9EFD-3B0B074F342F}" srcId="{846FB41C-5CF9-4F4B-8382-61518CB5FE68}" destId="{CE4F509A-85B1-460A-AC57-5867DF6FE924}" srcOrd="1" destOrd="0" parTransId="{5159731A-E7E8-4F94-B213-EA3CC785D8C5}" sibTransId="{22EDB746-4BF2-40EA-832A-C1AF0792319D}"/>
    <dgm:cxn modelId="{B6BC1F3A-BECA-468E-BDB1-D5C61255C61E}" srcId="{28948D96-8BF8-46F9-B7E2-556417BCC12C}" destId="{ABE4C977-8DF9-4520-B5AD-6091787F4CD5}" srcOrd="0" destOrd="0" parTransId="{AF0F09A5-486F-492C-B3BC-5E504CFE1B59}" sibTransId="{AA4A745D-9E57-40CC-BEA7-D73C4F90CC4C}"/>
    <dgm:cxn modelId="{F404D60A-E711-4061-92F6-270CE5766718}" type="presOf" srcId="{00A30090-6CEC-4E68-B969-43A0DB99C009}" destId="{B47BC975-5106-473E-B583-93E580CBB290}" srcOrd="0" destOrd="0" presId="urn:microsoft.com/office/officeart/2005/8/layout/orgChart1"/>
    <dgm:cxn modelId="{90B7AA84-BB37-43CA-B810-AD1132684AA1}" type="presOf" srcId="{7404A68A-209B-4E16-9ECD-2FAEAB01992C}" destId="{33355284-075F-46C5-9F87-EB5AD5F827F7}" srcOrd="0" destOrd="0" presId="urn:microsoft.com/office/officeart/2005/8/layout/orgChart1"/>
    <dgm:cxn modelId="{022125F5-67E3-404D-BD2D-75A67B31EB23}" type="presOf" srcId="{58404B30-65CC-4AA8-8CAF-FC364243C239}" destId="{AC6FD75E-40E4-4AB8-AAAB-59A33583C56A}" srcOrd="0" destOrd="0" presId="urn:microsoft.com/office/officeart/2005/8/layout/orgChart1"/>
    <dgm:cxn modelId="{09EFDED7-25C0-4217-A979-93F0A9F00F9B}" type="presOf" srcId="{0E7EBFF6-A2D2-4E1A-9697-57C8110ADCB3}" destId="{21F89D18-D835-469D-8D8C-3D7925B25220}" srcOrd="0" destOrd="0" presId="urn:microsoft.com/office/officeart/2005/8/layout/orgChart1"/>
    <dgm:cxn modelId="{61964F0E-F92F-452E-91F4-6C42DB88D83D}" srcId="{846FB41C-5CF9-4F4B-8382-61518CB5FE68}" destId="{AA649D08-18C0-487F-893E-3C34B39059F5}" srcOrd="0" destOrd="0" parTransId="{4EEAC139-891C-463C-8345-A3C384F69764}" sibTransId="{ACAF6513-23A6-41FB-8E90-8FFCC3A34CCB}"/>
    <dgm:cxn modelId="{6AA4E607-899A-4B57-8F5B-FC642E440D73}" srcId="{E3E699FC-3A91-46CA-9519-FC1ED66D16E2}" destId="{7F9C79B4-8F0E-4916-AF6D-260C154C8EAD}" srcOrd="0" destOrd="0" parTransId="{CF56C632-18E6-4FE3-A0BB-81B0FD7DC376}" sibTransId="{8573C1A1-7164-49DC-9502-52F31809F393}"/>
    <dgm:cxn modelId="{F9392CFC-B7B9-465A-A802-21FD6FCD15A4}" srcId="{21749F7E-51EE-4C07-BE05-EEDDA0CDEA7C}" destId="{82E87FD3-FA77-46EA-9797-D9D483A078B0}" srcOrd="0" destOrd="0" parTransId="{7E53FAE3-E4D9-40C6-8E57-FD7826EF96F7}" sibTransId="{2A3F1748-45B0-4766-8340-82FFF2644FEF}"/>
    <dgm:cxn modelId="{88B5E6A8-2F45-4859-AC4F-C98DCF2E5214}" type="presOf" srcId="{6E169123-6298-4ED2-8DDD-8EBEF288E262}" destId="{FF1BC4CA-1D20-493D-A509-378420455DCC}" srcOrd="0" destOrd="0" presId="urn:microsoft.com/office/officeart/2005/8/layout/orgChart1"/>
    <dgm:cxn modelId="{127C12F4-DD3C-4E74-97AF-2114C0F5E019}" type="presOf" srcId="{C24840A1-6C92-4440-A014-14776C395678}" destId="{EEEFFB2F-5421-41DF-8EF2-EF31F089A189}" srcOrd="0" destOrd="0" presId="urn:microsoft.com/office/officeart/2005/8/layout/orgChart1"/>
    <dgm:cxn modelId="{371A67F2-A4B2-4482-A160-BFA4B628722D}" srcId="{ABE4C977-8DF9-4520-B5AD-6091787F4CD5}" destId="{62182CFD-2583-483B-8AE8-FE9188311D98}" srcOrd="0" destOrd="0" parTransId="{B13361D5-D4C4-45A3-AB1E-9BE4BCBF6F37}" sibTransId="{C6C02684-372F-4518-BBAE-668C1C3C8F1C}"/>
    <dgm:cxn modelId="{CC5D4A7D-BDAF-4E2E-B24D-E0B4317858F7}" srcId="{542BBC5A-3D76-4541-80C4-F9526E9932CB}" destId="{462026BE-B747-48EC-AA7D-3B5275CF6DCD}" srcOrd="0" destOrd="0" parTransId="{7AC7745E-F901-4FA9-BEFA-F69E5AC3BD2B}" sibTransId="{F999A512-C2CB-4232-933F-2748BC93C943}"/>
    <dgm:cxn modelId="{F8DE5FD2-01BC-4FFD-BBEF-F74C770AB014}" type="presOf" srcId="{F0DBB8DF-A656-496C-B648-B6695EAC7A03}" destId="{603B60CF-2FE2-4365-882D-6BC705CA49B5}" srcOrd="0" destOrd="0" presId="urn:microsoft.com/office/officeart/2005/8/layout/orgChart1"/>
    <dgm:cxn modelId="{05CBC094-B417-46EF-9745-160B0CD9097B}" type="presOf" srcId="{8661E023-DA67-4FF0-A839-D7EC0282AFB5}" destId="{859AF20D-F896-4445-BF65-A47F468BAE91}" srcOrd="0" destOrd="0" presId="urn:microsoft.com/office/officeart/2005/8/layout/orgChart1"/>
    <dgm:cxn modelId="{E98D21AB-255E-4EBC-B459-A764F7E8B54A}" srcId="{462026BE-B747-48EC-AA7D-3B5275CF6DCD}" destId="{710BF323-E19E-426F-B33A-BEB96D709D08}" srcOrd="0" destOrd="0" parTransId="{493A8E7D-B5BF-4414-A27C-285522705B17}" sibTransId="{CCDBE4C3-8909-4B11-BBF2-3BA58A721658}"/>
    <dgm:cxn modelId="{85B76DFC-C8C4-403E-B2BE-43710ED15641}" type="presOf" srcId="{F8653247-C9A7-40F9-B092-BB036EA7A47E}" destId="{A0FD82F9-3067-474B-9346-BFCD7FAB52B0}" srcOrd="1" destOrd="0" presId="urn:microsoft.com/office/officeart/2005/8/layout/orgChart1"/>
    <dgm:cxn modelId="{685E9561-01F0-4EF0-AD92-9861521BFF6C}" type="presOf" srcId="{32A6DEAB-B52E-4148-B074-BBA0E2E9C043}" destId="{03405449-9B47-4013-B495-7E9C04B3CB4B}" srcOrd="1" destOrd="0" presId="urn:microsoft.com/office/officeart/2005/8/layout/orgChart1"/>
    <dgm:cxn modelId="{B9C24CA4-9688-47C8-BCBE-8159670B7899}" type="presOf" srcId="{637555CA-96AE-40DD-A6C0-1D3A1DBB1AFC}" destId="{90B66F4A-0EC1-4D35-A0FC-BAADD9BB186A}" srcOrd="0" destOrd="0" presId="urn:microsoft.com/office/officeart/2005/8/layout/orgChart1"/>
    <dgm:cxn modelId="{559E5126-F3C7-4372-8A5D-86615B893C9F}" type="presOf" srcId="{AA0676C8-BF8D-4866-849F-B8EAA9EC4ADF}" destId="{5690B38F-BD69-4646-97D5-55B11E46D67D}" srcOrd="0" destOrd="0" presId="urn:microsoft.com/office/officeart/2005/8/layout/orgChart1"/>
    <dgm:cxn modelId="{3A06D5F7-A9C6-4704-8E23-BA662323FF28}" type="presOf" srcId="{AA649D08-18C0-487F-893E-3C34B39059F5}" destId="{1AF3EEFE-857C-4AC9-9E2B-041B3BC23BA1}" srcOrd="0" destOrd="0" presId="urn:microsoft.com/office/officeart/2005/8/layout/orgChart1"/>
    <dgm:cxn modelId="{C1FBBA9C-FE0A-467A-A9F6-C73E47F9272A}" type="presOf" srcId="{F229890F-0822-4642-89CE-02085119435A}" destId="{C26F03F3-E3C2-481B-B3A8-6CD647636930}" srcOrd="1" destOrd="0" presId="urn:microsoft.com/office/officeart/2005/8/layout/orgChart1"/>
    <dgm:cxn modelId="{931A36A7-DF0D-474E-8EA0-0C908A8F145C}" type="presOf" srcId="{5FB0CCB0-D394-458E-91B9-40FE10E84CAD}" destId="{F20C4309-8EBE-486F-BCAF-CAD86D8D9A8E}" srcOrd="1" destOrd="0" presId="urn:microsoft.com/office/officeart/2005/8/layout/orgChart1"/>
    <dgm:cxn modelId="{925DF4FF-B98D-4650-847E-F0D45A92CF02}" type="presOf" srcId="{B80D2005-36DD-4A99-B5A9-CD6FD0C1CFB9}" destId="{DC474E2C-FC3D-4B98-8343-39DFD96D4D1E}" srcOrd="0" destOrd="0" presId="urn:microsoft.com/office/officeart/2005/8/layout/orgChart1"/>
    <dgm:cxn modelId="{5E97B911-8F80-4A03-824F-FB89B1FEF1C2}" type="presOf" srcId="{A45F1E1A-91F6-4735-BEC5-8F0A3012CFF0}" destId="{487893AD-378B-41EC-B9EF-84D3F4DA99AB}" srcOrd="0" destOrd="0" presId="urn:microsoft.com/office/officeart/2005/8/layout/orgChart1"/>
    <dgm:cxn modelId="{8E03B00A-E4EE-4B91-AE5D-2348BEC4DEE9}" type="presOf" srcId="{71368CED-4981-4025-878D-7C0DFB0CD771}" destId="{C2E8A401-50C9-433F-A1C5-722EB24DC8F8}" srcOrd="1" destOrd="0" presId="urn:microsoft.com/office/officeart/2005/8/layout/orgChart1"/>
    <dgm:cxn modelId="{BC3D49B4-81D5-43B0-B0CE-17A5BDC98F8F}" type="presOf" srcId="{8AA59721-8598-42D6-AEA4-967CBB114546}" destId="{B8C71CDD-8FCF-40E6-8993-043487D4F181}" srcOrd="0" destOrd="0" presId="urn:microsoft.com/office/officeart/2005/8/layout/orgChart1"/>
    <dgm:cxn modelId="{4AF194F6-D11B-433D-9CC5-D729074AE132}" type="presOf" srcId="{898CBF9D-E6BF-4021-A12F-FB8C82C1719A}" destId="{6B2CA309-5ABD-4CDF-94B7-EDD29E6E9D0F}" srcOrd="0" destOrd="0" presId="urn:microsoft.com/office/officeart/2005/8/layout/orgChart1"/>
    <dgm:cxn modelId="{4CC5DB0D-6852-4A02-BF22-0ECBDCDF17FE}" type="presOf" srcId="{21749F7E-51EE-4C07-BE05-EEDDA0CDEA7C}" destId="{2823158B-BBC9-4F9E-97B4-9FE405FEA337}" srcOrd="1" destOrd="0" presId="urn:microsoft.com/office/officeart/2005/8/layout/orgChart1"/>
    <dgm:cxn modelId="{1669B26E-EDCD-437F-9FD5-2B94AB28B851}" type="presOf" srcId="{EDEEF254-E7CD-491E-9F4F-121A012C15DB}" destId="{5B562222-7049-4A03-B412-F6FC6FD81707}" srcOrd="0" destOrd="0" presId="urn:microsoft.com/office/officeart/2005/8/layout/orgChart1"/>
    <dgm:cxn modelId="{15155398-D6BA-4748-8004-0C88E1DC5949}" type="presOf" srcId="{05490E11-E919-4510-9A7F-E81364957868}" destId="{73ED4A44-3E5C-494D-8B68-CB0593DC82F6}" srcOrd="0" destOrd="0" presId="urn:microsoft.com/office/officeart/2005/8/layout/orgChart1"/>
    <dgm:cxn modelId="{D7CC6819-21F2-47C1-8A13-8FE40FAFB16D}" srcId="{AF57A7F4-C918-4288-8395-0EFE01CF4905}" destId="{66AEB0B4-17CC-48AE-91B7-F85E1E5BBD34}" srcOrd="0" destOrd="0" parTransId="{7B57D4FD-270F-4F6E-8758-1D9E2F271E99}" sibTransId="{DFCB9842-2361-42F2-A4A2-90D55C594E98}"/>
    <dgm:cxn modelId="{742FAF73-9347-4849-B1DB-D495EBA24C6A}" srcId="{AA0676C8-BF8D-4866-849F-B8EAA9EC4ADF}" destId="{F229890F-0822-4642-89CE-02085119435A}" srcOrd="0" destOrd="0" parTransId="{2EC82251-FB6D-4EBD-8A2B-79843DAC4D32}" sibTransId="{0315C53B-9BF7-4197-9FF1-1D7228D83868}"/>
    <dgm:cxn modelId="{88D114F0-5AC0-4D30-8E15-4E89D68C31FA}" type="presOf" srcId="{ABE4C977-8DF9-4520-B5AD-6091787F4CD5}" destId="{B3135D31-6CF4-4935-81E6-4567073B4638}" srcOrd="1" destOrd="0" presId="urn:microsoft.com/office/officeart/2005/8/layout/orgChart1"/>
    <dgm:cxn modelId="{2352B013-B093-4083-8103-44E2D9B0212D}" type="presOf" srcId="{F8653247-C9A7-40F9-B092-BB036EA7A47E}" destId="{BF722C0F-B758-4F8E-B4AE-0D3B319BEC71}" srcOrd="0" destOrd="0" presId="urn:microsoft.com/office/officeart/2005/8/layout/orgChart1"/>
    <dgm:cxn modelId="{578C3C18-F69B-4047-B5BA-14EDDA0E0606}" type="presOf" srcId="{95A408E5-A33E-482D-AC5B-CFA85C895CA0}" destId="{48F47171-4062-47BD-A2D6-5D4C0980A5FA}" srcOrd="0" destOrd="0" presId="urn:microsoft.com/office/officeart/2005/8/layout/orgChart1"/>
    <dgm:cxn modelId="{3CADC3A6-C0B4-431F-A40E-97EB4EB33A97}" type="presOf" srcId="{EEE284EA-E9D4-408D-B1F6-8D6CD5BE34F1}" destId="{FE94946B-3E6C-416D-86EF-355F52071B11}" srcOrd="1" destOrd="0" presId="urn:microsoft.com/office/officeart/2005/8/layout/orgChart1"/>
    <dgm:cxn modelId="{9124F38C-D5B3-4233-A897-B0CC83C040D1}" type="presOf" srcId="{888ED1C7-7353-4FE5-A68E-F42B7B5D295A}" destId="{6258F7C4-4525-4EE3-87EB-D5EF55480A06}" srcOrd="1" destOrd="0" presId="urn:microsoft.com/office/officeart/2005/8/layout/orgChart1"/>
    <dgm:cxn modelId="{33E19A95-85B9-4FA0-97C3-F79F03494F3F}" srcId="{285EFBE2-758A-44D0-AD73-9B1106B1EA9C}" destId="{8367C4D2-91BE-4397-861F-691F769F4735}" srcOrd="0" destOrd="0" parTransId="{95A408E5-A33E-482D-AC5B-CFA85C895CA0}" sibTransId="{414E60C4-8186-4256-A755-0F73D691535E}"/>
    <dgm:cxn modelId="{062AB0D1-77A1-4D8D-92E4-6599EB4310CB}" srcId="{7AB2A5A1-0DFC-4440-A7B9-D7E55D49368B}" destId="{28948D96-8BF8-46F9-B7E2-556417BCC12C}" srcOrd="4" destOrd="0" parTransId="{1C66D296-88ED-4F45-B0FC-A33BA0164C39}" sibTransId="{9E41B487-E70C-44A0-816D-4E03F7F7CD17}"/>
    <dgm:cxn modelId="{28B8978A-4793-407F-87ED-4C86FAC874DA}" srcId="{0E7EBFF6-A2D2-4E1A-9697-57C8110ADCB3}" destId="{2AA1F362-BA8C-487B-A6B1-EFE2B5CAC4F2}" srcOrd="0" destOrd="0" parTransId="{26CE7625-275F-487C-B82B-855125C6868D}" sibTransId="{E033B4BA-239B-4F02-BBF0-82BE6474D4FE}"/>
    <dgm:cxn modelId="{4ABB3C49-E60D-473D-AEB1-5508EDF0FD15}" srcId="{0C0F935F-2740-472A-8335-BBBBB8552449}" destId="{8661E023-DA67-4FF0-A839-D7EC0282AFB5}" srcOrd="0" destOrd="0" parTransId="{A275B210-96A2-42A6-8491-2FA6948494E7}" sibTransId="{0C49ECD0-837E-4472-B8E7-4C1FC057B8B0}"/>
    <dgm:cxn modelId="{3FBB670A-3FB5-4EDF-A671-E8E111A21A7B}" type="presOf" srcId="{7B3DD39B-D632-43D0-AA18-053EA673C8D1}" destId="{72D53416-EB24-4327-A758-843FF4D51B48}" srcOrd="0" destOrd="0" presId="urn:microsoft.com/office/officeart/2005/8/layout/orgChart1"/>
    <dgm:cxn modelId="{BF6AE648-F99A-42E2-B948-79605C7DEE04}" type="presOf" srcId="{F21E2A1E-1CB1-4BFE-A5E8-56CB4996C5BC}" destId="{A733D893-4237-4F6E-8BEB-050F176748A2}" srcOrd="0" destOrd="0" presId="urn:microsoft.com/office/officeart/2005/8/layout/orgChart1"/>
    <dgm:cxn modelId="{86E79102-50DC-46E2-9C18-D55366A41AE4}" type="presOf" srcId="{2DA9E596-4624-4FFD-8EDC-F5BC10150A5F}" destId="{FD610AA6-2F23-41E3-8839-9CC3B4489AE8}" srcOrd="1" destOrd="0" presId="urn:microsoft.com/office/officeart/2005/8/layout/orgChart1"/>
    <dgm:cxn modelId="{4F0A9101-F01C-40CB-90B8-A4E7270C83A2}" type="presOf" srcId="{27CF73AC-85A1-4E65-B7AE-192C25DA7C15}" destId="{5DF8E7C1-9152-48A7-88B9-76D74FF990F9}" srcOrd="1" destOrd="0" presId="urn:microsoft.com/office/officeart/2005/8/layout/orgChart1"/>
    <dgm:cxn modelId="{6D1B098C-890F-43BD-A579-4B039E380BCB}" type="presOf" srcId="{56BFB821-C6D9-4DA2-AB33-3B4A726F215F}" destId="{4A842E9F-50FF-444B-A5E7-F25595091CC4}" srcOrd="1" destOrd="0" presId="urn:microsoft.com/office/officeart/2005/8/layout/orgChart1"/>
    <dgm:cxn modelId="{655B5AC2-BB64-493B-9FA5-FB1F93229C02}" type="presOf" srcId="{255C986C-ABF3-471B-80BC-3F4C1016F121}" destId="{5B28B909-86DB-49B8-ABA2-3224F6965D3B}" srcOrd="0" destOrd="0" presId="urn:microsoft.com/office/officeart/2005/8/layout/orgChart1"/>
    <dgm:cxn modelId="{91A79D97-CDC5-4BF0-98B9-A669EB3842BF}" type="presOf" srcId="{846FB41C-5CF9-4F4B-8382-61518CB5FE68}" destId="{FF520EE1-AD72-4ED7-8621-56A51C6A711B}" srcOrd="1" destOrd="0" presId="urn:microsoft.com/office/officeart/2005/8/layout/orgChart1"/>
    <dgm:cxn modelId="{E33507BA-B080-4318-9939-746C5E08C2B9}" srcId="{7AB2A5A1-0DFC-4440-A7B9-D7E55D49368B}" destId="{A45F1E1A-91F6-4735-BEC5-8F0A3012CFF0}" srcOrd="6" destOrd="0" parTransId="{F0DBB8DF-A656-496C-B648-B6695EAC7A03}" sibTransId="{3326EA76-9933-44B8-B2BA-4CE024EE4757}"/>
    <dgm:cxn modelId="{2DDFD230-CAF7-4753-A45B-FB7B0151A415}" srcId="{7AB2A5A1-0DFC-4440-A7B9-D7E55D49368B}" destId="{846FB41C-5CF9-4F4B-8382-61518CB5FE68}" srcOrd="1" destOrd="0" parTransId="{E5A361D1-4BBB-4260-9DBA-F65892A1E715}" sibTransId="{A440776C-C000-493F-A10D-9CDA70ABF419}"/>
    <dgm:cxn modelId="{AAA40E35-A337-40D2-8A15-DCBFA61459F7}" type="presOf" srcId="{454BF6EA-F2DB-441F-AD46-94345855B6DC}" destId="{8A36AA3C-4094-4C2C-AD73-36ACAD44DBB8}" srcOrd="0" destOrd="0" presId="urn:microsoft.com/office/officeart/2005/8/layout/orgChart1"/>
    <dgm:cxn modelId="{3847DD1D-67F0-4F92-8344-0E0BDEC9C57D}" type="presOf" srcId="{7F9C79B4-8F0E-4916-AF6D-260C154C8EAD}" destId="{AC6632FA-9168-4B20-859A-E72A9E90F6B3}" srcOrd="0" destOrd="0" presId="urn:microsoft.com/office/officeart/2005/8/layout/orgChart1"/>
    <dgm:cxn modelId="{D50C7BEC-B15A-4FA8-9655-10FE65C00360}" type="presOf" srcId="{3154413B-1EEB-49DF-9A9E-5740B5F89E7D}" destId="{63D69B93-5CE6-442E-814D-57329EAE757B}" srcOrd="0" destOrd="0" presId="urn:microsoft.com/office/officeart/2005/8/layout/orgChart1"/>
    <dgm:cxn modelId="{5ADF3CA4-975E-4EBA-BD53-6FB0329FC5C3}" type="presOf" srcId="{56BFB821-C6D9-4DA2-AB33-3B4A726F215F}" destId="{D06622EB-3C77-42BE-9AE9-9C2A907277C8}" srcOrd="0" destOrd="0" presId="urn:microsoft.com/office/officeart/2005/8/layout/orgChart1"/>
    <dgm:cxn modelId="{7F66E4FD-8959-4133-9DF9-8A009C2C9160}" type="presOf" srcId="{7A529675-2800-4CBE-9687-CE303B24911A}" destId="{32A7A01F-86CA-41F5-9535-2800A48FA020}" srcOrd="0" destOrd="0" presId="urn:microsoft.com/office/officeart/2005/8/layout/orgChart1"/>
    <dgm:cxn modelId="{42F78B97-2B65-4968-B413-51721AD6F437}" type="presOf" srcId="{B1C9D6DB-EE7A-4CC1-AA30-2626A54BCE40}" destId="{56680F11-0328-49C7-8EDE-1F24593E32B4}" srcOrd="0" destOrd="0" presId="urn:microsoft.com/office/officeart/2005/8/layout/orgChart1"/>
    <dgm:cxn modelId="{0E819949-564E-4527-97F5-38A3E9B98018}" type="presOf" srcId="{0C0F935F-2740-472A-8335-BBBBB8552449}" destId="{915CD4B8-DD3A-4403-90F0-9C921073F38F}" srcOrd="1" destOrd="0" presId="urn:microsoft.com/office/officeart/2005/8/layout/orgChart1"/>
    <dgm:cxn modelId="{512A2A15-AF96-4A0E-985F-B59605E13224}" srcId="{8367C4D2-91BE-4397-861F-691F769F4735}" destId="{32713487-3422-424A-A5A0-EE42987E57AE}" srcOrd="0" destOrd="0" parTransId="{486E9E6E-B743-49A0-A888-8EE915E36B7A}" sibTransId="{65C95784-1BDF-450E-9BA8-BAF3D86D0EAF}"/>
    <dgm:cxn modelId="{0E7E8FAC-34D7-45B0-8E9B-579E4006B5F2}" type="presOf" srcId="{888ED1C7-7353-4FE5-A68E-F42B7B5D295A}" destId="{D0B6AF42-2A19-4DC8-99CA-3FA074E387F2}" srcOrd="0" destOrd="0" presId="urn:microsoft.com/office/officeart/2005/8/layout/orgChart1"/>
    <dgm:cxn modelId="{40AAC8DB-5ACA-49E0-A7E2-446E90E7819F}" type="presOf" srcId="{F229890F-0822-4642-89CE-02085119435A}" destId="{A4EC1E14-F0F4-4F29-BD96-1F19289FB200}" srcOrd="0" destOrd="0" presId="urn:microsoft.com/office/officeart/2005/8/layout/orgChart1"/>
    <dgm:cxn modelId="{F8109321-E173-48E8-98C3-30504ED0FBBA}" type="presOf" srcId="{462026BE-B747-48EC-AA7D-3B5275CF6DCD}" destId="{38F726D2-C2F0-4B15-A29E-129006D69E0B}" srcOrd="1" destOrd="0" presId="urn:microsoft.com/office/officeart/2005/8/layout/orgChart1"/>
    <dgm:cxn modelId="{4E331BC6-E13B-43E2-8857-E27356E7A3B5}" type="presOf" srcId="{71368CED-4981-4025-878D-7C0DFB0CD771}" destId="{F237E622-463A-404E-9B72-477B4CAB6041}" srcOrd="0" destOrd="0" presId="urn:microsoft.com/office/officeart/2005/8/layout/orgChart1"/>
    <dgm:cxn modelId="{713267B1-C8B4-4958-96E4-B4C606F623C3}" type="presOf" srcId="{AF57A7F4-C918-4288-8395-0EFE01CF4905}" destId="{D21FF6F3-AEFE-482A-AF73-760F54AF9ADB}" srcOrd="0" destOrd="0" presId="urn:microsoft.com/office/officeart/2005/8/layout/orgChart1"/>
    <dgm:cxn modelId="{7BF2DBB7-3121-4676-9D9A-6EBB6C174B71}" type="presOf" srcId="{7F9C79B4-8F0E-4916-AF6D-260C154C8EAD}" destId="{AC4BE106-21BD-4F79-B381-7FD69CE7C836}" srcOrd="1" destOrd="0" presId="urn:microsoft.com/office/officeart/2005/8/layout/orgChart1"/>
    <dgm:cxn modelId="{58B205A5-7794-4711-89D4-21494765371E}" type="presOf" srcId="{28948D96-8BF8-46F9-B7E2-556417BCC12C}" destId="{149F1523-BBF8-467D-B0BD-DCA7C46B38AB}" srcOrd="0" destOrd="0" presId="urn:microsoft.com/office/officeart/2005/8/layout/orgChart1"/>
    <dgm:cxn modelId="{06665D3F-6E52-4732-8DFA-40AE27515C2A}" type="presOf" srcId="{AA649D08-18C0-487F-893E-3C34B39059F5}" destId="{A1F448E4-7EC7-4BDA-A2EA-6BC4AAA3FF74}" srcOrd="1" destOrd="0" presId="urn:microsoft.com/office/officeart/2005/8/layout/orgChart1"/>
    <dgm:cxn modelId="{C458CA86-5894-4158-A886-0BE0455AB8C3}" type="presOf" srcId="{2C260A21-E1CF-4AB1-98EA-F92DFBB2B97B}" destId="{7A71939C-B5CB-45CD-933B-A283DD8F7765}" srcOrd="1" destOrd="0" presId="urn:microsoft.com/office/officeart/2005/8/layout/orgChart1"/>
    <dgm:cxn modelId="{7E1C461B-AE1D-4021-978F-11DA8396DF36}" srcId="{508A9C12-6099-4E8F-8A1B-33361ED4C929}" destId="{58C7C1B2-2124-4A28-9191-8755BCDC709F}" srcOrd="0" destOrd="0" parTransId="{53F7906F-5A0B-43BB-81B8-2C1951B73420}" sibTransId="{ADBEB7C8-4854-4F49-B295-F812008A7C6D}"/>
    <dgm:cxn modelId="{76DAF245-0AD3-425C-B38F-C4B8A133DF97}" type="presOf" srcId="{285EFBE2-758A-44D0-AD73-9B1106B1EA9C}" destId="{A1692252-573C-4693-96DD-CE81CA93C57D}" srcOrd="1" destOrd="0" presId="urn:microsoft.com/office/officeart/2005/8/layout/orgChart1"/>
    <dgm:cxn modelId="{D3A8ABD1-DA28-4590-AD37-DF39F767AB03}" type="presOf" srcId="{ABE4C977-8DF9-4520-B5AD-6091787F4CD5}" destId="{7D132176-E123-4A72-B78D-55DFA2865953}" srcOrd="0" destOrd="0" presId="urn:microsoft.com/office/officeart/2005/8/layout/orgChart1"/>
    <dgm:cxn modelId="{1F9BFB31-6A16-4052-9AC1-8C25E81F4AAF}" type="presOf" srcId="{5159731A-E7E8-4F94-B213-EA3CC785D8C5}" destId="{C7E77452-FBB4-49AA-B332-2A952B4A56C1}" srcOrd="0" destOrd="0" presId="urn:microsoft.com/office/officeart/2005/8/layout/orgChart1"/>
    <dgm:cxn modelId="{EB261E24-3960-40AF-A6FF-E15761629F54}" srcId="{7AB2A5A1-0DFC-4440-A7B9-D7E55D49368B}" destId="{EEE284EA-E9D4-408D-B1F6-8D6CD5BE34F1}" srcOrd="7" destOrd="0" parTransId="{82C0CB10-52D1-4104-82C5-96FB625E8947}" sibTransId="{3AA6C455-D0BC-44CF-B2A2-DF07DE1125A8}"/>
    <dgm:cxn modelId="{460B6F00-0BC3-4DE6-B24E-DE6D02703434}" type="presOf" srcId="{637555CA-96AE-40DD-A6C0-1D3A1DBB1AFC}" destId="{D400A461-8BD1-4A67-872A-E67D65E08F1E}" srcOrd="1" destOrd="0" presId="urn:microsoft.com/office/officeart/2005/8/layout/orgChart1"/>
    <dgm:cxn modelId="{0EE5CDD7-A65A-44ED-BA85-6CBACD14BD8A}" type="presOf" srcId="{C55080E7-2E54-4B25-AA15-B0E825B17112}" destId="{0534E45A-76D5-4595-BD41-B0A054CD081F}" srcOrd="0" destOrd="0" presId="urn:microsoft.com/office/officeart/2005/8/layout/orgChart1"/>
    <dgm:cxn modelId="{416A3DDC-B908-4FF4-AD60-3114C1B49EE3}" type="presOf" srcId="{58C7C1B2-2124-4A28-9191-8755BCDC709F}" destId="{92F0C905-0FF2-4DC8-B359-2470B0C644F0}" srcOrd="1" destOrd="0" presId="urn:microsoft.com/office/officeart/2005/8/layout/orgChart1"/>
    <dgm:cxn modelId="{ECA1528E-EFB2-45D0-9546-AE05929AE32E}" type="presOf" srcId="{542BBC5A-3D76-4541-80C4-F9526E9932CB}" destId="{AC6A71AB-D53A-441C-A61A-682765B8CA72}" srcOrd="0" destOrd="0" presId="urn:microsoft.com/office/officeart/2005/8/layout/orgChart1"/>
    <dgm:cxn modelId="{04CF84D2-8E47-42DB-AB9D-CAD24E23D96B}" type="presOf" srcId="{8AA59721-8598-42D6-AEA4-967CBB114546}" destId="{04691788-673E-4D35-AB95-3B8DF7D8FF4C}" srcOrd="1" destOrd="0" presId="urn:microsoft.com/office/officeart/2005/8/layout/orgChart1"/>
    <dgm:cxn modelId="{B4DA5C8C-7DF7-4E92-9056-6332560E43AA}" type="presOf" srcId="{70F9EC1B-029D-4871-9A43-C6D104B612D2}" destId="{1C355F0E-0D6A-4EE0-8115-D41A0ECB4F22}" srcOrd="0" destOrd="0" presId="urn:microsoft.com/office/officeart/2005/8/layout/orgChart1"/>
    <dgm:cxn modelId="{C1F9E24F-9BE0-4E67-8B26-791A49407B29}" type="presOf" srcId="{CE4F509A-85B1-460A-AC57-5867DF6FE924}" destId="{20604521-C646-43AE-A127-D4538C99A415}" srcOrd="1" destOrd="0" presId="urn:microsoft.com/office/officeart/2005/8/layout/orgChart1"/>
    <dgm:cxn modelId="{5DB65E20-6240-4EFD-8056-64537201BCD0}" srcId="{7404A68A-209B-4E16-9ECD-2FAEAB01992C}" destId="{2C260A21-E1CF-4AB1-98EA-F92DFBB2B97B}" srcOrd="0" destOrd="0" parTransId="{277AD30D-6B73-4920-AD37-2E90CD7991B0}" sibTransId="{94866A91-6AC0-46AA-9262-1F33F9246D65}"/>
    <dgm:cxn modelId="{F889D940-E41E-436D-966C-1D037DF2BACE}" type="presOf" srcId="{32713487-3422-424A-A5A0-EE42987E57AE}" destId="{6452E5C6-DD02-4B22-96A4-AB9A5CA3717D}" srcOrd="1" destOrd="0" presId="urn:microsoft.com/office/officeart/2005/8/layout/orgChart1"/>
    <dgm:cxn modelId="{BB4339A9-7BA1-4B52-A3FD-95FFAE572F3B}" type="presOf" srcId="{1CED659D-1EEA-40DC-BEBE-FF7138BC6058}" destId="{BE445AA5-0D62-4F85-8B23-A38A63EC8761}" srcOrd="0" destOrd="0" presId="urn:microsoft.com/office/officeart/2005/8/layout/orgChart1"/>
    <dgm:cxn modelId="{4C6C97D1-D1EC-44F0-A593-4CE8DEABBB86}" type="presOf" srcId="{70A6DAB3-0A11-4E7A-8110-E57F6A5D3A5C}" destId="{FC9A2CA4-B74D-4F26-88C4-C68177D2DB16}" srcOrd="0" destOrd="0" presId="urn:microsoft.com/office/officeart/2005/8/layout/orgChart1"/>
    <dgm:cxn modelId="{9C6010E7-F40D-4CD8-A0DF-46AD478C4FE4}" type="presOf" srcId="{2C260A21-E1CF-4AB1-98EA-F92DFBB2B97B}" destId="{FC0A61B6-2369-464E-BAED-563188C07C1C}" srcOrd="0" destOrd="0" presId="urn:microsoft.com/office/officeart/2005/8/layout/orgChart1"/>
    <dgm:cxn modelId="{A3B81D3B-328A-4905-A484-3136E6404E14}" srcId="{71368CED-4981-4025-878D-7C0DFB0CD771}" destId="{9E72E4DD-D9CB-45FE-B683-CF8406A306D5}" srcOrd="0" destOrd="0" parTransId="{47EDB685-2716-45CF-B8DF-D0986224A625}" sibTransId="{09B45980-8050-45B3-B771-77BE4AA671D3}"/>
    <dgm:cxn modelId="{8B6AF2A5-B18F-48E9-9FAF-B6E3AE43977B}" type="presOf" srcId="{508A9C12-6099-4E8F-8A1B-33361ED4C929}" destId="{234BEF02-9714-41CC-A423-A75D324F7EE5}" srcOrd="0" destOrd="0" presId="urn:microsoft.com/office/officeart/2005/8/layout/orgChart1"/>
    <dgm:cxn modelId="{C5F50E21-6A20-46AF-9988-8A064B161A00}" type="presOf" srcId="{1C66D296-88ED-4F45-B0FC-A33BA0164C39}" destId="{270ECB5C-B57E-475D-97C6-F66D11B8F2E1}" srcOrd="0" destOrd="0" presId="urn:microsoft.com/office/officeart/2005/8/layout/orgChart1"/>
    <dgm:cxn modelId="{BE1B20F4-0459-44E4-A198-67804D62F8C9}" srcId="{8661E023-DA67-4FF0-A839-D7EC0282AFB5}" destId="{6298EBC2-2913-4CBB-BBB4-F491A961FBA3}" srcOrd="0" destOrd="0" parTransId="{2C5CF31C-A104-4F24-ABEC-E00C09718381}" sibTransId="{6E6D0675-C974-4E81-9F9F-CC3E5358B922}"/>
    <dgm:cxn modelId="{5A6774BA-B729-4653-92AF-34ED6956668B}" type="presOf" srcId="{127B3AD4-E471-43E1-B8A5-E0AAED7ADB97}" destId="{51D6C143-81F0-4F33-95FB-13545F319567}" srcOrd="0" destOrd="0" presId="urn:microsoft.com/office/officeart/2005/8/layout/orgChart1"/>
    <dgm:cxn modelId="{95F8D1F1-07DF-4586-88FF-C943278DAD84}" type="presOf" srcId="{32713487-3422-424A-A5A0-EE42987E57AE}" destId="{B0FB0742-F7E0-4799-ADB0-02AF6E623060}" srcOrd="0" destOrd="0" presId="urn:microsoft.com/office/officeart/2005/8/layout/orgChart1"/>
    <dgm:cxn modelId="{3567BD15-04A0-4FB6-BE4A-6AB91FA0E6CB}" srcId="{7F9C79B4-8F0E-4916-AF6D-260C154C8EAD}" destId="{00A30090-6CEC-4E68-B969-43A0DB99C009}" srcOrd="0" destOrd="0" parTransId="{7B3DD39B-D632-43D0-AA18-053EA673C8D1}" sibTransId="{366D7751-99AB-4127-BE44-93A6A48E0B5A}"/>
    <dgm:cxn modelId="{C69EC5EC-885D-40A3-8A1E-CCAA1CDEB3F6}" type="presOf" srcId="{7AB2A5A1-0DFC-4440-A7B9-D7E55D49368B}" destId="{BB0F05F8-DCCA-4E19-A86C-46CC8CF363A3}" srcOrd="1" destOrd="0" presId="urn:microsoft.com/office/officeart/2005/8/layout/orgChart1"/>
    <dgm:cxn modelId="{8FB2F1C7-4B07-46DF-ABD9-A140CC4C4D2A}" type="presOf" srcId="{E3E699FC-3A91-46CA-9519-FC1ED66D16E2}" destId="{60209F02-2739-4C3C-9758-E3C4C61977C4}" srcOrd="0" destOrd="0" presId="urn:microsoft.com/office/officeart/2005/8/layout/orgChart1"/>
    <dgm:cxn modelId="{4649A2E5-2709-4F21-8C34-138C527C6D40}" type="presOf" srcId="{DC5DFD6F-F5A5-4C34-BCE3-2C0146FF4400}" destId="{BD6E0488-2848-452E-B0AF-C8021B932FD5}" srcOrd="0" destOrd="0" presId="urn:microsoft.com/office/officeart/2005/8/layout/orgChart1"/>
    <dgm:cxn modelId="{21A927E8-261E-4AA8-9FB6-1CEC71199941}" type="presOf" srcId="{7B1D957C-A5AB-4F22-A398-EC0BB2AD24F3}" destId="{32278B6F-898C-4FF0-B7A6-E4BB2EA8A335}" srcOrd="0" destOrd="0" presId="urn:microsoft.com/office/officeart/2005/8/layout/orgChart1"/>
    <dgm:cxn modelId="{AD0239F9-A239-4640-918F-5B27E0517624}" type="presOf" srcId="{3AF85CEC-7BDF-435D-B5E4-3C5DCE6DB182}" destId="{2325BA07-BE0A-44EA-A873-04F43CF759DA}" srcOrd="0" destOrd="0" presId="urn:microsoft.com/office/officeart/2005/8/layout/orgChart1"/>
    <dgm:cxn modelId="{476A3F4A-764E-4C50-86B9-2288E4EBAB2A}" srcId="{637555CA-96AE-40DD-A6C0-1D3A1DBB1AFC}" destId="{AF57A7F4-C918-4288-8395-0EFE01CF4905}" srcOrd="0" destOrd="0" parTransId="{C24840A1-6C92-4440-A014-14776C395678}" sibTransId="{C73CB3D7-3B49-436B-98A3-38A21875E25B}"/>
    <dgm:cxn modelId="{47A6FE55-8C3A-4CC2-A5D8-95E19A33EBD1}" srcId="{2C260A21-E1CF-4AB1-98EA-F92DFBB2B97B}" destId="{7AB2A5A1-0DFC-4440-A7B9-D7E55D49368B}" srcOrd="0" destOrd="0" parTransId="{127B3AD4-E471-43E1-B8A5-E0AAED7ADB97}" sibTransId="{AFA427C1-A356-461F-AF74-B630F77A700B}"/>
    <dgm:cxn modelId="{C1E2A217-9E7D-4F54-8B55-7EA366AE512D}" srcId="{7AB2A5A1-0DFC-4440-A7B9-D7E55D49368B}" destId="{2DA9E596-4624-4FFD-8EDC-F5BC10150A5F}" srcOrd="2" destOrd="0" parTransId="{3E4A3E4C-5E4C-42C4-9373-7659111FF398}" sibTransId="{859509EA-8ED4-4B55-A45B-1420481256FB}"/>
    <dgm:cxn modelId="{899E201A-8A76-4ACD-804D-DC5ED063FAD3}" type="presOf" srcId="{EEE284EA-E9D4-408D-B1F6-8D6CD5BE34F1}" destId="{0391A320-E682-4AE6-8927-267F802D1810}" srcOrd="0" destOrd="0" presId="urn:microsoft.com/office/officeart/2005/8/layout/orgChart1"/>
    <dgm:cxn modelId="{489A799B-E8FE-4465-89AE-DFD45C9DD1B2}" srcId="{F8653247-C9A7-40F9-B092-BB036EA7A47E}" destId="{A9ACB4EA-B609-4BB5-9B45-407C235A7A63}" srcOrd="0" destOrd="0" parTransId="{A11AAB49-3215-4025-8E04-D262BEF97269}" sibTransId="{8787775D-3A3E-4E2B-B99F-775CC63919BD}"/>
    <dgm:cxn modelId="{6382DE27-8AFC-4EA0-BC01-A8CD873D80D9}" srcId="{2DA9E596-4624-4FFD-8EDC-F5BC10150A5F}" destId="{AA0676C8-BF8D-4866-849F-B8EAA9EC4ADF}" srcOrd="0" destOrd="0" parTransId="{D0D8AB9C-F28F-41DD-9955-DCF7056EB58D}" sibTransId="{1317DE0B-5B48-42A0-9180-9F88744EA88C}"/>
    <dgm:cxn modelId="{E83CC625-B39A-46D8-8B99-F7C81651FDB8}" type="presOf" srcId="{4CBCED2A-013D-42FB-9F67-B93EDC9B5962}" destId="{0A493F05-4C4D-465A-9176-C8FA2B1A70EA}" srcOrd="0" destOrd="0" presId="urn:microsoft.com/office/officeart/2005/8/layout/orgChart1"/>
    <dgm:cxn modelId="{65204F2E-22D8-47B3-894D-C93A3543E6DB}" type="presOf" srcId="{AF0F09A5-486F-492C-B3BC-5E504CFE1B59}" destId="{2CA82DE1-2E01-4CC3-9BF9-71072EA7D73C}" srcOrd="0" destOrd="0" presId="urn:microsoft.com/office/officeart/2005/8/layout/orgChart1"/>
    <dgm:cxn modelId="{396EEC3A-AC59-4610-B3C2-A6FF56DB0D00}" type="presOf" srcId="{16A143F2-F786-429C-BE39-BED8A36F6489}" destId="{1DCF5D83-B85E-4F61-A38C-C4A50C2A9AF8}" srcOrd="0" destOrd="0" presId="urn:microsoft.com/office/officeart/2005/8/layout/orgChart1"/>
    <dgm:cxn modelId="{01F2A663-7B0C-47C6-920E-59443B3546DB}" srcId="{32A6DEAB-B52E-4148-B074-BBA0E2E9C043}" destId="{9F4492F1-41CB-45E8-A32F-123112B71FF9}" srcOrd="0" destOrd="0" parTransId="{6A5F641E-F665-493A-8731-71F8183CEAAD}" sibTransId="{2E38C325-B975-4F1D-8CEA-EDF5A3383FF8}"/>
    <dgm:cxn modelId="{6121F93E-3144-4E53-89D1-B118F123C8AF}" srcId="{EEE284EA-E9D4-408D-B1F6-8D6CD5BE34F1}" destId="{637555CA-96AE-40DD-A6C0-1D3A1DBB1AFC}" srcOrd="0" destOrd="0" parTransId="{3154413B-1EEB-49DF-9A9E-5740B5F89E7D}" sibTransId="{85360369-AAA9-43B0-8C71-5E7772604700}"/>
    <dgm:cxn modelId="{0CFEE08E-12A9-4383-8BE0-6CE9393790A2}" type="presOf" srcId="{53F7906F-5A0B-43BB-81B8-2C1951B73420}" destId="{CC82FE1F-C866-4E30-85DA-D7A0F7221819}" srcOrd="0" destOrd="0" presId="urn:microsoft.com/office/officeart/2005/8/layout/orgChart1"/>
    <dgm:cxn modelId="{6867D14B-671C-4F32-932D-DE70FB3C2BFE}" type="presOf" srcId="{493A8E7D-B5BF-4414-A27C-285522705B17}" destId="{43828FF5-B2FD-453B-BB55-1523238ED6DA}" srcOrd="0" destOrd="0" presId="urn:microsoft.com/office/officeart/2005/8/layout/orgChart1"/>
    <dgm:cxn modelId="{D90561D7-5087-4C8A-B507-06081318413D}" type="presOf" srcId="{62182CFD-2583-483B-8AE8-FE9188311D98}" destId="{158CBEE7-C8F8-415D-A32E-1ABBD78D4F03}" srcOrd="0" destOrd="0" presId="urn:microsoft.com/office/officeart/2005/8/layout/orgChart1"/>
    <dgm:cxn modelId="{8ECBAF2A-F159-444F-8DEA-041BDD6B9B9A}" type="presOf" srcId="{14019214-10C7-426A-83CE-D0EC220E4EBB}" destId="{8F5B2CE8-D92C-4AAF-99AA-F9C2BFB0EBA6}" srcOrd="0" destOrd="0" presId="urn:microsoft.com/office/officeart/2005/8/layout/orgChart1"/>
    <dgm:cxn modelId="{A4DCA45B-9D08-4E79-9158-D41D9931A39B}" type="presOf" srcId="{542BBC5A-3D76-4541-80C4-F9526E9932CB}" destId="{AFBDB5A8-BCAE-44E8-98E4-C18949679E62}" srcOrd="1" destOrd="0" presId="urn:microsoft.com/office/officeart/2005/8/layout/orgChart1"/>
    <dgm:cxn modelId="{D11A6B14-7D65-4D4D-AE7C-74671AF3C038}" type="presOf" srcId="{82C0CB10-52D1-4104-82C5-96FB625E8947}" destId="{B039B1ED-E024-4B78-B5C0-FD3522A2C38C}" srcOrd="0" destOrd="0" presId="urn:microsoft.com/office/officeart/2005/8/layout/orgChart1"/>
    <dgm:cxn modelId="{B89FD574-DFEA-43C8-A754-739580439BAC}" type="presOf" srcId="{4EEAC139-891C-463C-8345-A3C384F69764}" destId="{F6AAAE8C-459D-4670-A72F-C9ADC27EAA35}" srcOrd="0" destOrd="0" presId="urn:microsoft.com/office/officeart/2005/8/layout/orgChart1"/>
    <dgm:cxn modelId="{641D88E8-5635-43D0-87AA-A353B7DDA153}" type="presOf" srcId="{285EFBE2-758A-44D0-AD73-9B1106B1EA9C}" destId="{07072502-ED3C-4A88-B495-60D548A87CA5}" srcOrd="0" destOrd="0" presId="urn:microsoft.com/office/officeart/2005/8/layout/orgChart1"/>
    <dgm:cxn modelId="{C3BB57CC-66B7-4839-9F9F-356EB1CE649A}" type="presOf" srcId="{710BF323-E19E-426F-B33A-BEB96D709D08}" destId="{E5811513-74F2-4D56-9823-5A5F0AFB98DA}" srcOrd="1" destOrd="0" presId="urn:microsoft.com/office/officeart/2005/8/layout/orgChart1"/>
    <dgm:cxn modelId="{AE637727-71FD-4D58-B563-1F16D4D8F9A1}" type="presOf" srcId="{0E7EBFF6-A2D2-4E1A-9697-57C8110ADCB3}" destId="{CA69B5D9-45E4-4885-9BDE-13C1523B371D}" srcOrd="1" destOrd="0" presId="urn:microsoft.com/office/officeart/2005/8/layout/orgChart1"/>
    <dgm:cxn modelId="{AB095F3D-B71A-49D0-92D9-50C7E1F08682}" type="presOf" srcId="{E896D36D-9FEB-4893-9D2F-FA2FEC26C4FD}" destId="{74AFD41F-8625-4A27-8976-A1A3FFB42254}" srcOrd="1" destOrd="0" presId="urn:microsoft.com/office/officeart/2005/8/layout/orgChart1"/>
    <dgm:cxn modelId="{DCF5A05E-667A-43DC-8EC8-6EFFCCAF21B3}" type="presOf" srcId="{5FB0CCB0-D394-458E-91B9-40FE10E84CAD}" destId="{7770AD2E-14FA-48A0-BF65-BFF56A1665A4}" srcOrd="0" destOrd="0" presId="urn:microsoft.com/office/officeart/2005/8/layout/orgChart1"/>
    <dgm:cxn modelId="{D0E9D006-691F-4A37-B55E-2A818697BA47}" srcId="{14019214-10C7-426A-83CE-D0EC220E4EBB}" destId="{348D811B-800F-4E1C-AFE7-0EEA41E5DF20}" srcOrd="0" destOrd="0" parTransId="{F21E2A1E-1CB1-4BFE-A5E8-56CB4996C5BC}" sibTransId="{8E6A313F-B75A-4173-BA44-10B9ABE43D44}"/>
    <dgm:cxn modelId="{A0637684-6D26-47B3-A7F6-6E4ECA87143A}" type="presOf" srcId="{0C0F935F-2740-472A-8335-BBBBB8552449}" destId="{9FFCD8F0-AB31-4C9D-9F74-FA20D2E31F4A}" srcOrd="0" destOrd="0" presId="urn:microsoft.com/office/officeart/2005/8/layout/orgChart1"/>
    <dgm:cxn modelId="{1C511757-07DF-4404-840B-C9169098707B}" type="presOf" srcId="{764EEE69-62BF-410D-97ED-73726FFB2FFC}" destId="{33EA9DA9-C67E-47C6-96B5-B09CB17A3364}" srcOrd="0" destOrd="0" presId="urn:microsoft.com/office/officeart/2005/8/layout/orgChart1"/>
    <dgm:cxn modelId="{239BF2BC-17B4-41F5-ABB7-63212AD0EB53}" srcId="{56BFB821-C6D9-4DA2-AB33-3B4A726F215F}" destId="{0C0F935F-2740-472A-8335-BBBBB8552449}" srcOrd="0" destOrd="0" parTransId="{9360B141-810E-4175-A1B4-15535F9A3F7C}" sibTransId="{7E3F73DC-D047-4106-9417-38A4D740EE72}"/>
    <dgm:cxn modelId="{69E713D0-2C10-4C60-824F-78DB024A2A4A}" srcId="{F229890F-0822-4642-89CE-02085119435A}" destId="{508A9C12-6099-4E8F-8A1B-33361ED4C929}" srcOrd="0" destOrd="0" parTransId="{58404B30-65CC-4AA8-8CAF-FC364243C239}" sibTransId="{CE3AAC4F-FCAA-4B6C-8225-CDB7E457D79C}"/>
    <dgm:cxn modelId="{CCA24D50-7718-4671-973D-DC4D2C60C5EF}" type="presOf" srcId="{82E87FD3-FA77-46EA-9797-D9D483A078B0}" destId="{44986E29-F93B-4CFD-AD69-5C127A2F1440}" srcOrd="0" destOrd="0" presId="urn:microsoft.com/office/officeart/2005/8/layout/orgChart1"/>
    <dgm:cxn modelId="{967EDBC9-41E0-496A-9043-23B87DDF7DD7}" type="presOf" srcId="{9F4492F1-41CB-45E8-A32F-123112B71FF9}" destId="{EC5BD76E-D8E9-45CE-9B37-BE9D1CA2CE3F}" srcOrd="0" destOrd="0" presId="urn:microsoft.com/office/officeart/2005/8/layout/orgChart1"/>
    <dgm:cxn modelId="{AA932926-B8EC-4D7C-9E27-D914CF566732}" type="presOf" srcId="{7AC7745E-F901-4FA9-BEFA-F69E5AC3BD2B}" destId="{9C4804BF-D48D-4772-8EE3-64758EF6AF82}" srcOrd="0" destOrd="0" presId="urn:microsoft.com/office/officeart/2005/8/layout/orgChart1"/>
    <dgm:cxn modelId="{998DBB90-4FA5-4D9C-AE2C-583CFC810D2D}" srcId="{A9ACB4EA-B609-4BB5-9B45-407C235A7A63}" destId="{21749F7E-51EE-4C07-BE05-EEDDA0CDEA7C}" srcOrd="0" destOrd="0" parTransId="{4CBCED2A-013D-42FB-9F67-B93EDC9B5962}" sibTransId="{4F548B10-10BC-491D-AE52-DC366D51D9F1}"/>
    <dgm:cxn modelId="{EB3EBF43-5677-4639-B28E-27DEE18289D1}" type="presOf" srcId="{710BF323-E19E-426F-B33A-BEB96D709D08}" destId="{D0911192-1EE9-4944-84E5-FB4FAD836185}" srcOrd="0" destOrd="0" presId="urn:microsoft.com/office/officeart/2005/8/layout/orgChart1"/>
    <dgm:cxn modelId="{084136A9-70BE-48DD-8740-52D202FE774F}" srcId="{28948D96-8BF8-46F9-B7E2-556417BCC12C}" destId="{B80D2005-36DD-4A99-B5A9-CD6FD0C1CFB9}" srcOrd="1" destOrd="0" parTransId="{11629461-ECF0-47C5-985F-0A19586E2AE7}" sibTransId="{36DC277D-FBBD-4132-8FF1-D7C29EEEFBA7}"/>
    <dgm:cxn modelId="{0DAC7A21-25CC-4958-9E97-BB4427B5816A}" type="presOf" srcId="{7E53FAE3-E4D9-40C6-8E57-FD7826EF96F7}" destId="{96648CFE-7629-46E7-AE6D-31D8D384C07E}" srcOrd="0" destOrd="0" presId="urn:microsoft.com/office/officeart/2005/8/layout/orgChart1"/>
    <dgm:cxn modelId="{94A285CC-9F51-4ADD-A734-346A9606E55E}" type="presOf" srcId="{348D811B-800F-4E1C-AFE7-0EEA41E5DF20}" destId="{97AD4E58-ECF8-468E-B909-4AFAB0A659AC}" srcOrd="1" destOrd="0" presId="urn:microsoft.com/office/officeart/2005/8/layout/orgChart1"/>
    <dgm:cxn modelId="{2966233D-B632-4D4B-BE2A-3E2193B5D53A}" type="presOf" srcId="{8367C4D2-91BE-4397-861F-691F769F4735}" destId="{A5654DFC-3DB7-444B-85DE-8C12A9FAA38D}" srcOrd="1" destOrd="0" presId="urn:microsoft.com/office/officeart/2005/8/layout/orgChart1"/>
    <dgm:cxn modelId="{8EA975DA-2CD8-4A66-80CF-3C79BACE9A83}" type="presOf" srcId="{28948D96-8BF8-46F9-B7E2-556417BCC12C}" destId="{A1931DEE-D6BE-41DB-91A5-916E1C20A547}" srcOrd="1" destOrd="0" presId="urn:microsoft.com/office/officeart/2005/8/layout/orgChart1"/>
    <dgm:cxn modelId="{EBCB0879-6882-4E84-BBF3-49BBBA561C87}" type="presOf" srcId="{A45F1E1A-91F6-4735-BEC5-8F0A3012CFF0}" destId="{A5CBD4C5-389C-4F19-A9BF-408264A3BA9C}" srcOrd="1" destOrd="0" presId="urn:microsoft.com/office/officeart/2005/8/layout/orgChart1"/>
    <dgm:cxn modelId="{15C91C3C-4BF9-4717-8710-289621CE16FE}" type="presOf" srcId="{21749F7E-51EE-4C07-BE05-EEDDA0CDEA7C}" destId="{9AB9D855-0E6D-438E-8525-9532EDD1D266}" srcOrd="0" destOrd="0" presId="urn:microsoft.com/office/officeart/2005/8/layout/orgChart1"/>
    <dgm:cxn modelId="{62483918-EBB8-4A39-941D-4E6F86DD99A8}" type="presOf" srcId="{E896D36D-9FEB-4893-9D2F-FA2FEC26C4FD}" destId="{6548A80B-4BD5-43A7-B1E5-5EB4E12FAA04}" srcOrd="0" destOrd="0" presId="urn:microsoft.com/office/officeart/2005/8/layout/orgChart1"/>
    <dgm:cxn modelId="{734621AF-F01C-409D-874A-F949840A5706}" srcId="{CE4F509A-85B1-460A-AC57-5867DF6FE924}" destId="{27CF73AC-85A1-4E65-B7AE-192C25DA7C15}" srcOrd="2" destOrd="0" parTransId="{EFE13424-6DA2-4BDC-80A4-1C7138D758E6}" sibTransId="{E1E4A16F-31EC-4FEF-A7D9-756195786294}"/>
    <dgm:cxn modelId="{42DC58EB-3ADC-4D80-A6C8-EC84D1C42FE0}" type="presOf" srcId="{462026BE-B747-48EC-AA7D-3B5275CF6DCD}" destId="{86920903-0B3F-47E0-B8FA-FED434E3FE85}" srcOrd="0" destOrd="0" presId="urn:microsoft.com/office/officeart/2005/8/layout/orgChart1"/>
    <dgm:cxn modelId="{97217914-DDEE-4956-AB77-8B95ACAEB05F}" type="presOf" srcId="{9E72E4DD-D9CB-45FE-B683-CF8406A306D5}" destId="{5312D8BE-E195-4CA5-8AF1-012A84321934}" srcOrd="1" destOrd="0" presId="urn:microsoft.com/office/officeart/2005/8/layout/orgChart1"/>
    <dgm:cxn modelId="{6ADE32D4-D407-402B-B340-2E1A51505F13}" type="presOf" srcId="{19151A45-462C-4E49-9F40-58C677EB10C4}" destId="{308769D5-4293-4669-8CDB-53AC197FBF4F}" srcOrd="0" destOrd="0" presId="urn:microsoft.com/office/officeart/2005/8/layout/orgChart1"/>
    <dgm:cxn modelId="{C62C71DE-3E0A-43C9-8C50-935E387B6560}" type="presOf" srcId="{47EDB685-2716-45CF-B8DF-D0986224A625}" destId="{F6C57CCD-04F3-401F-8DE6-0CAA44D650B9}" srcOrd="0" destOrd="0" presId="urn:microsoft.com/office/officeart/2005/8/layout/orgChart1"/>
    <dgm:cxn modelId="{A14C254C-DFA4-40F5-9D0F-5188DBC0B459}" type="presOf" srcId="{27CF73AC-85A1-4E65-B7AE-192C25DA7C15}" destId="{8C56DF37-EF8F-4426-A340-D3C55834910D}" srcOrd="0" destOrd="0" presId="urn:microsoft.com/office/officeart/2005/8/layout/orgChart1"/>
    <dgm:cxn modelId="{C6F39B06-9F5A-4373-94E2-E989176856E5}" type="presOf" srcId="{58C7C1B2-2124-4A28-9191-8755BCDC709F}" destId="{803E6BA7-3A2F-4934-A6EA-735CEFF83AC6}" srcOrd="0" destOrd="0" presId="urn:microsoft.com/office/officeart/2005/8/layout/orgChart1"/>
    <dgm:cxn modelId="{221B94E3-BB33-49F7-8847-F85528FA7E19}" type="presOf" srcId="{11629461-ECF0-47C5-985F-0A19586E2AE7}" destId="{CF105C2E-2872-47FB-A66F-363774B9B971}" srcOrd="0" destOrd="0" presId="urn:microsoft.com/office/officeart/2005/8/layout/orgChart1"/>
    <dgm:cxn modelId="{8D494C0B-BA33-45B9-A3D3-AAC176673BD2}" type="presOf" srcId="{A9ACB4EA-B609-4BB5-9B45-407C235A7A63}" destId="{64FC5B8C-D865-4B40-A58B-22CC5F8A626A}" srcOrd="0" destOrd="0" presId="urn:microsoft.com/office/officeart/2005/8/layout/orgChart1"/>
    <dgm:cxn modelId="{DC57675C-E6C2-4095-8048-065D894C5C88}" srcId="{454BF6EA-F2DB-441F-AD46-94345855B6DC}" destId="{888ED1C7-7353-4FE5-A68E-F42B7B5D295A}" srcOrd="0" destOrd="0" parTransId="{5FA69865-849D-4AA2-B446-00368B711125}" sibTransId="{B7CDAF80-CD86-4EC0-B536-9E3863B1F966}"/>
    <dgm:cxn modelId="{6E586A51-6D51-485A-B3C8-1B7761371559}" type="presOf" srcId="{7B1D957C-A5AB-4F22-A398-EC0BB2AD24F3}" destId="{2CDE66DC-4083-45ED-B7A2-92CC6F28E656}" srcOrd="1" destOrd="0" presId="urn:microsoft.com/office/officeart/2005/8/layout/orgChart1"/>
    <dgm:cxn modelId="{380D33A9-4935-43E0-92F3-76D3B6F0AA54}" type="presOf" srcId="{0D92AB51-8B15-49E3-ABA5-EF32C00F4362}" destId="{21FCE42D-AD08-4B16-9D38-8A9F8901F333}" srcOrd="0" destOrd="0" presId="urn:microsoft.com/office/officeart/2005/8/layout/orgChart1"/>
    <dgm:cxn modelId="{D83DD7B0-B5B4-4935-8E48-B38A4D6BFC17}" type="presOf" srcId="{D0D8AB9C-F28F-41DD-9955-DCF7056EB58D}" destId="{EAA16625-F870-4A8B-BB6E-381D790F5EB0}" srcOrd="0" destOrd="0" presId="urn:microsoft.com/office/officeart/2005/8/layout/orgChart1"/>
    <dgm:cxn modelId="{E6DBA75B-DDCE-44C1-9C95-702A006CCE25}" srcId="{7AB2A5A1-0DFC-4440-A7B9-D7E55D49368B}" destId="{0E7EBFF6-A2D2-4E1A-9697-57C8110ADCB3}" srcOrd="3" destOrd="0" parTransId="{70F9EC1B-029D-4871-9A43-C6D104B612D2}" sibTransId="{E806AD0C-B474-43F0-BFF8-A290B7FDD463}"/>
    <dgm:cxn modelId="{29E0E6C9-23CF-4458-94D9-199931E36E23}" type="presOf" srcId="{2C5CF31C-A104-4F24-ABEC-E00C09718381}" destId="{CD7BBAEF-3F3E-488A-BC1E-81B3082EE59C}" srcOrd="0" destOrd="0" presId="urn:microsoft.com/office/officeart/2005/8/layout/orgChart1"/>
    <dgm:cxn modelId="{394EBE96-275D-400E-8BB0-BD9F04C70058}" type="presOf" srcId="{CF56C632-18E6-4FE3-A0BB-81B0FD7DC376}" destId="{B45F371A-DDD5-4D7B-A95A-D39DE2B069C0}" srcOrd="0" destOrd="0" presId="urn:microsoft.com/office/officeart/2005/8/layout/orgChart1"/>
    <dgm:cxn modelId="{337671DE-9AF7-467D-9D1D-2B11FB65133D}" type="presParOf" srcId="{33355284-075F-46C5-9F87-EB5AD5F827F7}" destId="{BC1F5535-086E-4700-804B-15D983682BDC}" srcOrd="0" destOrd="0" presId="urn:microsoft.com/office/officeart/2005/8/layout/orgChart1"/>
    <dgm:cxn modelId="{F09A982E-C721-4922-95B6-785499E486F8}" type="presParOf" srcId="{BC1F5535-086E-4700-804B-15D983682BDC}" destId="{4D69CE83-B1AE-4190-A3D1-6D6D1E428A90}" srcOrd="0" destOrd="0" presId="urn:microsoft.com/office/officeart/2005/8/layout/orgChart1"/>
    <dgm:cxn modelId="{5442BB46-1777-4744-AA63-610C8F9B8E90}" type="presParOf" srcId="{4D69CE83-B1AE-4190-A3D1-6D6D1E428A90}" destId="{FC0A61B6-2369-464E-BAED-563188C07C1C}" srcOrd="0" destOrd="0" presId="urn:microsoft.com/office/officeart/2005/8/layout/orgChart1"/>
    <dgm:cxn modelId="{BA1CBDD2-D2C6-40A5-975B-5C55AE4CDD61}" type="presParOf" srcId="{4D69CE83-B1AE-4190-A3D1-6D6D1E428A90}" destId="{7A71939C-B5CB-45CD-933B-A283DD8F7765}" srcOrd="1" destOrd="0" presId="urn:microsoft.com/office/officeart/2005/8/layout/orgChart1"/>
    <dgm:cxn modelId="{DAA7BDCA-1886-46D4-836D-6F25F654535A}" type="presParOf" srcId="{BC1F5535-086E-4700-804B-15D983682BDC}" destId="{67B2E8B9-84D0-47E1-99A7-D8F8D863268C}" srcOrd="1" destOrd="0" presId="urn:microsoft.com/office/officeart/2005/8/layout/orgChart1"/>
    <dgm:cxn modelId="{C4AEBC85-DC3B-42E5-BA5B-812BE922E0C1}" type="presParOf" srcId="{67B2E8B9-84D0-47E1-99A7-D8F8D863268C}" destId="{51D6C143-81F0-4F33-95FB-13545F319567}" srcOrd="0" destOrd="0" presId="urn:microsoft.com/office/officeart/2005/8/layout/orgChart1"/>
    <dgm:cxn modelId="{E1437F16-3FF8-4683-88CC-0B27C4189DC5}" type="presParOf" srcId="{67B2E8B9-84D0-47E1-99A7-D8F8D863268C}" destId="{26C91D70-B5D7-4CBC-83C8-78CBB5670753}" srcOrd="1" destOrd="0" presId="urn:microsoft.com/office/officeart/2005/8/layout/orgChart1"/>
    <dgm:cxn modelId="{04EC0E99-F2CE-4E6D-9642-D284B2D28417}" type="presParOf" srcId="{26C91D70-B5D7-4CBC-83C8-78CBB5670753}" destId="{1645C1E8-AA1B-45EE-A57A-E5E66B87D518}" srcOrd="0" destOrd="0" presId="urn:microsoft.com/office/officeart/2005/8/layout/orgChart1"/>
    <dgm:cxn modelId="{3A7FAD2F-596F-44C3-A4A5-4939C8DE8F5B}" type="presParOf" srcId="{1645C1E8-AA1B-45EE-A57A-E5E66B87D518}" destId="{AA10B668-7E6C-4D2E-937B-BA5590C89478}" srcOrd="0" destOrd="0" presId="urn:microsoft.com/office/officeart/2005/8/layout/orgChart1"/>
    <dgm:cxn modelId="{394DF8A3-B3F0-4EA4-A47C-7090E522A03B}" type="presParOf" srcId="{1645C1E8-AA1B-45EE-A57A-E5E66B87D518}" destId="{BB0F05F8-DCCA-4E19-A86C-46CC8CF363A3}" srcOrd="1" destOrd="0" presId="urn:microsoft.com/office/officeart/2005/8/layout/orgChart1"/>
    <dgm:cxn modelId="{3F952E3F-7244-4DAD-8246-0238A182610D}" type="presParOf" srcId="{26C91D70-B5D7-4CBC-83C8-78CBB5670753}" destId="{7A8C5E20-1AD5-4792-B4D8-078E232A9ABA}" srcOrd="1" destOrd="0" presId="urn:microsoft.com/office/officeart/2005/8/layout/orgChart1"/>
    <dgm:cxn modelId="{4E42A84B-1252-444B-AB61-9541AA3A9928}" type="presParOf" srcId="{7A8C5E20-1AD5-4792-B4D8-078E232A9ABA}" destId="{F422E749-5BEE-4141-94D1-56043D89F9D0}" srcOrd="0" destOrd="0" presId="urn:microsoft.com/office/officeart/2005/8/layout/orgChart1"/>
    <dgm:cxn modelId="{8DE69A83-027F-4C64-908B-0360D664206F}" type="presParOf" srcId="{7A8C5E20-1AD5-4792-B4D8-078E232A9ABA}" destId="{4039043D-FEB8-4B6B-9E28-68C46BF62467}" srcOrd="1" destOrd="0" presId="urn:microsoft.com/office/officeart/2005/8/layout/orgChart1"/>
    <dgm:cxn modelId="{1E7F0645-6194-4341-B15A-833776FE6367}" type="presParOf" srcId="{4039043D-FEB8-4B6B-9E28-68C46BF62467}" destId="{0C223396-2683-407B-8B68-0F61703545C2}" srcOrd="0" destOrd="0" presId="urn:microsoft.com/office/officeart/2005/8/layout/orgChart1"/>
    <dgm:cxn modelId="{F29677D7-5E70-4947-BC20-4633A5ADFFC8}" type="presParOf" srcId="{0C223396-2683-407B-8B68-0F61703545C2}" destId="{8A36AA3C-4094-4C2C-AD73-36ACAD44DBB8}" srcOrd="0" destOrd="0" presId="urn:microsoft.com/office/officeart/2005/8/layout/orgChart1"/>
    <dgm:cxn modelId="{9D3E73D3-6C55-4AF8-A0BA-14392029C612}" type="presParOf" srcId="{0C223396-2683-407B-8B68-0F61703545C2}" destId="{B9BFB1B9-8EC3-43E3-A515-1DFDF8C6C574}" srcOrd="1" destOrd="0" presId="urn:microsoft.com/office/officeart/2005/8/layout/orgChart1"/>
    <dgm:cxn modelId="{72E26432-D3EC-49B8-B566-9A8A55A72EC6}" type="presParOf" srcId="{4039043D-FEB8-4B6B-9E28-68C46BF62467}" destId="{9299BEF1-9304-41CD-804E-AC587663A457}" srcOrd="1" destOrd="0" presId="urn:microsoft.com/office/officeart/2005/8/layout/orgChart1"/>
    <dgm:cxn modelId="{3D532D3A-F457-4D25-A3BD-3BCC595A9ABA}" type="presParOf" srcId="{9299BEF1-9304-41CD-804E-AC587663A457}" destId="{ADCB4AEF-C3B5-4DC1-8A99-58759C8C1A50}" srcOrd="0" destOrd="0" presId="urn:microsoft.com/office/officeart/2005/8/layout/orgChart1"/>
    <dgm:cxn modelId="{EADC445D-806A-4D9A-8B8C-C67CEA380CC7}" type="presParOf" srcId="{9299BEF1-9304-41CD-804E-AC587663A457}" destId="{8C0DC0EC-4593-42CD-8D39-5331315919FF}" srcOrd="1" destOrd="0" presId="urn:microsoft.com/office/officeart/2005/8/layout/orgChart1"/>
    <dgm:cxn modelId="{602EA3DB-E033-4A9E-9AAF-6BFACCBE10E3}" type="presParOf" srcId="{8C0DC0EC-4593-42CD-8D39-5331315919FF}" destId="{534ADC27-BE49-4F79-95E4-787DADDAAA63}" srcOrd="0" destOrd="0" presId="urn:microsoft.com/office/officeart/2005/8/layout/orgChart1"/>
    <dgm:cxn modelId="{00A9F0E4-8391-4F08-982F-425E61CF11BB}" type="presParOf" srcId="{534ADC27-BE49-4F79-95E4-787DADDAAA63}" destId="{D0B6AF42-2A19-4DC8-99CA-3FA074E387F2}" srcOrd="0" destOrd="0" presId="urn:microsoft.com/office/officeart/2005/8/layout/orgChart1"/>
    <dgm:cxn modelId="{AAD84F80-136B-4148-A1B1-A2D31D849DD7}" type="presParOf" srcId="{534ADC27-BE49-4F79-95E4-787DADDAAA63}" destId="{6258F7C4-4525-4EE3-87EB-D5EF55480A06}" srcOrd="1" destOrd="0" presId="urn:microsoft.com/office/officeart/2005/8/layout/orgChart1"/>
    <dgm:cxn modelId="{64E052E9-BE8A-4884-8F41-1071DD61AC93}" type="presParOf" srcId="{8C0DC0EC-4593-42CD-8D39-5331315919FF}" destId="{1769149E-F0D3-4B59-8837-4A70798FDEFB}" srcOrd="1" destOrd="0" presId="urn:microsoft.com/office/officeart/2005/8/layout/orgChart1"/>
    <dgm:cxn modelId="{C4706757-34CD-42C5-A65B-C2ADD3D05678}" type="presParOf" srcId="{8C0DC0EC-4593-42CD-8D39-5331315919FF}" destId="{7D94DB0A-B820-41A2-9476-135A56529D02}" srcOrd="2" destOrd="0" presId="urn:microsoft.com/office/officeart/2005/8/layout/orgChart1"/>
    <dgm:cxn modelId="{C3554251-9FF4-4FBF-B6EF-62A223762DB5}" type="presParOf" srcId="{9299BEF1-9304-41CD-804E-AC587663A457}" destId="{FF1BC4CA-1D20-493D-A509-378420455DCC}" srcOrd="2" destOrd="0" presId="urn:microsoft.com/office/officeart/2005/8/layout/orgChart1"/>
    <dgm:cxn modelId="{1F5A4F60-052B-40EB-8C69-C09FD4A801DB}" type="presParOf" srcId="{9299BEF1-9304-41CD-804E-AC587663A457}" destId="{6D046278-3CA9-4F92-AC93-1E28C9A32E1F}" srcOrd="3" destOrd="0" presId="urn:microsoft.com/office/officeart/2005/8/layout/orgChart1"/>
    <dgm:cxn modelId="{C2463A5D-3647-4412-B06A-FE9520507278}" type="presParOf" srcId="{6D046278-3CA9-4F92-AC93-1E28C9A32E1F}" destId="{42370BFF-71E8-4A85-B46A-8B996A4135F6}" srcOrd="0" destOrd="0" presId="urn:microsoft.com/office/officeart/2005/8/layout/orgChart1"/>
    <dgm:cxn modelId="{2ABD814E-7BA8-4EE1-BCAB-2F78C918628A}" type="presParOf" srcId="{42370BFF-71E8-4A85-B46A-8B996A4135F6}" destId="{B8C71CDD-8FCF-40E6-8993-043487D4F181}" srcOrd="0" destOrd="0" presId="urn:microsoft.com/office/officeart/2005/8/layout/orgChart1"/>
    <dgm:cxn modelId="{9FD52CB6-EFFC-4CA3-9B89-DE3A622C4C4D}" type="presParOf" srcId="{42370BFF-71E8-4A85-B46A-8B996A4135F6}" destId="{04691788-673E-4D35-AB95-3B8DF7D8FF4C}" srcOrd="1" destOrd="0" presId="urn:microsoft.com/office/officeart/2005/8/layout/orgChart1"/>
    <dgm:cxn modelId="{D6EA453D-4771-4D13-8BF3-C01166D60C4C}" type="presParOf" srcId="{6D046278-3CA9-4F92-AC93-1E28C9A32E1F}" destId="{566027E4-BF89-4DB2-9F14-FF8BFE94779C}" srcOrd="1" destOrd="0" presId="urn:microsoft.com/office/officeart/2005/8/layout/orgChart1"/>
    <dgm:cxn modelId="{331B3548-9940-49BD-8F14-120234B62AE8}" type="presParOf" srcId="{6D046278-3CA9-4F92-AC93-1E28C9A32E1F}" destId="{AFC68FF8-1607-4EBF-9328-2288A2CE74A2}" srcOrd="2" destOrd="0" presId="urn:microsoft.com/office/officeart/2005/8/layout/orgChart1"/>
    <dgm:cxn modelId="{679294B1-77E3-43A4-A54B-5E7BBA901792}" type="presParOf" srcId="{4039043D-FEB8-4B6B-9E28-68C46BF62467}" destId="{B1262151-1886-482E-9447-D444DABB1C4B}" srcOrd="2" destOrd="0" presId="urn:microsoft.com/office/officeart/2005/8/layout/orgChart1"/>
    <dgm:cxn modelId="{792F6CD3-AEBD-49D1-85A5-91DE3E04FBA1}" type="presParOf" srcId="{7A8C5E20-1AD5-4792-B4D8-078E232A9ABA}" destId="{AB5FD02F-3B51-4432-A2D1-8EF969A652A5}" srcOrd="2" destOrd="0" presId="urn:microsoft.com/office/officeart/2005/8/layout/orgChart1"/>
    <dgm:cxn modelId="{8612CD61-C85E-4936-B2BE-2A8DC4A380A4}" type="presParOf" srcId="{7A8C5E20-1AD5-4792-B4D8-078E232A9ABA}" destId="{55088A09-4E51-4BD1-9184-6BCC0BDB8E9D}" srcOrd="3" destOrd="0" presId="urn:microsoft.com/office/officeart/2005/8/layout/orgChart1"/>
    <dgm:cxn modelId="{900D4DAC-94DB-45DA-A2D9-57A37268420B}" type="presParOf" srcId="{55088A09-4E51-4BD1-9184-6BCC0BDB8E9D}" destId="{F44B9ADC-6986-4717-87E2-D979DAAB471C}" srcOrd="0" destOrd="0" presId="urn:microsoft.com/office/officeart/2005/8/layout/orgChart1"/>
    <dgm:cxn modelId="{46DE30F2-0D65-45AB-8086-45120D9442BF}" type="presParOf" srcId="{F44B9ADC-6986-4717-87E2-D979DAAB471C}" destId="{3C8128B8-4222-4C9F-BDCB-EDF94DF3E298}" srcOrd="0" destOrd="0" presId="urn:microsoft.com/office/officeart/2005/8/layout/orgChart1"/>
    <dgm:cxn modelId="{166478F7-B0C9-40AC-B726-9F6FD6E16DCF}" type="presParOf" srcId="{F44B9ADC-6986-4717-87E2-D979DAAB471C}" destId="{FF520EE1-AD72-4ED7-8621-56A51C6A711B}" srcOrd="1" destOrd="0" presId="urn:microsoft.com/office/officeart/2005/8/layout/orgChart1"/>
    <dgm:cxn modelId="{37C66B83-19B5-49BF-B036-211EF58245A3}" type="presParOf" srcId="{55088A09-4E51-4BD1-9184-6BCC0BDB8E9D}" destId="{0BD7818B-9B07-48E5-A7B0-8629375D32A7}" srcOrd="1" destOrd="0" presId="urn:microsoft.com/office/officeart/2005/8/layout/orgChart1"/>
    <dgm:cxn modelId="{A100B13C-B72C-45BD-A17D-BD5689F851E4}" type="presParOf" srcId="{0BD7818B-9B07-48E5-A7B0-8629375D32A7}" destId="{F6AAAE8C-459D-4670-A72F-C9ADC27EAA35}" srcOrd="0" destOrd="0" presId="urn:microsoft.com/office/officeart/2005/8/layout/orgChart1"/>
    <dgm:cxn modelId="{1DCCE4AA-5AE4-4A55-839D-50567E6F7A3D}" type="presParOf" srcId="{0BD7818B-9B07-48E5-A7B0-8629375D32A7}" destId="{B8D4088B-ECDE-477C-91A9-45E52488272C}" srcOrd="1" destOrd="0" presId="urn:microsoft.com/office/officeart/2005/8/layout/orgChart1"/>
    <dgm:cxn modelId="{6146796F-556E-4AF8-8D29-C6BB04E08218}" type="presParOf" srcId="{B8D4088B-ECDE-477C-91A9-45E52488272C}" destId="{FF9E5F9E-22FC-453D-B808-44748A60B0C1}" srcOrd="0" destOrd="0" presId="urn:microsoft.com/office/officeart/2005/8/layout/orgChart1"/>
    <dgm:cxn modelId="{98707BEB-353A-4B44-A573-E458FCAECAD7}" type="presParOf" srcId="{FF9E5F9E-22FC-453D-B808-44748A60B0C1}" destId="{1AF3EEFE-857C-4AC9-9E2B-041B3BC23BA1}" srcOrd="0" destOrd="0" presId="urn:microsoft.com/office/officeart/2005/8/layout/orgChart1"/>
    <dgm:cxn modelId="{6F2AD59A-9B08-4529-90F3-A08BA1D39149}" type="presParOf" srcId="{FF9E5F9E-22FC-453D-B808-44748A60B0C1}" destId="{A1F448E4-7EC7-4BDA-A2EA-6BC4AAA3FF74}" srcOrd="1" destOrd="0" presId="urn:microsoft.com/office/officeart/2005/8/layout/orgChart1"/>
    <dgm:cxn modelId="{5634E02E-C737-4405-A5EA-D2A76260D436}" type="presParOf" srcId="{B8D4088B-ECDE-477C-91A9-45E52488272C}" destId="{9E62EF3E-7E1B-4CF5-8672-2AA627278AF2}" srcOrd="1" destOrd="0" presId="urn:microsoft.com/office/officeart/2005/8/layout/orgChart1"/>
    <dgm:cxn modelId="{71AD719C-C546-48D0-806A-A0B2133F99EC}" type="presParOf" srcId="{B8D4088B-ECDE-477C-91A9-45E52488272C}" destId="{285FD9FD-BDB0-4CAB-B20F-1166B269E0DA}" srcOrd="2" destOrd="0" presId="urn:microsoft.com/office/officeart/2005/8/layout/orgChart1"/>
    <dgm:cxn modelId="{53DD7337-6201-456B-B6D4-18198FA833B1}" type="presParOf" srcId="{0BD7818B-9B07-48E5-A7B0-8629375D32A7}" destId="{C7E77452-FBB4-49AA-B332-2A952B4A56C1}" srcOrd="2" destOrd="0" presId="urn:microsoft.com/office/officeart/2005/8/layout/orgChart1"/>
    <dgm:cxn modelId="{F3A7DD0C-1EF7-4F1A-A879-81CE4B7F402F}" type="presParOf" srcId="{0BD7818B-9B07-48E5-A7B0-8629375D32A7}" destId="{AF38B102-1CE1-4700-82C9-9B4361551ADE}" srcOrd="3" destOrd="0" presId="urn:microsoft.com/office/officeart/2005/8/layout/orgChart1"/>
    <dgm:cxn modelId="{9C37F3E8-077A-4416-8EA7-CB5FFEE5C4D7}" type="presParOf" srcId="{AF38B102-1CE1-4700-82C9-9B4361551ADE}" destId="{A7C2E2D8-A057-4EF3-A0B5-14F4C4A2A195}" srcOrd="0" destOrd="0" presId="urn:microsoft.com/office/officeart/2005/8/layout/orgChart1"/>
    <dgm:cxn modelId="{383DAF67-00F6-4A7C-A892-36F3731E9498}" type="presParOf" srcId="{A7C2E2D8-A057-4EF3-A0B5-14F4C4A2A195}" destId="{9626BFA0-B334-46C9-81E4-FB747BEB149F}" srcOrd="0" destOrd="0" presId="urn:microsoft.com/office/officeart/2005/8/layout/orgChart1"/>
    <dgm:cxn modelId="{508F3568-673F-4A34-8E70-9FAB01E37270}" type="presParOf" srcId="{A7C2E2D8-A057-4EF3-A0B5-14F4C4A2A195}" destId="{20604521-C646-43AE-A127-D4538C99A415}" srcOrd="1" destOrd="0" presId="urn:microsoft.com/office/officeart/2005/8/layout/orgChart1"/>
    <dgm:cxn modelId="{CDEF26BB-9292-49D6-9B3C-0F5BE45618AF}" type="presParOf" srcId="{AF38B102-1CE1-4700-82C9-9B4361551ADE}" destId="{2C17DF40-5719-4692-B043-24B2ED503EFE}" srcOrd="1" destOrd="0" presId="urn:microsoft.com/office/officeart/2005/8/layout/orgChart1"/>
    <dgm:cxn modelId="{4E2FC8B4-250C-481A-B186-950682FFE043}" type="presParOf" srcId="{2C17DF40-5719-4692-B043-24B2ED503EFE}" destId="{DA336138-1016-49B9-9698-ADF425599D7D}" srcOrd="0" destOrd="0" presId="urn:microsoft.com/office/officeart/2005/8/layout/orgChart1"/>
    <dgm:cxn modelId="{42AF9884-1A9B-4F0B-B0B1-624A25A6A062}" type="presParOf" srcId="{2C17DF40-5719-4692-B043-24B2ED503EFE}" destId="{F8BA5069-1612-42F4-886A-22362345CAC0}" srcOrd="1" destOrd="0" presId="urn:microsoft.com/office/officeart/2005/8/layout/orgChart1"/>
    <dgm:cxn modelId="{64A0003F-C38A-493F-BCA0-D783F9DEBCA0}" type="presParOf" srcId="{F8BA5069-1612-42F4-886A-22362345CAC0}" destId="{3F290023-A6DE-4C49-A677-84541D72E55A}" srcOrd="0" destOrd="0" presId="urn:microsoft.com/office/officeart/2005/8/layout/orgChart1"/>
    <dgm:cxn modelId="{352E924C-7B95-4845-9E63-1997E7070C79}" type="presParOf" srcId="{3F290023-A6DE-4C49-A677-84541D72E55A}" destId="{6548A80B-4BD5-43A7-B1E5-5EB4E12FAA04}" srcOrd="0" destOrd="0" presId="urn:microsoft.com/office/officeart/2005/8/layout/orgChart1"/>
    <dgm:cxn modelId="{B0107540-B06B-4EBA-B6DC-081A08772BB6}" type="presParOf" srcId="{3F290023-A6DE-4C49-A677-84541D72E55A}" destId="{74AFD41F-8625-4A27-8976-A1A3FFB42254}" srcOrd="1" destOrd="0" presId="urn:microsoft.com/office/officeart/2005/8/layout/orgChart1"/>
    <dgm:cxn modelId="{552EE4B0-F460-4E94-A039-E3F141909155}" type="presParOf" srcId="{F8BA5069-1612-42F4-886A-22362345CAC0}" destId="{DC01A829-CCF1-4568-B101-89D6AB1BEECD}" srcOrd="1" destOrd="0" presId="urn:microsoft.com/office/officeart/2005/8/layout/orgChart1"/>
    <dgm:cxn modelId="{0522A24A-7053-48FA-9378-7713EC7AFC95}" type="presParOf" srcId="{F8BA5069-1612-42F4-886A-22362345CAC0}" destId="{23434086-3A8F-47EB-B1A4-5465BFCF3407}" srcOrd="2" destOrd="0" presId="urn:microsoft.com/office/officeart/2005/8/layout/orgChart1"/>
    <dgm:cxn modelId="{320513E5-77ED-4A91-BD5F-D3BCEEEF360D}" type="presParOf" srcId="{2C17DF40-5719-4692-B043-24B2ED503EFE}" destId="{21FCE42D-AD08-4B16-9D38-8A9F8901F333}" srcOrd="2" destOrd="0" presId="urn:microsoft.com/office/officeart/2005/8/layout/orgChart1"/>
    <dgm:cxn modelId="{434431D5-AC7D-4292-9B4F-CFE7EAA26602}" type="presParOf" srcId="{2C17DF40-5719-4692-B043-24B2ED503EFE}" destId="{CE092EF3-AFF9-4552-ABA3-FC22B6902D12}" srcOrd="3" destOrd="0" presId="urn:microsoft.com/office/officeart/2005/8/layout/orgChart1"/>
    <dgm:cxn modelId="{739B7BAA-7AA9-4A7D-B66D-22B835E43F55}" type="presParOf" srcId="{CE092EF3-AFF9-4552-ABA3-FC22B6902D12}" destId="{58808CDD-8939-43E8-AF33-4BBC82D1D747}" srcOrd="0" destOrd="0" presId="urn:microsoft.com/office/officeart/2005/8/layout/orgChart1"/>
    <dgm:cxn modelId="{D502F66F-0CCA-4520-8F3F-07B035223AEE}" type="presParOf" srcId="{58808CDD-8939-43E8-AF33-4BBC82D1D747}" destId="{7770AD2E-14FA-48A0-BF65-BFF56A1665A4}" srcOrd="0" destOrd="0" presId="urn:microsoft.com/office/officeart/2005/8/layout/orgChart1"/>
    <dgm:cxn modelId="{0021A2CF-8FCD-4EA7-84EB-E024277B0048}" type="presParOf" srcId="{58808CDD-8939-43E8-AF33-4BBC82D1D747}" destId="{F20C4309-8EBE-486F-BCAF-CAD86D8D9A8E}" srcOrd="1" destOrd="0" presId="urn:microsoft.com/office/officeart/2005/8/layout/orgChart1"/>
    <dgm:cxn modelId="{0747B079-13EB-4F4B-B174-48BA58C5BEB5}" type="presParOf" srcId="{CE092EF3-AFF9-4552-ABA3-FC22B6902D12}" destId="{67BF8848-135B-4F46-91CC-3EC4C44AF5CA}" srcOrd="1" destOrd="0" presId="urn:microsoft.com/office/officeart/2005/8/layout/orgChart1"/>
    <dgm:cxn modelId="{A5D1B406-A05B-484F-99EF-EAD1A1A577E6}" type="presParOf" srcId="{CE092EF3-AFF9-4552-ABA3-FC22B6902D12}" destId="{24E91285-1C13-45FE-8086-0FEF300F25F7}" srcOrd="2" destOrd="0" presId="urn:microsoft.com/office/officeart/2005/8/layout/orgChart1"/>
    <dgm:cxn modelId="{5F4D651E-BF46-49C5-81AE-A9C50E75A7F7}" type="presParOf" srcId="{2C17DF40-5719-4692-B043-24B2ED503EFE}" destId="{6A23870F-5D04-42F3-A244-FA1FD2094473}" srcOrd="4" destOrd="0" presId="urn:microsoft.com/office/officeart/2005/8/layout/orgChart1"/>
    <dgm:cxn modelId="{B1FE544F-202E-48F2-9390-46F893B60714}" type="presParOf" srcId="{2C17DF40-5719-4692-B043-24B2ED503EFE}" destId="{5FFC46C4-7C80-4D21-AC6C-9D1FD3F04E99}" srcOrd="5" destOrd="0" presId="urn:microsoft.com/office/officeart/2005/8/layout/orgChart1"/>
    <dgm:cxn modelId="{07731E2F-5B43-4872-B58B-BEB5906A08F9}" type="presParOf" srcId="{5FFC46C4-7C80-4D21-AC6C-9D1FD3F04E99}" destId="{38C5FE8E-5119-415D-A5FD-F226E2AAE863}" srcOrd="0" destOrd="0" presId="urn:microsoft.com/office/officeart/2005/8/layout/orgChart1"/>
    <dgm:cxn modelId="{2E1E69C7-976F-4926-8B2C-5A550C7D073E}" type="presParOf" srcId="{38C5FE8E-5119-415D-A5FD-F226E2AAE863}" destId="{8C56DF37-EF8F-4426-A340-D3C55834910D}" srcOrd="0" destOrd="0" presId="urn:microsoft.com/office/officeart/2005/8/layout/orgChart1"/>
    <dgm:cxn modelId="{484631D0-358D-4512-ABD6-65A03EB5B095}" type="presParOf" srcId="{38C5FE8E-5119-415D-A5FD-F226E2AAE863}" destId="{5DF8E7C1-9152-48A7-88B9-76D74FF990F9}" srcOrd="1" destOrd="0" presId="urn:microsoft.com/office/officeart/2005/8/layout/orgChart1"/>
    <dgm:cxn modelId="{AC10618A-7991-4FA8-AF68-D4030B1FE0D8}" type="presParOf" srcId="{5FFC46C4-7C80-4D21-AC6C-9D1FD3F04E99}" destId="{3C2D7EBC-FEDC-4912-B495-B9584C18F457}" srcOrd="1" destOrd="0" presId="urn:microsoft.com/office/officeart/2005/8/layout/orgChart1"/>
    <dgm:cxn modelId="{F1D6E437-8A34-4B9B-A4F9-F62BD6BEB606}" type="presParOf" srcId="{5FFC46C4-7C80-4D21-AC6C-9D1FD3F04E99}" destId="{EDFB139A-8D01-48C5-9D53-A404F616FCF5}" srcOrd="2" destOrd="0" presId="urn:microsoft.com/office/officeart/2005/8/layout/orgChart1"/>
    <dgm:cxn modelId="{949C9123-62B5-4974-8F84-31366C32EDE7}" type="presParOf" srcId="{AF38B102-1CE1-4700-82C9-9B4361551ADE}" destId="{C147A533-00EC-403D-ACC2-6F7C93F4BA8F}" srcOrd="2" destOrd="0" presId="urn:microsoft.com/office/officeart/2005/8/layout/orgChart1"/>
    <dgm:cxn modelId="{43B0BA19-FBBC-4A31-B331-E1ACEA890A6F}" type="presParOf" srcId="{55088A09-4E51-4BD1-9184-6BCC0BDB8E9D}" destId="{12CFBB02-E71C-4369-A10F-BC90E3FEF545}" srcOrd="2" destOrd="0" presId="urn:microsoft.com/office/officeart/2005/8/layout/orgChart1"/>
    <dgm:cxn modelId="{A5C0BD5F-9C0B-468F-A081-D2590DED40CB}" type="presParOf" srcId="{7A8C5E20-1AD5-4792-B4D8-078E232A9ABA}" destId="{3F7D65AF-8207-4787-9003-B888F46DCB07}" srcOrd="4" destOrd="0" presId="urn:microsoft.com/office/officeart/2005/8/layout/orgChart1"/>
    <dgm:cxn modelId="{E26A44C3-6AD3-482C-B641-E95D057BF169}" type="presParOf" srcId="{7A8C5E20-1AD5-4792-B4D8-078E232A9ABA}" destId="{6995409C-9D41-49BB-84DE-85AAB49FA1E9}" srcOrd="5" destOrd="0" presId="urn:microsoft.com/office/officeart/2005/8/layout/orgChart1"/>
    <dgm:cxn modelId="{CAAE5D52-E7EF-4A3C-93F0-D54D9C49EED8}" type="presParOf" srcId="{6995409C-9D41-49BB-84DE-85AAB49FA1E9}" destId="{9EE33A9B-2639-499D-9029-20D36699635B}" srcOrd="0" destOrd="0" presId="urn:microsoft.com/office/officeart/2005/8/layout/orgChart1"/>
    <dgm:cxn modelId="{FC11EEE7-4C7A-4358-A6E3-5D29504FEC12}" type="presParOf" srcId="{9EE33A9B-2639-499D-9029-20D36699635B}" destId="{27C19550-CD35-4BC3-A71D-A3895AAD4913}" srcOrd="0" destOrd="0" presId="urn:microsoft.com/office/officeart/2005/8/layout/orgChart1"/>
    <dgm:cxn modelId="{BBD4F100-618B-473F-B7BB-94F158030DFA}" type="presParOf" srcId="{9EE33A9B-2639-499D-9029-20D36699635B}" destId="{FD610AA6-2F23-41E3-8839-9CC3B4489AE8}" srcOrd="1" destOrd="0" presId="urn:microsoft.com/office/officeart/2005/8/layout/orgChart1"/>
    <dgm:cxn modelId="{4A249171-5764-4BAE-99AC-04CC699A9028}" type="presParOf" srcId="{6995409C-9D41-49BB-84DE-85AAB49FA1E9}" destId="{AB7ABDFA-46AB-4CB0-8761-1D6D59E97FFD}" srcOrd="1" destOrd="0" presId="urn:microsoft.com/office/officeart/2005/8/layout/orgChart1"/>
    <dgm:cxn modelId="{C4656610-D896-4DD1-8407-34B2DA6F27AB}" type="presParOf" srcId="{AB7ABDFA-46AB-4CB0-8761-1D6D59E97FFD}" destId="{EAA16625-F870-4A8B-BB6E-381D790F5EB0}" srcOrd="0" destOrd="0" presId="urn:microsoft.com/office/officeart/2005/8/layout/orgChart1"/>
    <dgm:cxn modelId="{736651A6-AC90-48E7-92BB-A25A54F4C72B}" type="presParOf" srcId="{AB7ABDFA-46AB-4CB0-8761-1D6D59E97FFD}" destId="{22989AD8-94F5-4527-99DB-A3FEF05C9654}" srcOrd="1" destOrd="0" presId="urn:microsoft.com/office/officeart/2005/8/layout/orgChart1"/>
    <dgm:cxn modelId="{1BD65DDB-D702-4EF5-82F8-B336F68D2727}" type="presParOf" srcId="{22989AD8-94F5-4527-99DB-A3FEF05C9654}" destId="{7281204F-519D-4F50-B978-29F2E3BE9D80}" srcOrd="0" destOrd="0" presId="urn:microsoft.com/office/officeart/2005/8/layout/orgChart1"/>
    <dgm:cxn modelId="{18177FB7-B722-4F3D-9C3C-00B33CA04554}" type="presParOf" srcId="{7281204F-519D-4F50-B978-29F2E3BE9D80}" destId="{5690B38F-BD69-4646-97D5-55B11E46D67D}" srcOrd="0" destOrd="0" presId="urn:microsoft.com/office/officeart/2005/8/layout/orgChart1"/>
    <dgm:cxn modelId="{85B4F573-EADF-4E3B-9F73-D832D4BF3C93}" type="presParOf" srcId="{7281204F-519D-4F50-B978-29F2E3BE9D80}" destId="{4933C6FA-767F-45A1-9728-F0321C0E2EB9}" srcOrd="1" destOrd="0" presId="urn:microsoft.com/office/officeart/2005/8/layout/orgChart1"/>
    <dgm:cxn modelId="{D7EA0383-779F-4431-9DFF-F97F2D4C964E}" type="presParOf" srcId="{22989AD8-94F5-4527-99DB-A3FEF05C9654}" destId="{E8E52E9D-A286-4B5C-8F10-B572E6A5F26B}" srcOrd="1" destOrd="0" presId="urn:microsoft.com/office/officeart/2005/8/layout/orgChart1"/>
    <dgm:cxn modelId="{61164DE7-01CA-417B-A936-4CA09B8A6CF3}" type="presParOf" srcId="{E8E52E9D-A286-4B5C-8F10-B572E6A5F26B}" destId="{02799C41-92A8-4625-91CD-7518269A1FF5}" srcOrd="0" destOrd="0" presId="urn:microsoft.com/office/officeart/2005/8/layout/orgChart1"/>
    <dgm:cxn modelId="{2E61A55D-F549-4A9C-B4C0-EE46D848870B}" type="presParOf" srcId="{E8E52E9D-A286-4B5C-8F10-B572E6A5F26B}" destId="{14D1AA56-AE31-486C-8B24-116A6EA46031}" srcOrd="1" destOrd="0" presId="urn:microsoft.com/office/officeart/2005/8/layout/orgChart1"/>
    <dgm:cxn modelId="{22072866-2D93-4A05-ACD6-083E5D999708}" type="presParOf" srcId="{14D1AA56-AE31-486C-8B24-116A6EA46031}" destId="{424FC96D-DF78-46BC-93B4-E81F1F731862}" srcOrd="0" destOrd="0" presId="urn:microsoft.com/office/officeart/2005/8/layout/orgChart1"/>
    <dgm:cxn modelId="{3F66ED0E-A6E8-423B-B415-A5DE7E112448}" type="presParOf" srcId="{424FC96D-DF78-46BC-93B4-E81F1F731862}" destId="{A4EC1E14-F0F4-4F29-BD96-1F19289FB200}" srcOrd="0" destOrd="0" presId="urn:microsoft.com/office/officeart/2005/8/layout/orgChart1"/>
    <dgm:cxn modelId="{3581707E-0B83-4FAB-A5C3-E5568BF9291C}" type="presParOf" srcId="{424FC96D-DF78-46BC-93B4-E81F1F731862}" destId="{C26F03F3-E3C2-481B-B3A8-6CD647636930}" srcOrd="1" destOrd="0" presId="urn:microsoft.com/office/officeart/2005/8/layout/orgChart1"/>
    <dgm:cxn modelId="{C054F3CE-F79F-4F9A-9ABC-47AD3682AB3C}" type="presParOf" srcId="{14D1AA56-AE31-486C-8B24-116A6EA46031}" destId="{5C5FDA49-9FEA-405C-A94A-805A2AAC989F}" srcOrd="1" destOrd="0" presId="urn:microsoft.com/office/officeart/2005/8/layout/orgChart1"/>
    <dgm:cxn modelId="{3BAE1F6A-0E98-4CBF-9C68-AC35E33C6AAE}" type="presParOf" srcId="{5C5FDA49-9FEA-405C-A94A-805A2AAC989F}" destId="{AC6FD75E-40E4-4AB8-AAAB-59A33583C56A}" srcOrd="0" destOrd="0" presId="urn:microsoft.com/office/officeart/2005/8/layout/orgChart1"/>
    <dgm:cxn modelId="{8D3AF0CC-D8BA-4AA3-B508-0AE140CBD3BF}" type="presParOf" srcId="{5C5FDA49-9FEA-405C-A94A-805A2AAC989F}" destId="{E8AD21B1-D51A-4435-9197-12E8B81C9F87}" srcOrd="1" destOrd="0" presId="urn:microsoft.com/office/officeart/2005/8/layout/orgChart1"/>
    <dgm:cxn modelId="{485AD1DD-0DC5-46D1-B543-0C87E7CC561F}" type="presParOf" srcId="{E8AD21B1-D51A-4435-9197-12E8B81C9F87}" destId="{5D836391-C9D5-4C0C-9DE2-BF4A6E5595EF}" srcOrd="0" destOrd="0" presId="urn:microsoft.com/office/officeart/2005/8/layout/orgChart1"/>
    <dgm:cxn modelId="{D3FACB4C-9EFE-44D6-891B-66C22C939BD4}" type="presParOf" srcId="{5D836391-C9D5-4C0C-9DE2-BF4A6E5595EF}" destId="{234BEF02-9714-41CC-A423-A75D324F7EE5}" srcOrd="0" destOrd="0" presId="urn:microsoft.com/office/officeart/2005/8/layout/orgChart1"/>
    <dgm:cxn modelId="{4D33E95B-F75A-4358-9685-A1BACC9E8D62}" type="presParOf" srcId="{5D836391-C9D5-4C0C-9DE2-BF4A6E5595EF}" destId="{D4A44145-11B5-4E17-9892-AB1FD51DBCDF}" srcOrd="1" destOrd="0" presId="urn:microsoft.com/office/officeart/2005/8/layout/orgChart1"/>
    <dgm:cxn modelId="{2627FF11-A3AA-478C-8DC4-67D54926EED1}" type="presParOf" srcId="{E8AD21B1-D51A-4435-9197-12E8B81C9F87}" destId="{C022A8CC-D2BA-42C3-8D24-E80C064CCADE}" srcOrd="1" destOrd="0" presId="urn:microsoft.com/office/officeart/2005/8/layout/orgChart1"/>
    <dgm:cxn modelId="{96850510-35B3-4D8B-8E63-967E1ADEA902}" type="presParOf" srcId="{C022A8CC-D2BA-42C3-8D24-E80C064CCADE}" destId="{CC82FE1F-C866-4E30-85DA-D7A0F7221819}" srcOrd="0" destOrd="0" presId="urn:microsoft.com/office/officeart/2005/8/layout/orgChart1"/>
    <dgm:cxn modelId="{E282EBC5-76C4-4B46-9F71-14AE64C88475}" type="presParOf" srcId="{C022A8CC-D2BA-42C3-8D24-E80C064CCADE}" destId="{3989BF7E-A6DF-4297-975A-301909E14560}" srcOrd="1" destOrd="0" presId="urn:microsoft.com/office/officeart/2005/8/layout/orgChart1"/>
    <dgm:cxn modelId="{FB000ADA-28B5-4152-BB70-33EB683FECFD}" type="presParOf" srcId="{3989BF7E-A6DF-4297-975A-301909E14560}" destId="{4C37BA76-273B-41A4-BFE0-495776CC0F6E}" srcOrd="0" destOrd="0" presId="urn:microsoft.com/office/officeart/2005/8/layout/orgChart1"/>
    <dgm:cxn modelId="{345908E1-58F0-4C6E-B693-A835587D6167}" type="presParOf" srcId="{4C37BA76-273B-41A4-BFE0-495776CC0F6E}" destId="{803E6BA7-3A2F-4934-A6EA-735CEFF83AC6}" srcOrd="0" destOrd="0" presId="urn:microsoft.com/office/officeart/2005/8/layout/orgChart1"/>
    <dgm:cxn modelId="{8C553155-8374-4AC7-9E32-FDCAC7199FCF}" type="presParOf" srcId="{4C37BA76-273B-41A4-BFE0-495776CC0F6E}" destId="{92F0C905-0FF2-4DC8-B359-2470B0C644F0}" srcOrd="1" destOrd="0" presId="urn:microsoft.com/office/officeart/2005/8/layout/orgChart1"/>
    <dgm:cxn modelId="{CA46F01A-3162-4AD4-A84D-12F82B8DB7AA}" type="presParOf" srcId="{3989BF7E-A6DF-4297-975A-301909E14560}" destId="{28749CEF-BCA6-4564-AF6A-7118E710483F}" srcOrd="1" destOrd="0" presId="urn:microsoft.com/office/officeart/2005/8/layout/orgChart1"/>
    <dgm:cxn modelId="{7B7500C4-4ED3-4CA4-9DB8-6ED6AEF274BF}" type="presParOf" srcId="{3989BF7E-A6DF-4297-975A-301909E14560}" destId="{CEDB2EB6-0622-4B9D-A2D9-54765AD67D23}" srcOrd="2" destOrd="0" presId="urn:microsoft.com/office/officeart/2005/8/layout/orgChart1"/>
    <dgm:cxn modelId="{A83DDFF9-524F-4157-893F-37D20DEF06EF}" type="presParOf" srcId="{C022A8CC-D2BA-42C3-8D24-E80C064CCADE}" destId="{308769D5-4293-4669-8CDB-53AC197FBF4F}" srcOrd="2" destOrd="0" presId="urn:microsoft.com/office/officeart/2005/8/layout/orgChart1"/>
    <dgm:cxn modelId="{2D0A163F-ED81-470B-BBF2-28E0652A76FC}" type="presParOf" srcId="{C022A8CC-D2BA-42C3-8D24-E80C064CCADE}" destId="{1C7FDB8C-E219-4EB3-A948-A42710A870B6}" srcOrd="3" destOrd="0" presId="urn:microsoft.com/office/officeart/2005/8/layout/orgChart1"/>
    <dgm:cxn modelId="{5D88E298-3F1C-4BBA-9F2E-6043273736A6}" type="presParOf" srcId="{1C7FDB8C-E219-4EB3-A948-A42710A870B6}" destId="{858C0936-08D2-424C-96B0-CE113323234D}" srcOrd="0" destOrd="0" presId="urn:microsoft.com/office/officeart/2005/8/layout/orgChart1"/>
    <dgm:cxn modelId="{98A0E6FD-BCAB-41EC-B53F-F85B3CF6500D}" type="presParOf" srcId="{858C0936-08D2-424C-96B0-CE113323234D}" destId="{2325BA07-BE0A-44EA-A873-04F43CF759DA}" srcOrd="0" destOrd="0" presId="urn:microsoft.com/office/officeart/2005/8/layout/orgChart1"/>
    <dgm:cxn modelId="{B680719E-65A4-43DD-8739-CE506CA8E7F3}" type="presParOf" srcId="{858C0936-08D2-424C-96B0-CE113323234D}" destId="{41EF4E45-50BA-4EA7-ADCD-AFAC606AD5D5}" srcOrd="1" destOrd="0" presId="urn:microsoft.com/office/officeart/2005/8/layout/orgChart1"/>
    <dgm:cxn modelId="{E7203D8D-4EAB-4101-8261-D45301C8C8EE}" type="presParOf" srcId="{1C7FDB8C-E219-4EB3-A948-A42710A870B6}" destId="{98ECE5CD-457B-4BFD-BC27-4394EAB748A1}" srcOrd="1" destOrd="0" presId="urn:microsoft.com/office/officeart/2005/8/layout/orgChart1"/>
    <dgm:cxn modelId="{DCE578F5-9746-47AB-BB5A-06EFCEBB9FC0}" type="presParOf" srcId="{1C7FDB8C-E219-4EB3-A948-A42710A870B6}" destId="{6D94F4F8-FBB9-4D6E-BFF7-7273FAAE3777}" srcOrd="2" destOrd="0" presId="urn:microsoft.com/office/officeart/2005/8/layout/orgChart1"/>
    <dgm:cxn modelId="{08146E51-295B-43E8-B66E-6FB5D2B8230A}" type="presParOf" srcId="{E8AD21B1-D51A-4435-9197-12E8B81C9F87}" destId="{94CF4203-FC45-40C7-8771-FFAA54864518}" srcOrd="2" destOrd="0" presId="urn:microsoft.com/office/officeart/2005/8/layout/orgChart1"/>
    <dgm:cxn modelId="{36B2D4BC-38AA-4FAE-AE22-88272AA3CDB4}" type="presParOf" srcId="{14D1AA56-AE31-486C-8B24-116A6EA46031}" destId="{6C6E7FB1-0E9E-463E-B8C4-D8C10E81F0ED}" srcOrd="2" destOrd="0" presId="urn:microsoft.com/office/officeart/2005/8/layout/orgChart1"/>
    <dgm:cxn modelId="{9B219614-B550-478B-B7F7-7E08C7B94972}" type="presParOf" srcId="{22989AD8-94F5-4527-99DB-A3FEF05C9654}" destId="{41D4C09C-D9CC-447B-A069-E1E35FA4D7DC}" srcOrd="2" destOrd="0" presId="urn:microsoft.com/office/officeart/2005/8/layout/orgChart1"/>
    <dgm:cxn modelId="{8F604E16-E197-4EC0-BE23-65D7F14CEF37}" type="presParOf" srcId="{6995409C-9D41-49BB-84DE-85AAB49FA1E9}" destId="{CD058AC4-34B2-4B56-A5C9-F2D141881810}" srcOrd="2" destOrd="0" presId="urn:microsoft.com/office/officeart/2005/8/layout/orgChart1"/>
    <dgm:cxn modelId="{55CFB17A-79A4-48AC-8209-85978D7C1446}" type="presParOf" srcId="{7A8C5E20-1AD5-4792-B4D8-078E232A9ABA}" destId="{1C355F0E-0D6A-4EE0-8115-D41A0ECB4F22}" srcOrd="6" destOrd="0" presId="urn:microsoft.com/office/officeart/2005/8/layout/orgChart1"/>
    <dgm:cxn modelId="{E77FB5C3-7A4D-4EC5-BFA7-03741C18F996}" type="presParOf" srcId="{7A8C5E20-1AD5-4792-B4D8-078E232A9ABA}" destId="{B4CBD119-0766-4050-9A3A-CABB4E761970}" srcOrd="7" destOrd="0" presId="urn:microsoft.com/office/officeart/2005/8/layout/orgChart1"/>
    <dgm:cxn modelId="{AB8A9A1E-389F-43D1-AEC5-CD28CF890402}" type="presParOf" srcId="{B4CBD119-0766-4050-9A3A-CABB4E761970}" destId="{5840EF88-FF0C-4375-A41C-BBCD5B0EABE6}" srcOrd="0" destOrd="0" presId="urn:microsoft.com/office/officeart/2005/8/layout/orgChart1"/>
    <dgm:cxn modelId="{A0AB2D50-16F6-4270-8E4F-0487DEDBDBCC}" type="presParOf" srcId="{5840EF88-FF0C-4375-A41C-BBCD5B0EABE6}" destId="{21F89D18-D835-469D-8D8C-3D7925B25220}" srcOrd="0" destOrd="0" presId="urn:microsoft.com/office/officeart/2005/8/layout/orgChart1"/>
    <dgm:cxn modelId="{832CEECF-21D0-4573-B883-25F5FDDBDCB7}" type="presParOf" srcId="{5840EF88-FF0C-4375-A41C-BBCD5B0EABE6}" destId="{CA69B5D9-45E4-4885-9BDE-13C1523B371D}" srcOrd="1" destOrd="0" presId="urn:microsoft.com/office/officeart/2005/8/layout/orgChart1"/>
    <dgm:cxn modelId="{80239135-084D-4818-BA9D-F52777D67B54}" type="presParOf" srcId="{B4CBD119-0766-4050-9A3A-CABB4E761970}" destId="{B3E52583-7E83-49EB-BD5A-05F849445A41}" srcOrd="1" destOrd="0" presId="urn:microsoft.com/office/officeart/2005/8/layout/orgChart1"/>
    <dgm:cxn modelId="{221DA329-FDB1-42A1-96F4-BBC42B88348C}" type="presParOf" srcId="{B3E52583-7E83-49EB-BD5A-05F849445A41}" destId="{4E772957-B676-4FCB-BB00-9D5709C751A6}" srcOrd="0" destOrd="0" presId="urn:microsoft.com/office/officeart/2005/8/layout/orgChart1"/>
    <dgm:cxn modelId="{3DBE05CB-B848-474E-AED9-D3C69B41224D}" type="presParOf" srcId="{B3E52583-7E83-49EB-BD5A-05F849445A41}" destId="{940B3C9E-7654-4DF3-A3D4-B0FF4AF48CE5}" srcOrd="1" destOrd="0" presId="urn:microsoft.com/office/officeart/2005/8/layout/orgChart1"/>
    <dgm:cxn modelId="{90D21524-23D7-4CC4-940B-EAC633D6E3BE}" type="presParOf" srcId="{940B3C9E-7654-4DF3-A3D4-B0FF4AF48CE5}" destId="{7D1578B6-406C-472B-AB4A-2D60F7A37E29}" srcOrd="0" destOrd="0" presId="urn:microsoft.com/office/officeart/2005/8/layout/orgChart1"/>
    <dgm:cxn modelId="{BCCEBA6C-547B-4404-9CCF-8F6A070721CB}" type="presParOf" srcId="{7D1578B6-406C-472B-AB4A-2D60F7A37E29}" destId="{65357EAC-4D91-4028-8F5C-1D6E1122BA25}" srcOrd="0" destOrd="0" presId="urn:microsoft.com/office/officeart/2005/8/layout/orgChart1"/>
    <dgm:cxn modelId="{ECE67D25-6189-4BB0-9B40-218C55D48718}" type="presParOf" srcId="{7D1578B6-406C-472B-AB4A-2D60F7A37E29}" destId="{31656F2A-4034-458A-B5D9-F1EA2E21932A}" srcOrd="1" destOrd="0" presId="urn:microsoft.com/office/officeart/2005/8/layout/orgChart1"/>
    <dgm:cxn modelId="{D4B2EC03-B2EF-471A-BBBD-A6C5AAC0084B}" type="presParOf" srcId="{940B3C9E-7654-4DF3-A3D4-B0FF4AF48CE5}" destId="{A03AD89F-FA1C-4AC9-B68F-3C23A156EDCD}" srcOrd="1" destOrd="0" presId="urn:microsoft.com/office/officeart/2005/8/layout/orgChart1"/>
    <dgm:cxn modelId="{A40FE99D-C81B-46BB-B2CC-1724FB3C5518}" type="presParOf" srcId="{A03AD89F-FA1C-4AC9-B68F-3C23A156EDCD}" destId="{73ED4A44-3E5C-494D-8B68-CB0593DC82F6}" srcOrd="0" destOrd="0" presId="urn:microsoft.com/office/officeart/2005/8/layout/orgChart1"/>
    <dgm:cxn modelId="{DD9A9EC6-D1DB-43C3-BF78-A98AC5C4E51D}" type="presParOf" srcId="{A03AD89F-FA1C-4AC9-B68F-3C23A156EDCD}" destId="{C7DC77C2-26A9-4188-9502-4CC5C55E3241}" srcOrd="1" destOrd="0" presId="urn:microsoft.com/office/officeart/2005/8/layout/orgChart1"/>
    <dgm:cxn modelId="{321B8305-F7EA-4177-89B6-FCBD903C4585}" type="presParOf" srcId="{C7DC77C2-26A9-4188-9502-4CC5C55E3241}" destId="{619666D2-8374-4D54-813C-5943B5886654}" srcOrd="0" destOrd="0" presId="urn:microsoft.com/office/officeart/2005/8/layout/orgChart1"/>
    <dgm:cxn modelId="{38A6E9A3-98F6-4483-AA97-A068EF988E92}" type="presParOf" srcId="{619666D2-8374-4D54-813C-5943B5886654}" destId="{32A7A01F-86CA-41F5-9535-2800A48FA020}" srcOrd="0" destOrd="0" presId="urn:microsoft.com/office/officeart/2005/8/layout/orgChart1"/>
    <dgm:cxn modelId="{AA1B034C-B89B-4CCF-910A-7EB7F113DCAD}" type="presParOf" srcId="{619666D2-8374-4D54-813C-5943B5886654}" destId="{C3EC9AE2-D154-4F6E-A813-4F88109AFF6F}" srcOrd="1" destOrd="0" presId="urn:microsoft.com/office/officeart/2005/8/layout/orgChart1"/>
    <dgm:cxn modelId="{2B04C350-5D13-4807-8EDF-8431BF36E92A}" type="presParOf" srcId="{C7DC77C2-26A9-4188-9502-4CC5C55E3241}" destId="{C63CC529-DB51-4820-8D4F-329322AA27FC}" srcOrd="1" destOrd="0" presId="urn:microsoft.com/office/officeart/2005/8/layout/orgChart1"/>
    <dgm:cxn modelId="{5C4C22F3-55A2-4968-A33A-7A9553F9D2BB}" type="presParOf" srcId="{C7DC77C2-26A9-4188-9502-4CC5C55E3241}" destId="{6DDE472F-084B-4E5E-B087-EE43EC3714DF}" srcOrd="2" destOrd="0" presId="urn:microsoft.com/office/officeart/2005/8/layout/orgChart1"/>
    <dgm:cxn modelId="{66E83C17-1544-414B-8A38-F119A1A7C239}" type="presParOf" srcId="{940B3C9E-7654-4DF3-A3D4-B0FF4AF48CE5}" destId="{19D79299-0097-4D5A-B5CD-1E28CA34AAED}" srcOrd="2" destOrd="0" presId="urn:microsoft.com/office/officeart/2005/8/layout/orgChart1"/>
    <dgm:cxn modelId="{ED8B8975-82B2-4200-B4C8-05EA689B54F4}" type="presParOf" srcId="{B4CBD119-0766-4050-9A3A-CABB4E761970}" destId="{A7CA5C12-18A0-4C6B-86A0-96245BA25739}" srcOrd="2" destOrd="0" presId="urn:microsoft.com/office/officeart/2005/8/layout/orgChart1"/>
    <dgm:cxn modelId="{D7E41DE1-B804-471C-B5BA-7BFAB63E542C}" type="presParOf" srcId="{7A8C5E20-1AD5-4792-B4D8-078E232A9ABA}" destId="{270ECB5C-B57E-475D-97C6-F66D11B8F2E1}" srcOrd="8" destOrd="0" presId="urn:microsoft.com/office/officeart/2005/8/layout/orgChart1"/>
    <dgm:cxn modelId="{09A38862-A35F-461D-9AC8-5935F319C3CA}" type="presParOf" srcId="{7A8C5E20-1AD5-4792-B4D8-078E232A9ABA}" destId="{72B61C76-3D37-4ABB-972D-965FFB7A8825}" srcOrd="9" destOrd="0" presId="urn:microsoft.com/office/officeart/2005/8/layout/orgChart1"/>
    <dgm:cxn modelId="{41B9A13B-5240-4B0C-BFE5-EDECA38E4D81}" type="presParOf" srcId="{72B61C76-3D37-4ABB-972D-965FFB7A8825}" destId="{4D2A5F38-0A46-4603-9E6C-DAED7A5A0860}" srcOrd="0" destOrd="0" presId="urn:microsoft.com/office/officeart/2005/8/layout/orgChart1"/>
    <dgm:cxn modelId="{3127C3F1-FD94-4937-B888-6AB588391452}" type="presParOf" srcId="{4D2A5F38-0A46-4603-9E6C-DAED7A5A0860}" destId="{149F1523-BBF8-467D-B0BD-DCA7C46B38AB}" srcOrd="0" destOrd="0" presId="urn:microsoft.com/office/officeart/2005/8/layout/orgChart1"/>
    <dgm:cxn modelId="{289E9A3F-EC9F-4B03-BB55-B98A3C4A7577}" type="presParOf" srcId="{4D2A5F38-0A46-4603-9E6C-DAED7A5A0860}" destId="{A1931DEE-D6BE-41DB-91A5-916E1C20A547}" srcOrd="1" destOrd="0" presId="urn:microsoft.com/office/officeart/2005/8/layout/orgChart1"/>
    <dgm:cxn modelId="{642377CC-B07B-48F3-AEEA-130352359B03}" type="presParOf" srcId="{72B61C76-3D37-4ABB-972D-965FFB7A8825}" destId="{54F48100-A4A6-4687-A601-97B91518AEEE}" srcOrd="1" destOrd="0" presId="urn:microsoft.com/office/officeart/2005/8/layout/orgChart1"/>
    <dgm:cxn modelId="{FD600482-79EC-4F5B-BF57-7457947F556A}" type="presParOf" srcId="{54F48100-A4A6-4687-A601-97B91518AEEE}" destId="{2CA82DE1-2E01-4CC3-9BF9-71072EA7D73C}" srcOrd="0" destOrd="0" presId="urn:microsoft.com/office/officeart/2005/8/layout/orgChart1"/>
    <dgm:cxn modelId="{C0C9EF45-F902-40AD-BAA1-0D985455E1F9}" type="presParOf" srcId="{54F48100-A4A6-4687-A601-97B91518AEEE}" destId="{BD5597AC-009F-44AE-B235-033384CC093B}" srcOrd="1" destOrd="0" presId="urn:microsoft.com/office/officeart/2005/8/layout/orgChart1"/>
    <dgm:cxn modelId="{399ACC5C-6A12-4B39-911C-7F8EE2E53547}" type="presParOf" srcId="{BD5597AC-009F-44AE-B235-033384CC093B}" destId="{B808D87F-846C-44A1-A43E-05BDC5C7395F}" srcOrd="0" destOrd="0" presId="urn:microsoft.com/office/officeart/2005/8/layout/orgChart1"/>
    <dgm:cxn modelId="{4FEE187F-F25B-4B42-83E8-3B0B1DA6E24A}" type="presParOf" srcId="{B808D87F-846C-44A1-A43E-05BDC5C7395F}" destId="{7D132176-E123-4A72-B78D-55DFA2865953}" srcOrd="0" destOrd="0" presId="urn:microsoft.com/office/officeart/2005/8/layout/orgChart1"/>
    <dgm:cxn modelId="{35F613EC-27E7-42E6-B602-91652BD3E4B5}" type="presParOf" srcId="{B808D87F-846C-44A1-A43E-05BDC5C7395F}" destId="{B3135D31-6CF4-4935-81E6-4567073B4638}" srcOrd="1" destOrd="0" presId="urn:microsoft.com/office/officeart/2005/8/layout/orgChart1"/>
    <dgm:cxn modelId="{7BB482C4-CE25-4488-8259-488181D5A683}" type="presParOf" srcId="{BD5597AC-009F-44AE-B235-033384CC093B}" destId="{BD079CFE-6E4D-42FD-97CC-A0BE588AB492}" srcOrd="1" destOrd="0" presId="urn:microsoft.com/office/officeart/2005/8/layout/orgChart1"/>
    <dgm:cxn modelId="{653CD8E8-561C-4BEC-AE66-8CAA6E03647D}" type="presParOf" srcId="{BD079CFE-6E4D-42FD-97CC-A0BE588AB492}" destId="{03ED9AE6-9693-4264-9351-68B619901B6D}" srcOrd="0" destOrd="0" presId="urn:microsoft.com/office/officeart/2005/8/layout/orgChart1"/>
    <dgm:cxn modelId="{A6FD2D96-EC26-4D43-867D-FED125C44764}" type="presParOf" srcId="{BD079CFE-6E4D-42FD-97CC-A0BE588AB492}" destId="{F788B6EB-D75B-4E0F-A8B6-D62963756290}" srcOrd="1" destOrd="0" presId="urn:microsoft.com/office/officeart/2005/8/layout/orgChart1"/>
    <dgm:cxn modelId="{5ED7C2C5-0C9D-4CBD-8D60-D2142AE62D50}" type="presParOf" srcId="{F788B6EB-D75B-4E0F-A8B6-D62963756290}" destId="{D027AACE-57C5-4AEF-9DFE-0EE82B9F00A8}" srcOrd="0" destOrd="0" presId="urn:microsoft.com/office/officeart/2005/8/layout/orgChart1"/>
    <dgm:cxn modelId="{CE101062-7251-4232-855A-524AFCDBD6C5}" type="presParOf" srcId="{D027AACE-57C5-4AEF-9DFE-0EE82B9F00A8}" destId="{158CBEE7-C8F8-415D-A32E-1ABBD78D4F03}" srcOrd="0" destOrd="0" presId="urn:microsoft.com/office/officeart/2005/8/layout/orgChart1"/>
    <dgm:cxn modelId="{F48301F2-C0F1-4ACD-97A3-E508AEAF1376}" type="presParOf" srcId="{D027AACE-57C5-4AEF-9DFE-0EE82B9F00A8}" destId="{053E75D6-8CA8-436A-8A69-F646F04FD8B4}" srcOrd="1" destOrd="0" presId="urn:microsoft.com/office/officeart/2005/8/layout/orgChart1"/>
    <dgm:cxn modelId="{6B05B262-125A-48BA-9EB1-4F7708A64BD3}" type="presParOf" srcId="{F788B6EB-D75B-4E0F-A8B6-D62963756290}" destId="{4ABFD5C0-7423-450F-9C4F-7BB8B72189B5}" srcOrd="1" destOrd="0" presId="urn:microsoft.com/office/officeart/2005/8/layout/orgChart1"/>
    <dgm:cxn modelId="{0C390A0E-38A7-43FA-9851-F4DF199CC2D6}" type="presParOf" srcId="{4ABFD5C0-7423-450F-9C4F-7BB8B72189B5}" destId="{BE445AA5-0D62-4F85-8B23-A38A63EC8761}" srcOrd="0" destOrd="0" presId="urn:microsoft.com/office/officeart/2005/8/layout/orgChart1"/>
    <dgm:cxn modelId="{D76C83F5-29BA-433D-AF68-DA3152DC883A}" type="presParOf" srcId="{4ABFD5C0-7423-450F-9C4F-7BB8B72189B5}" destId="{EDDBABE8-5919-4DFA-8809-49B130E236DF}" srcOrd="1" destOrd="0" presId="urn:microsoft.com/office/officeart/2005/8/layout/orgChart1"/>
    <dgm:cxn modelId="{F5344276-E770-4002-9B3D-D42796719D2A}" type="presParOf" srcId="{EDDBABE8-5919-4DFA-8809-49B130E236DF}" destId="{A7BCA197-6425-4026-A34D-760A8AFE9BDC}" srcOrd="0" destOrd="0" presId="urn:microsoft.com/office/officeart/2005/8/layout/orgChart1"/>
    <dgm:cxn modelId="{A0901FAE-4D1E-4FDB-8434-78CA34199992}" type="presParOf" srcId="{A7BCA197-6425-4026-A34D-760A8AFE9BDC}" destId="{32278B6F-898C-4FF0-B7A6-E4BB2EA8A335}" srcOrd="0" destOrd="0" presId="urn:microsoft.com/office/officeart/2005/8/layout/orgChart1"/>
    <dgm:cxn modelId="{62948086-BD8C-4683-BC86-1E0EAC763E57}" type="presParOf" srcId="{A7BCA197-6425-4026-A34D-760A8AFE9BDC}" destId="{2CDE66DC-4083-45ED-B7A2-92CC6F28E656}" srcOrd="1" destOrd="0" presId="urn:microsoft.com/office/officeart/2005/8/layout/orgChart1"/>
    <dgm:cxn modelId="{7B479835-5505-4EA1-97E7-81732538BF05}" type="presParOf" srcId="{EDDBABE8-5919-4DFA-8809-49B130E236DF}" destId="{DE1A791C-D1B8-4CB9-9558-5B78F713DFA0}" srcOrd="1" destOrd="0" presId="urn:microsoft.com/office/officeart/2005/8/layout/orgChart1"/>
    <dgm:cxn modelId="{91307EC2-A6AC-4034-A339-36470D0B9AC1}" type="presParOf" srcId="{EDDBABE8-5919-4DFA-8809-49B130E236DF}" destId="{147B6D35-1B3D-4F09-BEEC-D7381A5AC559}" srcOrd="2" destOrd="0" presId="urn:microsoft.com/office/officeart/2005/8/layout/orgChart1"/>
    <dgm:cxn modelId="{BAEDC0AF-E525-40A4-AE7E-194450DF4A0C}" type="presParOf" srcId="{F788B6EB-D75B-4E0F-A8B6-D62963756290}" destId="{4FE2CB15-D487-44FA-B50B-BEFDA5EE3E87}" srcOrd="2" destOrd="0" presId="urn:microsoft.com/office/officeart/2005/8/layout/orgChart1"/>
    <dgm:cxn modelId="{ACF44011-04D2-4C6E-B7D6-E2C808DDC302}" type="presParOf" srcId="{BD5597AC-009F-44AE-B235-033384CC093B}" destId="{59B525BA-F52A-4CC2-948E-A82846503F6E}" srcOrd="2" destOrd="0" presId="urn:microsoft.com/office/officeart/2005/8/layout/orgChart1"/>
    <dgm:cxn modelId="{2C8072F4-CE40-4D65-9618-57D681995B8D}" type="presParOf" srcId="{54F48100-A4A6-4687-A601-97B91518AEEE}" destId="{CF105C2E-2872-47FB-A66F-363774B9B971}" srcOrd="2" destOrd="0" presId="urn:microsoft.com/office/officeart/2005/8/layout/orgChart1"/>
    <dgm:cxn modelId="{7AF4B1F6-369A-4AD2-B731-9311C0471A92}" type="presParOf" srcId="{54F48100-A4A6-4687-A601-97B91518AEEE}" destId="{8AC93859-9409-45FC-867B-6FE01DD15D52}" srcOrd="3" destOrd="0" presId="urn:microsoft.com/office/officeart/2005/8/layout/orgChart1"/>
    <dgm:cxn modelId="{7BD31D58-FE65-4662-AED3-166F2F55FEF9}" type="presParOf" srcId="{8AC93859-9409-45FC-867B-6FE01DD15D52}" destId="{72D87A1D-7AD7-4CAB-90E8-8BBF2A257EF6}" srcOrd="0" destOrd="0" presId="urn:microsoft.com/office/officeart/2005/8/layout/orgChart1"/>
    <dgm:cxn modelId="{4ED17FCA-4D93-4BAB-B8C7-1C78430944BB}" type="presParOf" srcId="{72D87A1D-7AD7-4CAB-90E8-8BBF2A257EF6}" destId="{DC474E2C-FC3D-4B98-8343-39DFD96D4D1E}" srcOrd="0" destOrd="0" presId="urn:microsoft.com/office/officeart/2005/8/layout/orgChart1"/>
    <dgm:cxn modelId="{81DF16E0-6B62-4620-A183-F4542BEB4411}" type="presParOf" srcId="{72D87A1D-7AD7-4CAB-90E8-8BBF2A257EF6}" destId="{5CA8B755-5D72-4B29-83C6-788560A407A9}" srcOrd="1" destOrd="0" presId="urn:microsoft.com/office/officeart/2005/8/layout/orgChart1"/>
    <dgm:cxn modelId="{3A7D9C95-EE6F-4A60-8EED-3A9078400951}" type="presParOf" srcId="{8AC93859-9409-45FC-867B-6FE01DD15D52}" destId="{27FA54E5-1C82-47B9-A7F7-6F111C4A5228}" srcOrd="1" destOrd="0" presId="urn:microsoft.com/office/officeart/2005/8/layout/orgChart1"/>
    <dgm:cxn modelId="{DA8A0FF7-A053-440A-A93A-5B239E7AEC21}" type="presParOf" srcId="{27FA54E5-1C82-47B9-A7F7-6F111C4A5228}" destId="{8DD61E67-4214-45D3-97A2-56B54B286B7B}" srcOrd="0" destOrd="0" presId="urn:microsoft.com/office/officeart/2005/8/layout/orgChart1"/>
    <dgm:cxn modelId="{F15E11BD-4CB6-4B47-9272-7B8D9F193754}" type="presParOf" srcId="{27FA54E5-1C82-47B9-A7F7-6F111C4A5228}" destId="{17D8709A-C01E-48BA-9B11-258641B8142B}" srcOrd="1" destOrd="0" presId="urn:microsoft.com/office/officeart/2005/8/layout/orgChart1"/>
    <dgm:cxn modelId="{27028DB1-6FDF-4723-B5F2-7E832BB5C171}" type="presParOf" srcId="{17D8709A-C01E-48BA-9B11-258641B8142B}" destId="{EF8349CF-A62E-437A-93BE-CEEB449F6251}" srcOrd="0" destOrd="0" presId="urn:microsoft.com/office/officeart/2005/8/layout/orgChart1"/>
    <dgm:cxn modelId="{08DD71D7-5A0C-4F92-AD15-01F3AEF68FBF}" type="presParOf" srcId="{EF8349CF-A62E-437A-93BE-CEEB449F6251}" destId="{FC9A2CA4-B74D-4F26-88C4-C68177D2DB16}" srcOrd="0" destOrd="0" presId="urn:microsoft.com/office/officeart/2005/8/layout/orgChart1"/>
    <dgm:cxn modelId="{EAFE8894-EE7E-4906-9DD0-8E9C2E4B2EB3}" type="presParOf" srcId="{EF8349CF-A62E-437A-93BE-CEEB449F6251}" destId="{66D8B36A-CD21-456A-8611-A022C5E60034}" srcOrd="1" destOrd="0" presId="urn:microsoft.com/office/officeart/2005/8/layout/orgChart1"/>
    <dgm:cxn modelId="{9C8B7437-FDE8-4910-9644-DE9121E3BDA9}" type="presParOf" srcId="{17D8709A-C01E-48BA-9B11-258641B8142B}" destId="{A7E3CDE0-1431-4BFF-9F9D-3597940152ED}" srcOrd="1" destOrd="0" presId="urn:microsoft.com/office/officeart/2005/8/layout/orgChart1"/>
    <dgm:cxn modelId="{D93C8E6F-1EFF-49CF-9700-D6ABEAEF0987}" type="presParOf" srcId="{17D8709A-C01E-48BA-9B11-258641B8142B}" destId="{E641192A-1E38-49B3-B67A-51B9CF08DBE7}" srcOrd="2" destOrd="0" presId="urn:microsoft.com/office/officeart/2005/8/layout/orgChart1"/>
    <dgm:cxn modelId="{26931AD4-3031-47A2-B5EC-C76D7C3E34E7}" type="presParOf" srcId="{8AC93859-9409-45FC-867B-6FE01DD15D52}" destId="{662210A9-D7B2-4D05-85D1-14C7F84AA8B1}" srcOrd="2" destOrd="0" presId="urn:microsoft.com/office/officeart/2005/8/layout/orgChart1"/>
    <dgm:cxn modelId="{E610E419-4C3E-4422-A31A-B5900AF5C701}" type="presParOf" srcId="{72B61C76-3D37-4ABB-972D-965FFB7A8825}" destId="{2AE27CF6-756C-4128-AEA8-D599DFA509CE}" srcOrd="2" destOrd="0" presId="urn:microsoft.com/office/officeart/2005/8/layout/orgChart1"/>
    <dgm:cxn modelId="{CC2B3E54-BC9D-45C3-AF8B-CD3984F2981B}" type="presParOf" srcId="{7A8C5E20-1AD5-4792-B4D8-078E232A9ABA}" destId="{6B2CA309-5ABD-4CDF-94B7-EDD29E6E9D0F}" srcOrd="10" destOrd="0" presId="urn:microsoft.com/office/officeart/2005/8/layout/orgChart1"/>
    <dgm:cxn modelId="{DA470EE1-BF3C-45BB-B89A-FFD75D5F7432}" type="presParOf" srcId="{7A8C5E20-1AD5-4792-B4D8-078E232A9ABA}" destId="{F64B4DE4-8B48-48DE-B2BC-3137E7C71B9A}" srcOrd="11" destOrd="0" presId="urn:microsoft.com/office/officeart/2005/8/layout/orgChart1"/>
    <dgm:cxn modelId="{92623FCC-6A2F-40F9-94E5-78E85967805A}" type="presParOf" srcId="{F64B4DE4-8B48-48DE-B2BC-3137E7C71B9A}" destId="{74F19137-9852-4AF4-98D9-BBDF2AFBDD5D}" srcOrd="0" destOrd="0" presId="urn:microsoft.com/office/officeart/2005/8/layout/orgChart1"/>
    <dgm:cxn modelId="{9BF7231A-9C44-4B08-83AE-CF4BECAEE833}" type="presParOf" srcId="{74F19137-9852-4AF4-98D9-BBDF2AFBDD5D}" destId="{07072502-ED3C-4A88-B495-60D548A87CA5}" srcOrd="0" destOrd="0" presId="urn:microsoft.com/office/officeart/2005/8/layout/orgChart1"/>
    <dgm:cxn modelId="{7D2FC79D-FDC9-45BF-B669-9125CCDFD7B2}" type="presParOf" srcId="{74F19137-9852-4AF4-98D9-BBDF2AFBDD5D}" destId="{A1692252-573C-4693-96DD-CE81CA93C57D}" srcOrd="1" destOrd="0" presId="urn:microsoft.com/office/officeart/2005/8/layout/orgChart1"/>
    <dgm:cxn modelId="{A3EFCB6B-8B65-4909-9793-E68B49B25C1C}" type="presParOf" srcId="{F64B4DE4-8B48-48DE-B2BC-3137E7C71B9A}" destId="{69F464B6-A9D8-4E2F-A13D-F99B458334E8}" srcOrd="1" destOrd="0" presId="urn:microsoft.com/office/officeart/2005/8/layout/orgChart1"/>
    <dgm:cxn modelId="{5B500022-C710-44D8-810C-D8947BBC4438}" type="presParOf" srcId="{69F464B6-A9D8-4E2F-A13D-F99B458334E8}" destId="{48F47171-4062-47BD-A2D6-5D4C0980A5FA}" srcOrd="0" destOrd="0" presId="urn:microsoft.com/office/officeart/2005/8/layout/orgChart1"/>
    <dgm:cxn modelId="{67021507-7871-49FD-ADE9-25824F13CB1B}" type="presParOf" srcId="{69F464B6-A9D8-4E2F-A13D-F99B458334E8}" destId="{BBE0A8B9-3759-4CEA-A913-5CBC40A119BC}" srcOrd="1" destOrd="0" presId="urn:microsoft.com/office/officeart/2005/8/layout/orgChart1"/>
    <dgm:cxn modelId="{111115BD-9214-4AA5-9247-5763A774D3EF}" type="presParOf" srcId="{BBE0A8B9-3759-4CEA-A913-5CBC40A119BC}" destId="{FF51F23B-9C00-464A-BAA6-F9665ACB72F9}" srcOrd="0" destOrd="0" presId="urn:microsoft.com/office/officeart/2005/8/layout/orgChart1"/>
    <dgm:cxn modelId="{D2DB1DBA-0B17-4227-9184-EB7439DFFA5D}" type="presParOf" srcId="{FF51F23B-9C00-464A-BAA6-F9665ACB72F9}" destId="{B7B062D3-93CE-4FE8-84CB-943743B61406}" srcOrd="0" destOrd="0" presId="urn:microsoft.com/office/officeart/2005/8/layout/orgChart1"/>
    <dgm:cxn modelId="{0A4237F1-25E8-4495-89F4-D4B196BD0812}" type="presParOf" srcId="{FF51F23B-9C00-464A-BAA6-F9665ACB72F9}" destId="{A5654DFC-3DB7-444B-85DE-8C12A9FAA38D}" srcOrd="1" destOrd="0" presId="urn:microsoft.com/office/officeart/2005/8/layout/orgChart1"/>
    <dgm:cxn modelId="{0B65BBFD-1EFB-4C87-9F33-AEA3FF36C0E8}" type="presParOf" srcId="{BBE0A8B9-3759-4CEA-A913-5CBC40A119BC}" destId="{D951BB5A-C83B-466A-9568-EE665A96CEC1}" srcOrd="1" destOrd="0" presId="urn:microsoft.com/office/officeart/2005/8/layout/orgChart1"/>
    <dgm:cxn modelId="{2BE74CC0-8F98-4F30-88E0-C00A20F0A088}" type="presParOf" srcId="{D951BB5A-C83B-466A-9568-EE665A96CEC1}" destId="{315D8764-3834-4E69-A664-64C7182A857F}" srcOrd="0" destOrd="0" presId="urn:microsoft.com/office/officeart/2005/8/layout/orgChart1"/>
    <dgm:cxn modelId="{5090A5D3-88B7-47E0-9B45-FC4B6A0033B0}" type="presParOf" srcId="{D951BB5A-C83B-466A-9568-EE665A96CEC1}" destId="{65178A02-B59A-4210-AEBB-BD856E5D8B37}" srcOrd="1" destOrd="0" presId="urn:microsoft.com/office/officeart/2005/8/layout/orgChart1"/>
    <dgm:cxn modelId="{BA4DC697-22D9-4D69-A785-541FE891455A}" type="presParOf" srcId="{65178A02-B59A-4210-AEBB-BD856E5D8B37}" destId="{531ACFE5-16D2-4060-9557-1244A682D470}" srcOrd="0" destOrd="0" presId="urn:microsoft.com/office/officeart/2005/8/layout/orgChart1"/>
    <dgm:cxn modelId="{A6B2913A-9861-4CAD-A59C-CC2A708595FC}" type="presParOf" srcId="{531ACFE5-16D2-4060-9557-1244A682D470}" destId="{B0FB0742-F7E0-4799-ADB0-02AF6E623060}" srcOrd="0" destOrd="0" presId="urn:microsoft.com/office/officeart/2005/8/layout/orgChart1"/>
    <dgm:cxn modelId="{04EED3ED-2E7E-4112-9309-FA587E79B9E3}" type="presParOf" srcId="{531ACFE5-16D2-4060-9557-1244A682D470}" destId="{6452E5C6-DD02-4B22-96A4-AB9A5CA3717D}" srcOrd="1" destOrd="0" presId="urn:microsoft.com/office/officeart/2005/8/layout/orgChart1"/>
    <dgm:cxn modelId="{08701BD3-E64C-4007-BDDE-34CF77664673}" type="presParOf" srcId="{65178A02-B59A-4210-AEBB-BD856E5D8B37}" destId="{4D348718-00CF-4D8F-9EAE-8BEE210C0C9B}" srcOrd="1" destOrd="0" presId="urn:microsoft.com/office/officeart/2005/8/layout/orgChart1"/>
    <dgm:cxn modelId="{13B2E1BD-8A24-43B1-A6AF-DFD9528BFEF9}" type="presParOf" srcId="{65178A02-B59A-4210-AEBB-BD856E5D8B37}" destId="{948F7478-BE9D-452A-9AA2-F5ECF927D92A}" srcOrd="2" destOrd="0" presId="urn:microsoft.com/office/officeart/2005/8/layout/orgChart1"/>
    <dgm:cxn modelId="{3433560B-BBAB-469C-8F75-EF1BC843ED44}" type="presParOf" srcId="{BBE0A8B9-3759-4CEA-A913-5CBC40A119BC}" destId="{40EDD220-3E3D-48FD-96F7-4D8A9DDACE79}" srcOrd="2" destOrd="0" presId="urn:microsoft.com/office/officeart/2005/8/layout/orgChart1"/>
    <dgm:cxn modelId="{85F426C4-88B7-42A4-BC5A-6AC4F2512F20}" type="presParOf" srcId="{F64B4DE4-8B48-48DE-B2BC-3137E7C71B9A}" destId="{D176555F-92F2-42CA-AC78-B1D0C9BED6BD}" srcOrd="2" destOrd="0" presId="urn:microsoft.com/office/officeart/2005/8/layout/orgChart1"/>
    <dgm:cxn modelId="{A80BC1A9-FD44-42FF-9AAA-D5B851A9C382}" type="presParOf" srcId="{7A8C5E20-1AD5-4792-B4D8-078E232A9ABA}" destId="{603B60CF-2FE2-4365-882D-6BC705CA49B5}" srcOrd="12" destOrd="0" presId="urn:microsoft.com/office/officeart/2005/8/layout/orgChart1"/>
    <dgm:cxn modelId="{87B5B264-1E50-4D6D-AF4F-181DC156FE84}" type="presParOf" srcId="{7A8C5E20-1AD5-4792-B4D8-078E232A9ABA}" destId="{D332D04B-6ACF-4302-B453-E06A1ACADF0C}" srcOrd="13" destOrd="0" presId="urn:microsoft.com/office/officeart/2005/8/layout/orgChart1"/>
    <dgm:cxn modelId="{54AEC68B-5C12-49D7-9D09-DBAADF163006}" type="presParOf" srcId="{D332D04B-6ACF-4302-B453-E06A1ACADF0C}" destId="{B152C692-E475-445C-A0ED-CF5997688FE5}" srcOrd="0" destOrd="0" presId="urn:microsoft.com/office/officeart/2005/8/layout/orgChart1"/>
    <dgm:cxn modelId="{3915AE1F-92EA-4F6D-A9B3-9EEA212BA16B}" type="presParOf" srcId="{B152C692-E475-445C-A0ED-CF5997688FE5}" destId="{487893AD-378B-41EC-B9EF-84D3F4DA99AB}" srcOrd="0" destOrd="0" presId="urn:microsoft.com/office/officeart/2005/8/layout/orgChart1"/>
    <dgm:cxn modelId="{4BA99634-AFA2-4778-8065-F03CE9B4E479}" type="presParOf" srcId="{B152C692-E475-445C-A0ED-CF5997688FE5}" destId="{A5CBD4C5-389C-4F19-A9BF-408264A3BA9C}" srcOrd="1" destOrd="0" presId="urn:microsoft.com/office/officeart/2005/8/layout/orgChart1"/>
    <dgm:cxn modelId="{5E9BFFFF-FE64-424A-8647-F228C9D3DF60}" type="presParOf" srcId="{D332D04B-6ACF-4302-B453-E06A1ACADF0C}" destId="{02199C97-311C-4F0A-8129-760B18D7E6F1}" srcOrd="1" destOrd="0" presId="urn:microsoft.com/office/officeart/2005/8/layout/orgChart1"/>
    <dgm:cxn modelId="{C36AD2DA-D495-4778-863F-3D3FDA9A5BC2}" type="presParOf" srcId="{02199C97-311C-4F0A-8129-760B18D7E6F1}" destId="{56680F11-0328-49C7-8EDE-1F24593E32B4}" srcOrd="0" destOrd="0" presId="urn:microsoft.com/office/officeart/2005/8/layout/orgChart1"/>
    <dgm:cxn modelId="{F295B1F2-A12E-452F-8CB0-E0A0EA92996E}" type="presParOf" srcId="{02199C97-311C-4F0A-8129-760B18D7E6F1}" destId="{CD8CF309-9FC0-43B3-8CED-C5A97DD2E855}" srcOrd="1" destOrd="0" presId="urn:microsoft.com/office/officeart/2005/8/layout/orgChart1"/>
    <dgm:cxn modelId="{447B22EF-B461-42F7-8460-361B5E918B8E}" type="presParOf" srcId="{CD8CF309-9FC0-43B3-8CED-C5A97DD2E855}" destId="{5DFFCE84-C056-415B-8A9C-61EAFC2F8812}" srcOrd="0" destOrd="0" presId="urn:microsoft.com/office/officeart/2005/8/layout/orgChart1"/>
    <dgm:cxn modelId="{9267707A-03C4-40AA-8C51-5D68BE160C88}" type="presParOf" srcId="{5DFFCE84-C056-415B-8A9C-61EAFC2F8812}" destId="{8F5B2CE8-D92C-4AAF-99AA-F9C2BFB0EBA6}" srcOrd="0" destOrd="0" presId="urn:microsoft.com/office/officeart/2005/8/layout/orgChart1"/>
    <dgm:cxn modelId="{40484AE2-51AA-419C-93AF-162B2561F10F}" type="presParOf" srcId="{5DFFCE84-C056-415B-8A9C-61EAFC2F8812}" destId="{23ACF669-BEC7-4199-AA0B-2CFFE4917560}" srcOrd="1" destOrd="0" presId="urn:microsoft.com/office/officeart/2005/8/layout/orgChart1"/>
    <dgm:cxn modelId="{755D7287-476D-47A5-B702-319AEBD74B2E}" type="presParOf" srcId="{CD8CF309-9FC0-43B3-8CED-C5A97DD2E855}" destId="{762C313F-7459-4405-B511-FD747307442B}" srcOrd="1" destOrd="0" presId="urn:microsoft.com/office/officeart/2005/8/layout/orgChart1"/>
    <dgm:cxn modelId="{3D6B6359-97CA-486F-8EC7-1529A9A8D891}" type="presParOf" srcId="{762C313F-7459-4405-B511-FD747307442B}" destId="{A733D893-4237-4F6E-8BEB-050F176748A2}" srcOrd="0" destOrd="0" presId="urn:microsoft.com/office/officeart/2005/8/layout/orgChart1"/>
    <dgm:cxn modelId="{0BF41BC4-333D-4ADD-B34C-213FDA00572C}" type="presParOf" srcId="{762C313F-7459-4405-B511-FD747307442B}" destId="{A29DC5C1-6EF8-4EDA-9B9D-7118664CA75C}" srcOrd="1" destOrd="0" presId="urn:microsoft.com/office/officeart/2005/8/layout/orgChart1"/>
    <dgm:cxn modelId="{573A0ACB-485E-4777-A7E9-B84A2F094F41}" type="presParOf" srcId="{A29DC5C1-6EF8-4EDA-9B9D-7118664CA75C}" destId="{5D7AAC24-362B-4024-A6CE-DA0D5C23B869}" srcOrd="0" destOrd="0" presId="urn:microsoft.com/office/officeart/2005/8/layout/orgChart1"/>
    <dgm:cxn modelId="{99CC8E01-BB4C-4959-BC07-246CE1B3AB3A}" type="presParOf" srcId="{5D7AAC24-362B-4024-A6CE-DA0D5C23B869}" destId="{DE08B8FA-A1D7-4FE3-88C5-F71205339542}" srcOrd="0" destOrd="0" presId="urn:microsoft.com/office/officeart/2005/8/layout/orgChart1"/>
    <dgm:cxn modelId="{5D5CF57C-6BAF-4486-B3C9-35E42053EC9B}" type="presParOf" srcId="{5D7AAC24-362B-4024-A6CE-DA0D5C23B869}" destId="{97AD4E58-ECF8-468E-B909-4AFAB0A659AC}" srcOrd="1" destOrd="0" presId="urn:microsoft.com/office/officeart/2005/8/layout/orgChart1"/>
    <dgm:cxn modelId="{FAB263C3-9EC4-49E1-B149-3E1E744CBA84}" type="presParOf" srcId="{A29DC5C1-6EF8-4EDA-9B9D-7118664CA75C}" destId="{911F9142-E0C0-4AA4-AC1C-D59A74360248}" srcOrd="1" destOrd="0" presId="urn:microsoft.com/office/officeart/2005/8/layout/orgChart1"/>
    <dgm:cxn modelId="{8ABF661D-B117-4A70-900B-932E64AA6763}" type="presParOf" srcId="{911F9142-E0C0-4AA4-AC1C-D59A74360248}" destId="{5B28B909-86DB-49B8-ABA2-3224F6965D3B}" srcOrd="0" destOrd="0" presId="urn:microsoft.com/office/officeart/2005/8/layout/orgChart1"/>
    <dgm:cxn modelId="{6885F2F4-BCB7-4226-9190-5A1A0DD96DBA}" type="presParOf" srcId="{911F9142-E0C0-4AA4-AC1C-D59A74360248}" destId="{1A2C2ADE-642F-4192-896A-36598D75DEA3}" srcOrd="1" destOrd="0" presId="urn:microsoft.com/office/officeart/2005/8/layout/orgChart1"/>
    <dgm:cxn modelId="{BCF5CBE6-5299-438A-8A17-0AA3DF65DB0D}" type="presParOf" srcId="{1A2C2ADE-642F-4192-896A-36598D75DEA3}" destId="{BE8AB107-5B32-4268-916C-81741E1FE37B}" srcOrd="0" destOrd="0" presId="urn:microsoft.com/office/officeart/2005/8/layout/orgChart1"/>
    <dgm:cxn modelId="{D8195175-0427-4236-B39D-E15839DDAF1B}" type="presParOf" srcId="{BE8AB107-5B32-4268-916C-81741E1FE37B}" destId="{BF722C0F-B758-4F8E-B4AE-0D3B319BEC71}" srcOrd="0" destOrd="0" presId="urn:microsoft.com/office/officeart/2005/8/layout/orgChart1"/>
    <dgm:cxn modelId="{DE50BB27-8BD9-439D-A9DD-04DEB234FDC0}" type="presParOf" srcId="{BE8AB107-5B32-4268-916C-81741E1FE37B}" destId="{A0FD82F9-3067-474B-9346-BFCD7FAB52B0}" srcOrd="1" destOrd="0" presId="urn:microsoft.com/office/officeart/2005/8/layout/orgChart1"/>
    <dgm:cxn modelId="{EEFF3C6D-CE42-4490-8913-2423AEF9D5FD}" type="presParOf" srcId="{1A2C2ADE-642F-4192-896A-36598D75DEA3}" destId="{6025C1CA-C206-438E-81EA-DAB9BBD98ED5}" srcOrd="1" destOrd="0" presId="urn:microsoft.com/office/officeart/2005/8/layout/orgChart1"/>
    <dgm:cxn modelId="{8A0151B1-5209-4574-B124-F2F5956D2193}" type="presParOf" srcId="{6025C1CA-C206-438E-81EA-DAB9BBD98ED5}" destId="{272E4AB3-A364-4E64-9B23-B1D05109AADB}" srcOrd="0" destOrd="0" presId="urn:microsoft.com/office/officeart/2005/8/layout/orgChart1"/>
    <dgm:cxn modelId="{E075398E-53D7-46CA-BA6C-506D79660B6F}" type="presParOf" srcId="{6025C1CA-C206-438E-81EA-DAB9BBD98ED5}" destId="{EE973524-179F-4323-8A79-66538B6F1D01}" srcOrd="1" destOrd="0" presId="urn:microsoft.com/office/officeart/2005/8/layout/orgChart1"/>
    <dgm:cxn modelId="{06515C62-55DF-444D-9E97-DA30329B3D70}" type="presParOf" srcId="{EE973524-179F-4323-8A79-66538B6F1D01}" destId="{E8C391C7-68CB-4A0A-86D3-911CE6D0323B}" srcOrd="0" destOrd="0" presId="urn:microsoft.com/office/officeart/2005/8/layout/orgChart1"/>
    <dgm:cxn modelId="{6D8F8232-BB18-426F-8476-A1BA651DEEFC}" type="presParOf" srcId="{E8C391C7-68CB-4A0A-86D3-911CE6D0323B}" destId="{64FC5B8C-D865-4B40-A58B-22CC5F8A626A}" srcOrd="0" destOrd="0" presId="urn:microsoft.com/office/officeart/2005/8/layout/orgChart1"/>
    <dgm:cxn modelId="{C34B22F0-FF60-478C-8237-262F3B84A831}" type="presParOf" srcId="{E8C391C7-68CB-4A0A-86D3-911CE6D0323B}" destId="{7CEF7E4B-B1A0-4A65-887A-A593D0CFA148}" srcOrd="1" destOrd="0" presId="urn:microsoft.com/office/officeart/2005/8/layout/orgChart1"/>
    <dgm:cxn modelId="{169D7343-6EF2-40FE-B39E-01B4A1D7BD4D}" type="presParOf" srcId="{EE973524-179F-4323-8A79-66538B6F1D01}" destId="{52B12106-AB1C-46FD-98C1-C4C0C32D0B09}" srcOrd="1" destOrd="0" presId="urn:microsoft.com/office/officeart/2005/8/layout/orgChart1"/>
    <dgm:cxn modelId="{A212702B-56D5-4919-8488-BB27C2322E93}" type="presParOf" srcId="{52B12106-AB1C-46FD-98C1-C4C0C32D0B09}" destId="{0A493F05-4C4D-465A-9176-C8FA2B1A70EA}" srcOrd="0" destOrd="0" presId="urn:microsoft.com/office/officeart/2005/8/layout/orgChart1"/>
    <dgm:cxn modelId="{BEA4065C-CB09-4341-A377-1214D24E069D}" type="presParOf" srcId="{52B12106-AB1C-46FD-98C1-C4C0C32D0B09}" destId="{D6472097-50DD-40B5-A6B5-B398D8521493}" srcOrd="1" destOrd="0" presId="urn:microsoft.com/office/officeart/2005/8/layout/orgChart1"/>
    <dgm:cxn modelId="{8D48A548-460C-4679-B8D1-634E3FF0B71F}" type="presParOf" srcId="{D6472097-50DD-40B5-A6B5-B398D8521493}" destId="{DA25450B-612F-4783-B8CD-14C7C953FBBA}" srcOrd="0" destOrd="0" presId="urn:microsoft.com/office/officeart/2005/8/layout/orgChart1"/>
    <dgm:cxn modelId="{F0E8CB70-80D7-4C81-9588-AFBB14B10F2F}" type="presParOf" srcId="{DA25450B-612F-4783-B8CD-14C7C953FBBA}" destId="{9AB9D855-0E6D-438E-8525-9532EDD1D266}" srcOrd="0" destOrd="0" presId="urn:microsoft.com/office/officeart/2005/8/layout/orgChart1"/>
    <dgm:cxn modelId="{F422CA92-8669-4A17-ADCB-F393699074F1}" type="presParOf" srcId="{DA25450B-612F-4783-B8CD-14C7C953FBBA}" destId="{2823158B-BBC9-4F9E-97B4-9FE405FEA337}" srcOrd="1" destOrd="0" presId="urn:microsoft.com/office/officeart/2005/8/layout/orgChart1"/>
    <dgm:cxn modelId="{5081C2DC-451A-4D32-8DDD-42F202D6B4F5}" type="presParOf" srcId="{D6472097-50DD-40B5-A6B5-B398D8521493}" destId="{4FE4EB92-80BA-418A-A027-2613C0840A20}" srcOrd="1" destOrd="0" presId="urn:microsoft.com/office/officeart/2005/8/layout/orgChart1"/>
    <dgm:cxn modelId="{499A9BEC-E339-4F54-9B4A-B5F7B2ED0FEE}" type="presParOf" srcId="{4FE4EB92-80BA-418A-A027-2613C0840A20}" destId="{96648CFE-7629-46E7-AE6D-31D8D384C07E}" srcOrd="0" destOrd="0" presId="urn:microsoft.com/office/officeart/2005/8/layout/orgChart1"/>
    <dgm:cxn modelId="{05655192-36F0-4ECF-B95E-499B7496FDB0}" type="presParOf" srcId="{4FE4EB92-80BA-418A-A027-2613C0840A20}" destId="{072967F2-A2FB-4EB4-A89D-B238BE975691}" srcOrd="1" destOrd="0" presId="urn:microsoft.com/office/officeart/2005/8/layout/orgChart1"/>
    <dgm:cxn modelId="{B321DDA2-8CD3-4F9B-82DA-E80EBBC6880C}" type="presParOf" srcId="{072967F2-A2FB-4EB4-A89D-B238BE975691}" destId="{B16E1913-80D3-4060-A941-5B018A4B9476}" srcOrd="0" destOrd="0" presId="urn:microsoft.com/office/officeart/2005/8/layout/orgChart1"/>
    <dgm:cxn modelId="{89F395AA-0806-4EF1-81C0-28F70F29DCE9}" type="presParOf" srcId="{B16E1913-80D3-4060-A941-5B018A4B9476}" destId="{44986E29-F93B-4CFD-AD69-5C127A2F1440}" srcOrd="0" destOrd="0" presId="urn:microsoft.com/office/officeart/2005/8/layout/orgChart1"/>
    <dgm:cxn modelId="{0B91C4C0-F4A5-41BE-86E3-E3C37A2FBC1D}" type="presParOf" srcId="{B16E1913-80D3-4060-A941-5B018A4B9476}" destId="{390C107D-BBE3-4D1E-AB30-F1280B330DF6}" srcOrd="1" destOrd="0" presId="urn:microsoft.com/office/officeart/2005/8/layout/orgChart1"/>
    <dgm:cxn modelId="{070E9FC5-7985-4336-982C-DB86D9E2DB61}" type="presParOf" srcId="{072967F2-A2FB-4EB4-A89D-B238BE975691}" destId="{D45D53E0-062F-41EE-8197-9773A9677CF3}" srcOrd="1" destOrd="0" presId="urn:microsoft.com/office/officeart/2005/8/layout/orgChart1"/>
    <dgm:cxn modelId="{749FE1CF-D059-422A-A363-E0E0E4335E9D}" type="presParOf" srcId="{072967F2-A2FB-4EB4-A89D-B238BE975691}" destId="{70C1370D-967A-4082-AAE9-160F95CF56A7}" srcOrd="2" destOrd="0" presId="urn:microsoft.com/office/officeart/2005/8/layout/orgChart1"/>
    <dgm:cxn modelId="{CD33B3BF-5141-44AA-9170-2227B0BD55B2}" type="presParOf" srcId="{D6472097-50DD-40B5-A6B5-B398D8521493}" destId="{26631777-3E92-4594-B69D-DF1F9B93DFD9}" srcOrd="2" destOrd="0" presId="urn:microsoft.com/office/officeart/2005/8/layout/orgChart1"/>
    <dgm:cxn modelId="{241D3F1F-DDAF-4030-931D-8E819CC7C8D8}" type="presParOf" srcId="{EE973524-179F-4323-8A79-66538B6F1D01}" destId="{E78B2314-A4E1-4C26-86CC-77731AD1E57C}" srcOrd="2" destOrd="0" presId="urn:microsoft.com/office/officeart/2005/8/layout/orgChart1"/>
    <dgm:cxn modelId="{386EB521-84F5-4353-8A7D-34BAAF5797FD}" type="presParOf" srcId="{1A2C2ADE-642F-4192-896A-36598D75DEA3}" destId="{41D42E81-1030-4233-8DAF-9DC602874FA5}" srcOrd="2" destOrd="0" presId="urn:microsoft.com/office/officeart/2005/8/layout/orgChart1"/>
    <dgm:cxn modelId="{1E05B3D4-7DF1-4757-B410-BAC5A4F863BC}" type="presParOf" srcId="{A29DC5C1-6EF8-4EDA-9B9D-7118664CA75C}" destId="{AABACA3A-3DA1-45D7-85AF-DE2ADD854112}" srcOrd="2" destOrd="0" presId="urn:microsoft.com/office/officeart/2005/8/layout/orgChart1"/>
    <dgm:cxn modelId="{53119206-08E1-41A4-96AE-06CED142C257}" type="presParOf" srcId="{CD8CF309-9FC0-43B3-8CED-C5A97DD2E855}" destId="{43CA3EC1-E8D7-4DBF-9637-6C01584B3230}" srcOrd="2" destOrd="0" presId="urn:microsoft.com/office/officeart/2005/8/layout/orgChart1"/>
    <dgm:cxn modelId="{6B1DB314-7F61-4072-86A8-EC7ED6F2C7DF}" type="presParOf" srcId="{D332D04B-6ACF-4302-B453-E06A1ACADF0C}" destId="{3F361BB8-E929-4C88-A3A3-4EBA8CD492C5}" srcOrd="2" destOrd="0" presId="urn:microsoft.com/office/officeart/2005/8/layout/orgChart1"/>
    <dgm:cxn modelId="{3714D9F7-B3A3-4F18-AB35-317528C19E20}" type="presParOf" srcId="{7A8C5E20-1AD5-4792-B4D8-078E232A9ABA}" destId="{B039B1ED-E024-4B78-B5C0-FD3522A2C38C}" srcOrd="14" destOrd="0" presId="urn:microsoft.com/office/officeart/2005/8/layout/orgChart1"/>
    <dgm:cxn modelId="{BC546CB8-D943-47C3-B332-503A920F89B4}" type="presParOf" srcId="{7A8C5E20-1AD5-4792-B4D8-078E232A9ABA}" destId="{F8A95D03-61FE-4C90-BDFC-064A63C87D6D}" srcOrd="15" destOrd="0" presId="urn:microsoft.com/office/officeart/2005/8/layout/orgChart1"/>
    <dgm:cxn modelId="{920DD8EC-CA80-41EC-9164-CA4FDAD7CDF6}" type="presParOf" srcId="{F8A95D03-61FE-4C90-BDFC-064A63C87D6D}" destId="{D18A059B-59D2-44C6-9940-5E0D0670C489}" srcOrd="0" destOrd="0" presId="urn:microsoft.com/office/officeart/2005/8/layout/orgChart1"/>
    <dgm:cxn modelId="{43FF91A6-36DB-4612-ABD8-6E84BA0D1A4D}" type="presParOf" srcId="{D18A059B-59D2-44C6-9940-5E0D0670C489}" destId="{0391A320-E682-4AE6-8927-267F802D1810}" srcOrd="0" destOrd="0" presId="urn:microsoft.com/office/officeart/2005/8/layout/orgChart1"/>
    <dgm:cxn modelId="{1B18F3F6-1690-4736-B4D3-4A725D712963}" type="presParOf" srcId="{D18A059B-59D2-44C6-9940-5E0D0670C489}" destId="{FE94946B-3E6C-416D-86EF-355F52071B11}" srcOrd="1" destOrd="0" presId="urn:microsoft.com/office/officeart/2005/8/layout/orgChart1"/>
    <dgm:cxn modelId="{EBBD156B-674B-441C-AF2F-FE2B4C3B6018}" type="presParOf" srcId="{F8A95D03-61FE-4C90-BDFC-064A63C87D6D}" destId="{1083865A-4C37-4E7A-A43F-C91645D7EC0C}" srcOrd="1" destOrd="0" presId="urn:microsoft.com/office/officeart/2005/8/layout/orgChart1"/>
    <dgm:cxn modelId="{83A147F1-3E1C-46F4-92CC-B81B0A1CCD76}" type="presParOf" srcId="{1083865A-4C37-4E7A-A43F-C91645D7EC0C}" destId="{63D69B93-5CE6-442E-814D-57329EAE757B}" srcOrd="0" destOrd="0" presId="urn:microsoft.com/office/officeart/2005/8/layout/orgChart1"/>
    <dgm:cxn modelId="{BED19C0B-F53E-4D4A-8427-7719EDA59A08}" type="presParOf" srcId="{1083865A-4C37-4E7A-A43F-C91645D7EC0C}" destId="{9B9B6C1F-C232-4554-8053-8BD22794001F}" srcOrd="1" destOrd="0" presId="urn:microsoft.com/office/officeart/2005/8/layout/orgChart1"/>
    <dgm:cxn modelId="{4526EC23-C1F9-4747-81C1-BE9BE1E7FDC5}" type="presParOf" srcId="{9B9B6C1F-C232-4554-8053-8BD22794001F}" destId="{E1B1CF23-62F6-4258-9660-AA446A2E52B8}" srcOrd="0" destOrd="0" presId="urn:microsoft.com/office/officeart/2005/8/layout/orgChart1"/>
    <dgm:cxn modelId="{76F740E1-64D2-40F2-B143-F2308264A09E}" type="presParOf" srcId="{E1B1CF23-62F6-4258-9660-AA446A2E52B8}" destId="{90B66F4A-0EC1-4D35-A0FC-BAADD9BB186A}" srcOrd="0" destOrd="0" presId="urn:microsoft.com/office/officeart/2005/8/layout/orgChart1"/>
    <dgm:cxn modelId="{283C1613-F4EA-43F6-AE5E-700FFB557BC1}" type="presParOf" srcId="{E1B1CF23-62F6-4258-9660-AA446A2E52B8}" destId="{D400A461-8BD1-4A67-872A-E67D65E08F1E}" srcOrd="1" destOrd="0" presId="urn:microsoft.com/office/officeart/2005/8/layout/orgChart1"/>
    <dgm:cxn modelId="{E7662A44-2E9E-4510-862A-86E22FE541B3}" type="presParOf" srcId="{9B9B6C1F-C232-4554-8053-8BD22794001F}" destId="{4551E53A-3BBF-4B31-B146-A7019C7BF4CF}" srcOrd="1" destOrd="0" presId="urn:microsoft.com/office/officeart/2005/8/layout/orgChart1"/>
    <dgm:cxn modelId="{24209D4D-6DD3-42CA-8ECD-C831C9585E40}" type="presParOf" srcId="{4551E53A-3BBF-4B31-B146-A7019C7BF4CF}" destId="{EEEFFB2F-5421-41DF-8EF2-EF31F089A189}" srcOrd="0" destOrd="0" presId="urn:microsoft.com/office/officeart/2005/8/layout/orgChart1"/>
    <dgm:cxn modelId="{5858BD34-F455-4464-BDC5-8CFB9EC50899}" type="presParOf" srcId="{4551E53A-3BBF-4B31-B146-A7019C7BF4CF}" destId="{F71D5FEB-7970-4C12-A406-860F4DF9EB1E}" srcOrd="1" destOrd="0" presId="urn:microsoft.com/office/officeart/2005/8/layout/orgChart1"/>
    <dgm:cxn modelId="{3A7FEED9-496B-4E4B-AE8F-28779EB819B2}" type="presParOf" srcId="{F71D5FEB-7970-4C12-A406-860F4DF9EB1E}" destId="{635C0931-6AF3-4D9A-9FB1-B954D9C4F274}" srcOrd="0" destOrd="0" presId="urn:microsoft.com/office/officeart/2005/8/layout/orgChart1"/>
    <dgm:cxn modelId="{DB1ECBE6-548D-457B-BAAD-6921BBA14A1C}" type="presParOf" srcId="{635C0931-6AF3-4D9A-9FB1-B954D9C4F274}" destId="{D21FF6F3-AEFE-482A-AF73-760F54AF9ADB}" srcOrd="0" destOrd="0" presId="urn:microsoft.com/office/officeart/2005/8/layout/orgChart1"/>
    <dgm:cxn modelId="{EF830552-78C3-4761-93B7-1FA331E72BB8}" type="presParOf" srcId="{635C0931-6AF3-4D9A-9FB1-B954D9C4F274}" destId="{E19C35E1-7EE4-44A7-845E-8E22FEB27B69}" srcOrd="1" destOrd="0" presId="urn:microsoft.com/office/officeart/2005/8/layout/orgChart1"/>
    <dgm:cxn modelId="{BEFF101B-9E6E-47CD-B582-00B06D978AAD}" type="presParOf" srcId="{F71D5FEB-7970-4C12-A406-860F4DF9EB1E}" destId="{9677D1B6-7026-414E-8AA8-A49E4031236B}" srcOrd="1" destOrd="0" presId="urn:microsoft.com/office/officeart/2005/8/layout/orgChart1"/>
    <dgm:cxn modelId="{E39F2BEC-0730-4D70-A963-9AE403631DC9}" type="presParOf" srcId="{9677D1B6-7026-414E-8AA8-A49E4031236B}" destId="{34BC49AC-0E00-4F3D-B875-AE9A34B90233}" srcOrd="0" destOrd="0" presId="urn:microsoft.com/office/officeart/2005/8/layout/orgChart1"/>
    <dgm:cxn modelId="{DBEBC6B0-1C62-4525-81A2-0DF869013696}" type="presParOf" srcId="{9677D1B6-7026-414E-8AA8-A49E4031236B}" destId="{13965662-BAE3-4DCC-8C1F-546B28D332F1}" srcOrd="1" destOrd="0" presId="urn:microsoft.com/office/officeart/2005/8/layout/orgChart1"/>
    <dgm:cxn modelId="{8B47B734-9B6B-4CC7-AED1-F880FA5CC257}" type="presParOf" srcId="{13965662-BAE3-4DCC-8C1F-546B28D332F1}" destId="{349163AE-A887-4B09-88AF-4575FDFA11BE}" srcOrd="0" destOrd="0" presId="urn:microsoft.com/office/officeart/2005/8/layout/orgChart1"/>
    <dgm:cxn modelId="{14EE6A0A-24E3-4153-A219-F7B780FEF03B}" type="presParOf" srcId="{349163AE-A887-4B09-88AF-4575FDFA11BE}" destId="{C3100C5A-645A-4FBA-9C90-ADF9D352468A}" srcOrd="0" destOrd="0" presId="urn:microsoft.com/office/officeart/2005/8/layout/orgChart1"/>
    <dgm:cxn modelId="{BA6F73F3-EB89-412E-9C82-ED08ABBAC9A9}" type="presParOf" srcId="{349163AE-A887-4B09-88AF-4575FDFA11BE}" destId="{274B99FE-A44E-4827-B829-18E48AC7BBA0}" srcOrd="1" destOrd="0" presId="urn:microsoft.com/office/officeart/2005/8/layout/orgChart1"/>
    <dgm:cxn modelId="{F7A4FC11-1C55-4E99-8D86-D27F99B28DFC}" type="presParOf" srcId="{13965662-BAE3-4DCC-8C1F-546B28D332F1}" destId="{F66009DD-5989-4FFA-B907-251597E7165E}" srcOrd="1" destOrd="0" presId="urn:microsoft.com/office/officeart/2005/8/layout/orgChart1"/>
    <dgm:cxn modelId="{677990E3-3EF7-4622-984F-31923CA2E9B0}" type="presParOf" srcId="{13965662-BAE3-4DCC-8C1F-546B28D332F1}" destId="{505363DB-04F3-4542-845B-4871A9AAEDD4}" srcOrd="2" destOrd="0" presId="urn:microsoft.com/office/officeart/2005/8/layout/orgChart1"/>
    <dgm:cxn modelId="{960A69BA-F8CE-4E6A-B0F0-3115EFDD5AE0}" type="presParOf" srcId="{9677D1B6-7026-414E-8AA8-A49E4031236B}" destId="{1DCF5D83-B85E-4F61-A38C-C4A50C2A9AF8}" srcOrd="2" destOrd="0" presId="urn:microsoft.com/office/officeart/2005/8/layout/orgChart1"/>
    <dgm:cxn modelId="{1B8EEF9D-54B1-48F4-95C1-E7977CD06104}" type="presParOf" srcId="{9677D1B6-7026-414E-8AA8-A49E4031236B}" destId="{015A246B-4FD0-4ED2-8474-517D3071FFA8}" srcOrd="3" destOrd="0" presId="urn:microsoft.com/office/officeart/2005/8/layout/orgChart1"/>
    <dgm:cxn modelId="{AD31B90A-451E-47B3-91CA-AC21FB504F29}" type="presParOf" srcId="{015A246B-4FD0-4ED2-8474-517D3071FFA8}" destId="{E8390126-D4D1-48DC-AB84-2A5CEB995B6E}" srcOrd="0" destOrd="0" presId="urn:microsoft.com/office/officeart/2005/8/layout/orgChart1"/>
    <dgm:cxn modelId="{C3612F9D-AF51-4934-9680-CBCF18A2C749}" type="presParOf" srcId="{E8390126-D4D1-48DC-AB84-2A5CEB995B6E}" destId="{FDB3BEF2-D645-49FA-9731-CE4D4B337167}" srcOrd="0" destOrd="0" presId="urn:microsoft.com/office/officeart/2005/8/layout/orgChart1"/>
    <dgm:cxn modelId="{E38F9BD3-7619-4423-92B3-3EE50EDC36F0}" type="presParOf" srcId="{E8390126-D4D1-48DC-AB84-2A5CEB995B6E}" destId="{03405449-9B47-4013-B495-7E9C04B3CB4B}" srcOrd="1" destOrd="0" presId="urn:microsoft.com/office/officeart/2005/8/layout/orgChart1"/>
    <dgm:cxn modelId="{93B7EEEA-94C0-4DDB-95BE-9397D90472DF}" type="presParOf" srcId="{015A246B-4FD0-4ED2-8474-517D3071FFA8}" destId="{3D86CD89-B5CF-44C1-A7C6-7A05EF9D4CA3}" srcOrd="1" destOrd="0" presId="urn:microsoft.com/office/officeart/2005/8/layout/orgChart1"/>
    <dgm:cxn modelId="{75B7D01E-FC17-4A20-84E3-DF10C5963FB2}" type="presParOf" srcId="{3D86CD89-B5CF-44C1-A7C6-7A05EF9D4CA3}" destId="{1F0758F2-60D9-4972-A598-069EE0122FF8}" srcOrd="0" destOrd="0" presId="urn:microsoft.com/office/officeart/2005/8/layout/orgChart1"/>
    <dgm:cxn modelId="{957FB67A-FA25-40A9-BA02-233A22265C43}" type="presParOf" srcId="{3D86CD89-B5CF-44C1-A7C6-7A05EF9D4CA3}" destId="{B25BC520-D2B7-4342-B7E9-687358375749}" srcOrd="1" destOrd="0" presId="urn:microsoft.com/office/officeart/2005/8/layout/orgChart1"/>
    <dgm:cxn modelId="{6FB25390-CFF9-4C41-B29A-71FDEB97A57B}" type="presParOf" srcId="{B25BC520-D2B7-4342-B7E9-687358375749}" destId="{D6570AA9-5657-4D9D-9CB9-606F71B69FBB}" srcOrd="0" destOrd="0" presId="urn:microsoft.com/office/officeart/2005/8/layout/orgChart1"/>
    <dgm:cxn modelId="{5CA56F6D-3575-4B18-8AB0-EDBB913B8F38}" type="presParOf" srcId="{D6570AA9-5657-4D9D-9CB9-606F71B69FBB}" destId="{EC5BD76E-D8E9-45CE-9B37-BE9D1CA2CE3F}" srcOrd="0" destOrd="0" presId="urn:microsoft.com/office/officeart/2005/8/layout/orgChart1"/>
    <dgm:cxn modelId="{67523B50-19F1-403A-A0CD-5C4A2BD5E4AB}" type="presParOf" srcId="{D6570AA9-5657-4D9D-9CB9-606F71B69FBB}" destId="{7649F028-2EF9-4799-8734-4428B26D3340}" srcOrd="1" destOrd="0" presId="urn:microsoft.com/office/officeart/2005/8/layout/orgChart1"/>
    <dgm:cxn modelId="{73BB0414-4D40-4D41-BFBD-300D084736C1}" type="presParOf" srcId="{B25BC520-D2B7-4342-B7E9-687358375749}" destId="{6D7034CA-3612-4554-9A96-45502EBCD91B}" srcOrd="1" destOrd="0" presId="urn:microsoft.com/office/officeart/2005/8/layout/orgChart1"/>
    <dgm:cxn modelId="{461DF0C4-61BC-4D09-94AA-BD0BA6ECD8F2}" type="presParOf" srcId="{6D7034CA-3612-4554-9A96-45502EBCD91B}" destId="{33EA9DA9-C67E-47C6-96B5-B09CB17A3364}" srcOrd="0" destOrd="0" presId="urn:microsoft.com/office/officeart/2005/8/layout/orgChart1"/>
    <dgm:cxn modelId="{1A0E3D6D-7144-4C13-A997-5D354ED265DF}" type="presParOf" srcId="{6D7034CA-3612-4554-9A96-45502EBCD91B}" destId="{CED4DC23-77AF-4C4A-B1D7-52193DF0D38A}" srcOrd="1" destOrd="0" presId="urn:microsoft.com/office/officeart/2005/8/layout/orgChart1"/>
    <dgm:cxn modelId="{D8C8A3D6-E42D-48C2-8B6D-A4B4A3E29219}" type="presParOf" srcId="{CED4DC23-77AF-4C4A-B1D7-52193DF0D38A}" destId="{2DAED08C-8974-4979-8C78-78F557EA1BDA}" srcOrd="0" destOrd="0" presId="urn:microsoft.com/office/officeart/2005/8/layout/orgChart1"/>
    <dgm:cxn modelId="{206C0634-1BEF-4DE0-8982-10633C1D573C}" type="presParOf" srcId="{2DAED08C-8974-4979-8C78-78F557EA1BDA}" destId="{D06622EB-3C77-42BE-9AE9-9C2A907277C8}" srcOrd="0" destOrd="0" presId="urn:microsoft.com/office/officeart/2005/8/layout/orgChart1"/>
    <dgm:cxn modelId="{EA78CF25-BB6C-48C6-92CF-859DE74BA8AC}" type="presParOf" srcId="{2DAED08C-8974-4979-8C78-78F557EA1BDA}" destId="{4A842E9F-50FF-444B-A5E7-F25595091CC4}" srcOrd="1" destOrd="0" presId="urn:microsoft.com/office/officeart/2005/8/layout/orgChart1"/>
    <dgm:cxn modelId="{8B3C5786-735B-4950-84D3-BE66E3D05D0D}" type="presParOf" srcId="{CED4DC23-77AF-4C4A-B1D7-52193DF0D38A}" destId="{BF4DF98E-1C13-4448-BA4A-D07BA773BA75}" srcOrd="1" destOrd="0" presId="urn:microsoft.com/office/officeart/2005/8/layout/orgChart1"/>
    <dgm:cxn modelId="{39C4ACC5-0E10-475D-A216-3420624A0739}" type="presParOf" srcId="{BF4DF98E-1C13-4448-BA4A-D07BA773BA75}" destId="{6307C5F7-F60C-4E80-832B-C46ABA234196}" srcOrd="0" destOrd="0" presId="urn:microsoft.com/office/officeart/2005/8/layout/orgChart1"/>
    <dgm:cxn modelId="{1777ACB8-82A4-4B4D-BABB-9D614940D1CF}" type="presParOf" srcId="{BF4DF98E-1C13-4448-BA4A-D07BA773BA75}" destId="{89B7EE64-7A58-4253-AE18-95A3A268A723}" srcOrd="1" destOrd="0" presId="urn:microsoft.com/office/officeart/2005/8/layout/orgChart1"/>
    <dgm:cxn modelId="{E3B6538D-B63A-4C5F-BEFA-8F39EF91E124}" type="presParOf" srcId="{89B7EE64-7A58-4253-AE18-95A3A268A723}" destId="{0614E60A-6A5E-4361-B0EC-25A0FB407163}" srcOrd="0" destOrd="0" presId="urn:microsoft.com/office/officeart/2005/8/layout/orgChart1"/>
    <dgm:cxn modelId="{DCF1959C-1BBB-4CE3-9E7D-A1BDB836BB2B}" type="presParOf" srcId="{0614E60A-6A5E-4361-B0EC-25A0FB407163}" destId="{9FFCD8F0-AB31-4C9D-9F74-FA20D2E31F4A}" srcOrd="0" destOrd="0" presId="urn:microsoft.com/office/officeart/2005/8/layout/orgChart1"/>
    <dgm:cxn modelId="{20F73287-1CE9-420E-B0C1-FF3B836C7905}" type="presParOf" srcId="{0614E60A-6A5E-4361-B0EC-25A0FB407163}" destId="{915CD4B8-DD3A-4403-90F0-9C921073F38F}" srcOrd="1" destOrd="0" presId="urn:microsoft.com/office/officeart/2005/8/layout/orgChart1"/>
    <dgm:cxn modelId="{8A6E3D41-602E-4D5C-B6F2-3CC4E16E8908}" type="presParOf" srcId="{89B7EE64-7A58-4253-AE18-95A3A268A723}" destId="{E0763849-833A-4A98-A625-DAD7CAEAF26F}" srcOrd="1" destOrd="0" presId="urn:microsoft.com/office/officeart/2005/8/layout/orgChart1"/>
    <dgm:cxn modelId="{6CA1C193-682A-4AE4-98B9-66CFF507405D}" type="presParOf" srcId="{E0763849-833A-4A98-A625-DAD7CAEAF26F}" destId="{3EA18CFC-5449-4A65-902F-C1D92AAB9384}" srcOrd="0" destOrd="0" presId="urn:microsoft.com/office/officeart/2005/8/layout/orgChart1"/>
    <dgm:cxn modelId="{0E70C47E-0246-4561-86C3-66B73A053F3F}" type="presParOf" srcId="{E0763849-833A-4A98-A625-DAD7CAEAF26F}" destId="{B9855E2F-C17B-4CD4-A083-998535465D19}" srcOrd="1" destOrd="0" presId="urn:microsoft.com/office/officeart/2005/8/layout/orgChart1"/>
    <dgm:cxn modelId="{BD57AB94-0553-450E-9E39-1B2C931BF355}" type="presParOf" srcId="{B9855E2F-C17B-4CD4-A083-998535465D19}" destId="{4E9B87E3-60F3-42CA-A30E-1463FEAF242B}" srcOrd="0" destOrd="0" presId="urn:microsoft.com/office/officeart/2005/8/layout/orgChart1"/>
    <dgm:cxn modelId="{3E881AF7-9887-4CC3-9577-1C6E3D347C27}" type="presParOf" srcId="{4E9B87E3-60F3-42CA-A30E-1463FEAF242B}" destId="{859AF20D-F896-4445-BF65-A47F468BAE91}" srcOrd="0" destOrd="0" presId="urn:microsoft.com/office/officeart/2005/8/layout/orgChart1"/>
    <dgm:cxn modelId="{B3A64166-53C3-458D-9C66-857BBED5750D}" type="presParOf" srcId="{4E9B87E3-60F3-42CA-A30E-1463FEAF242B}" destId="{494BFB2B-B62F-47DF-8672-47990BCE6233}" srcOrd="1" destOrd="0" presId="urn:microsoft.com/office/officeart/2005/8/layout/orgChart1"/>
    <dgm:cxn modelId="{E6127D8A-9A72-4A25-9EA3-DB51BB4B4D3C}" type="presParOf" srcId="{B9855E2F-C17B-4CD4-A083-998535465D19}" destId="{6CDCC6B8-734A-4AAC-8F0D-46101CA30755}" srcOrd="1" destOrd="0" presId="urn:microsoft.com/office/officeart/2005/8/layout/orgChart1"/>
    <dgm:cxn modelId="{96A16173-6C3B-4D63-BADC-64E50D4BBA97}" type="presParOf" srcId="{6CDCC6B8-734A-4AAC-8F0D-46101CA30755}" destId="{CD7BBAEF-3F3E-488A-BC1E-81B3082EE59C}" srcOrd="0" destOrd="0" presId="urn:microsoft.com/office/officeart/2005/8/layout/orgChart1"/>
    <dgm:cxn modelId="{C8085CA1-8753-4E9D-8AF3-E0165C12F31B}" type="presParOf" srcId="{6CDCC6B8-734A-4AAC-8F0D-46101CA30755}" destId="{A3A7B8FC-B7D6-4AD0-B45D-8611B89F935D}" srcOrd="1" destOrd="0" presId="urn:microsoft.com/office/officeart/2005/8/layout/orgChart1"/>
    <dgm:cxn modelId="{B0BAB328-7162-4656-9C27-1ABFFA543F22}" type="presParOf" srcId="{A3A7B8FC-B7D6-4AD0-B45D-8611B89F935D}" destId="{2D876A61-0F19-41C9-A55F-73FB5EB89B69}" srcOrd="0" destOrd="0" presId="urn:microsoft.com/office/officeart/2005/8/layout/orgChart1"/>
    <dgm:cxn modelId="{14718C03-BA9F-4096-868A-56C312F2CD97}" type="presParOf" srcId="{2D876A61-0F19-41C9-A55F-73FB5EB89B69}" destId="{21639CA7-6C09-4E5E-ADCA-0607374C7EC5}" srcOrd="0" destOrd="0" presId="urn:microsoft.com/office/officeart/2005/8/layout/orgChart1"/>
    <dgm:cxn modelId="{4A8EE8B0-7F0E-459A-A83B-0D9A7329C7AF}" type="presParOf" srcId="{2D876A61-0F19-41C9-A55F-73FB5EB89B69}" destId="{5C7E268E-B9E9-4771-BCC1-3B1F073502F5}" srcOrd="1" destOrd="0" presId="urn:microsoft.com/office/officeart/2005/8/layout/orgChart1"/>
    <dgm:cxn modelId="{CAFB1AE7-CA28-4F8F-AD61-76525B612C15}" type="presParOf" srcId="{A3A7B8FC-B7D6-4AD0-B45D-8611B89F935D}" destId="{AA330A64-AABB-4FFF-9E54-763F540270F5}" srcOrd="1" destOrd="0" presId="urn:microsoft.com/office/officeart/2005/8/layout/orgChart1"/>
    <dgm:cxn modelId="{2D537ADA-E35D-42CB-83A2-9C64B307A568}" type="presParOf" srcId="{A3A7B8FC-B7D6-4AD0-B45D-8611B89F935D}" destId="{ACB0D2CB-9DCC-4FA3-93A8-EB754B2519B2}" srcOrd="2" destOrd="0" presId="urn:microsoft.com/office/officeart/2005/8/layout/orgChart1"/>
    <dgm:cxn modelId="{A5C18CD8-A665-43FD-B77F-5B8EB653A90E}" type="presParOf" srcId="{B9855E2F-C17B-4CD4-A083-998535465D19}" destId="{39BB9DD1-B2BC-4A4D-BC76-A6A750AA14B6}" srcOrd="2" destOrd="0" presId="urn:microsoft.com/office/officeart/2005/8/layout/orgChart1"/>
    <dgm:cxn modelId="{DFB332ED-369D-461E-96A4-10FBBA603B74}" type="presParOf" srcId="{89B7EE64-7A58-4253-AE18-95A3A268A723}" destId="{2F5FB96C-5BF2-48DE-8944-C0ED2CD30D15}" srcOrd="2" destOrd="0" presId="urn:microsoft.com/office/officeart/2005/8/layout/orgChart1"/>
    <dgm:cxn modelId="{750B08C9-AD90-43AC-973B-A84676C3A4E3}" type="presParOf" srcId="{CED4DC23-77AF-4C4A-B1D7-52193DF0D38A}" destId="{00444885-0D5C-4B3C-B95D-79EFB8844D03}" srcOrd="2" destOrd="0" presId="urn:microsoft.com/office/officeart/2005/8/layout/orgChart1"/>
    <dgm:cxn modelId="{81F340A9-6F57-404A-A516-D66A1D949F93}" type="presParOf" srcId="{B25BC520-D2B7-4342-B7E9-687358375749}" destId="{1CF6E707-7386-4201-970B-4F3B9FEAB020}" srcOrd="2" destOrd="0" presId="urn:microsoft.com/office/officeart/2005/8/layout/orgChart1"/>
    <dgm:cxn modelId="{88A6696B-CEFF-49D9-ABEE-C117B9E3719A}" type="presParOf" srcId="{015A246B-4FD0-4ED2-8474-517D3071FFA8}" destId="{6FBA4E4C-73AB-40D4-8395-46595F75D331}" srcOrd="2" destOrd="0" presId="urn:microsoft.com/office/officeart/2005/8/layout/orgChart1"/>
    <dgm:cxn modelId="{643B4C4F-B4AA-4D47-B322-F60C5C6F4182}" type="presParOf" srcId="{F71D5FEB-7970-4C12-A406-860F4DF9EB1E}" destId="{9D40FBC2-A5B8-4272-BA20-D9FA4188FBBE}" srcOrd="2" destOrd="0" presId="urn:microsoft.com/office/officeart/2005/8/layout/orgChart1"/>
    <dgm:cxn modelId="{45CEEF1C-36E1-4623-B4FA-C50A78978216}" type="presParOf" srcId="{9B9B6C1F-C232-4554-8053-8BD22794001F}" destId="{42D77160-2194-4370-AC2D-3D2D225095B0}" srcOrd="2" destOrd="0" presId="urn:microsoft.com/office/officeart/2005/8/layout/orgChart1"/>
    <dgm:cxn modelId="{36D5C212-22D1-4B09-BFD5-D31FA306E247}" type="presParOf" srcId="{1083865A-4C37-4E7A-A43F-C91645D7EC0C}" destId="{5B562222-7049-4A03-B412-F6FC6FD81707}" srcOrd="2" destOrd="0" presId="urn:microsoft.com/office/officeart/2005/8/layout/orgChart1"/>
    <dgm:cxn modelId="{F295AD60-A541-4948-8B96-D587C60FA240}" type="presParOf" srcId="{1083865A-4C37-4E7A-A43F-C91645D7EC0C}" destId="{4EB245CC-DC4A-421D-8A97-58F0288AE3EB}" srcOrd="3" destOrd="0" presId="urn:microsoft.com/office/officeart/2005/8/layout/orgChart1"/>
    <dgm:cxn modelId="{9958F726-95F8-4574-96DC-853900451D4F}" type="presParOf" srcId="{4EB245CC-DC4A-421D-8A97-58F0288AE3EB}" destId="{96E64F3E-15AA-4973-8B1F-B9DBDFDECE36}" srcOrd="0" destOrd="0" presId="urn:microsoft.com/office/officeart/2005/8/layout/orgChart1"/>
    <dgm:cxn modelId="{D192148C-DBE5-4607-A81C-30E84D463D28}" type="presParOf" srcId="{96E64F3E-15AA-4973-8B1F-B9DBDFDECE36}" destId="{60209F02-2739-4C3C-9758-E3C4C61977C4}" srcOrd="0" destOrd="0" presId="urn:microsoft.com/office/officeart/2005/8/layout/orgChart1"/>
    <dgm:cxn modelId="{DCDA65E8-06E7-40B2-82A0-E7210A843B86}" type="presParOf" srcId="{96E64F3E-15AA-4973-8B1F-B9DBDFDECE36}" destId="{676C1FB6-16F8-4A91-AAB4-0E6DF3A6A436}" srcOrd="1" destOrd="0" presId="urn:microsoft.com/office/officeart/2005/8/layout/orgChart1"/>
    <dgm:cxn modelId="{65C0479D-1A5E-422E-BFDA-1CD143F0DCB3}" type="presParOf" srcId="{4EB245CC-DC4A-421D-8A97-58F0288AE3EB}" destId="{FECC459F-347F-4638-8D39-056B3BA7A53A}" srcOrd="1" destOrd="0" presId="urn:microsoft.com/office/officeart/2005/8/layout/orgChart1"/>
    <dgm:cxn modelId="{7B8220CF-FE5F-45F3-8327-0C9BF4096F5E}" type="presParOf" srcId="{FECC459F-347F-4638-8D39-056B3BA7A53A}" destId="{B45F371A-DDD5-4D7B-A95A-D39DE2B069C0}" srcOrd="0" destOrd="0" presId="urn:microsoft.com/office/officeart/2005/8/layout/orgChart1"/>
    <dgm:cxn modelId="{ECC9E3C9-DC64-4FF3-AA56-736CE3D8DB15}" type="presParOf" srcId="{FECC459F-347F-4638-8D39-056B3BA7A53A}" destId="{0A5B11C0-CAC1-4FF8-A358-2BDAC200E9CB}" srcOrd="1" destOrd="0" presId="urn:microsoft.com/office/officeart/2005/8/layout/orgChart1"/>
    <dgm:cxn modelId="{06A8F380-9240-42DE-9692-3753F8AD1517}" type="presParOf" srcId="{0A5B11C0-CAC1-4FF8-A358-2BDAC200E9CB}" destId="{8C9795DB-E789-4290-865B-25B7792BAD77}" srcOrd="0" destOrd="0" presId="urn:microsoft.com/office/officeart/2005/8/layout/orgChart1"/>
    <dgm:cxn modelId="{D9B49A33-DE00-4C6A-B1D8-A1AEBF5ACF47}" type="presParOf" srcId="{8C9795DB-E789-4290-865B-25B7792BAD77}" destId="{AC6632FA-9168-4B20-859A-E72A9E90F6B3}" srcOrd="0" destOrd="0" presId="urn:microsoft.com/office/officeart/2005/8/layout/orgChart1"/>
    <dgm:cxn modelId="{185F0859-91DC-42EF-80AA-4B8AC2304BBC}" type="presParOf" srcId="{8C9795DB-E789-4290-865B-25B7792BAD77}" destId="{AC4BE106-21BD-4F79-B381-7FD69CE7C836}" srcOrd="1" destOrd="0" presId="urn:microsoft.com/office/officeart/2005/8/layout/orgChart1"/>
    <dgm:cxn modelId="{426FA879-4E2D-4E85-8A89-38AEFB96E58A}" type="presParOf" srcId="{0A5B11C0-CAC1-4FF8-A358-2BDAC200E9CB}" destId="{D9E473FC-F996-4A71-BFFB-C8AD18F470AA}" srcOrd="1" destOrd="0" presId="urn:microsoft.com/office/officeart/2005/8/layout/orgChart1"/>
    <dgm:cxn modelId="{9C986748-D451-4E7C-8E13-F4C95528E17B}" type="presParOf" srcId="{D9E473FC-F996-4A71-BFFB-C8AD18F470AA}" destId="{72D53416-EB24-4327-A758-843FF4D51B48}" srcOrd="0" destOrd="0" presId="urn:microsoft.com/office/officeart/2005/8/layout/orgChart1"/>
    <dgm:cxn modelId="{B88662BE-1858-486E-B491-68E329EABC92}" type="presParOf" srcId="{D9E473FC-F996-4A71-BFFB-C8AD18F470AA}" destId="{A1923793-1577-4CEB-BDF3-73A8D5E36871}" srcOrd="1" destOrd="0" presId="urn:microsoft.com/office/officeart/2005/8/layout/orgChart1"/>
    <dgm:cxn modelId="{45278C63-8B75-4C5A-AA85-40038F157C60}" type="presParOf" srcId="{A1923793-1577-4CEB-BDF3-73A8D5E36871}" destId="{6C2B7015-AAEE-4D39-BC78-EC18521E7468}" srcOrd="0" destOrd="0" presId="urn:microsoft.com/office/officeart/2005/8/layout/orgChart1"/>
    <dgm:cxn modelId="{7ABC7D73-39DE-45BB-93CF-9344E7166F8C}" type="presParOf" srcId="{6C2B7015-AAEE-4D39-BC78-EC18521E7468}" destId="{B47BC975-5106-473E-B583-93E580CBB290}" srcOrd="0" destOrd="0" presId="urn:microsoft.com/office/officeart/2005/8/layout/orgChart1"/>
    <dgm:cxn modelId="{E4BF93E5-CF2A-4B73-8566-271345BA8460}" type="presParOf" srcId="{6C2B7015-AAEE-4D39-BC78-EC18521E7468}" destId="{67A28E3C-532C-4852-AC3F-2BDCE4F73763}" srcOrd="1" destOrd="0" presId="urn:microsoft.com/office/officeart/2005/8/layout/orgChart1"/>
    <dgm:cxn modelId="{A1AB702D-6170-4544-9BC4-D3F94A4AA8AD}" type="presParOf" srcId="{A1923793-1577-4CEB-BDF3-73A8D5E36871}" destId="{CB73E392-0A12-4701-8729-A1234466C5B0}" srcOrd="1" destOrd="0" presId="urn:microsoft.com/office/officeart/2005/8/layout/orgChart1"/>
    <dgm:cxn modelId="{FB8705E6-C0AD-4EBF-9AE3-21026C653849}" type="presParOf" srcId="{A1923793-1577-4CEB-BDF3-73A8D5E36871}" destId="{7DA44186-A50D-4BCA-A58A-753EA5462CBC}" srcOrd="2" destOrd="0" presId="urn:microsoft.com/office/officeart/2005/8/layout/orgChart1"/>
    <dgm:cxn modelId="{1454B862-B1CA-4640-9975-B19C0FCCC9AE}" type="presParOf" srcId="{D9E473FC-F996-4A71-BFFB-C8AD18F470AA}" destId="{BD6E0488-2848-452E-B0AF-C8021B932FD5}" srcOrd="2" destOrd="0" presId="urn:microsoft.com/office/officeart/2005/8/layout/orgChart1"/>
    <dgm:cxn modelId="{A2204C33-EB5E-487F-813F-C54E9565D820}" type="presParOf" srcId="{D9E473FC-F996-4A71-BFFB-C8AD18F470AA}" destId="{1B06C0DA-BEAD-49B2-BD9D-9032CE9B23D0}" srcOrd="3" destOrd="0" presId="urn:microsoft.com/office/officeart/2005/8/layout/orgChart1"/>
    <dgm:cxn modelId="{FB0A227D-3D78-402E-BE48-A8EB299B6BB6}" type="presParOf" srcId="{1B06C0DA-BEAD-49B2-BD9D-9032CE9B23D0}" destId="{4632E8BD-2168-4725-9ACF-81238B44B94C}" srcOrd="0" destOrd="0" presId="urn:microsoft.com/office/officeart/2005/8/layout/orgChart1"/>
    <dgm:cxn modelId="{F72C08D0-5D09-4FCA-A0ED-8A56AB69F9E6}" type="presParOf" srcId="{4632E8BD-2168-4725-9ACF-81238B44B94C}" destId="{AC6A71AB-D53A-441C-A61A-682765B8CA72}" srcOrd="0" destOrd="0" presId="urn:microsoft.com/office/officeart/2005/8/layout/orgChart1"/>
    <dgm:cxn modelId="{9D957D38-716C-45E4-97E9-30F2FE2338ED}" type="presParOf" srcId="{4632E8BD-2168-4725-9ACF-81238B44B94C}" destId="{AFBDB5A8-BCAE-44E8-98E4-C18949679E62}" srcOrd="1" destOrd="0" presId="urn:microsoft.com/office/officeart/2005/8/layout/orgChart1"/>
    <dgm:cxn modelId="{C05D99C8-C60E-479D-9A0E-9E1C1FAA4B45}" type="presParOf" srcId="{1B06C0DA-BEAD-49B2-BD9D-9032CE9B23D0}" destId="{6B3C12CF-80C4-4839-B977-1981BF72AF55}" srcOrd="1" destOrd="0" presId="urn:microsoft.com/office/officeart/2005/8/layout/orgChart1"/>
    <dgm:cxn modelId="{B92F0739-9F83-4CB1-969B-D7C07F5F14ED}" type="presParOf" srcId="{6B3C12CF-80C4-4839-B977-1981BF72AF55}" destId="{9C4804BF-D48D-4772-8EE3-64758EF6AF82}" srcOrd="0" destOrd="0" presId="urn:microsoft.com/office/officeart/2005/8/layout/orgChart1"/>
    <dgm:cxn modelId="{70947831-3B0E-4243-B563-0F684090280B}" type="presParOf" srcId="{6B3C12CF-80C4-4839-B977-1981BF72AF55}" destId="{8F26EE9B-8BA9-4023-A757-D9996C7179C2}" srcOrd="1" destOrd="0" presId="urn:microsoft.com/office/officeart/2005/8/layout/orgChart1"/>
    <dgm:cxn modelId="{0C88D424-718F-4F1E-B73E-1A3E86E35891}" type="presParOf" srcId="{8F26EE9B-8BA9-4023-A757-D9996C7179C2}" destId="{8DD5FE83-8A24-4BC0-B5B6-FA45B939FA8F}" srcOrd="0" destOrd="0" presId="urn:microsoft.com/office/officeart/2005/8/layout/orgChart1"/>
    <dgm:cxn modelId="{279702D3-B707-4338-8462-F8748B1D3FB6}" type="presParOf" srcId="{8DD5FE83-8A24-4BC0-B5B6-FA45B939FA8F}" destId="{86920903-0B3F-47E0-B8FA-FED434E3FE85}" srcOrd="0" destOrd="0" presId="urn:microsoft.com/office/officeart/2005/8/layout/orgChart1"/>
    <dgm:cxn modelId="{6729271B-F1A6-471D-9DCD-E99C4098D715}" type="presParOf" srcId="{8DD5FE83-8A24-4BC0-B5B6-FA45B939FA8F}" destId="{38F726D2-C2F0-4B15-A29E-129006D69E0B}" srcOrd="1" destOrd="0" presId="urn:microsoft.com/office/officeart/2005/8/layout/orgChart1"/>
    <dgm:cxn modelId="{CC217CF8-0F14-4B5C-A095-CABEC4164EE8}" type="presParOf" srcId="{8F26EE9B-8BA9-4023-A757-D9996C7179C2}" destId="{A890761B-2C5B-4D84-9412-D6849EE41FFA}" srcOrd="1" destOrd="0" presId="urn:microsoft.com/office/officeart/2005/8/layout/orgChart1"/>
    <dgm:cxn modelId="{6D8186BD-B193-44AA-9E48-2C319EB643F6}" type="presParOf" srcId="{A890761B-2C5B-4D84-9412-D6849EE41FFA}" destId="{43828FF5-B2FD-453B-BB55-1523238ED6DA}" srcOrd="0" destOrd="0" presId="urn:microsoft.com/office/officeart/2005/8/layout/orgChart1"/>
    <dgm:cxn modelId="{D9D0D889-BDBB-46AF-9591-DB97B66BF5BC}" type="presParOf" srcId="{A890761B-2C5B-4D84-9412-D6849EE41FFA}" destId="{5D098B57-C23D-4A7B-AFC8-87B4BE224DA2}" srcOrd="1" destOrd="0" presId="urn:microsoft.com/office/officeart/2005/8/layout/orgChart1"/>
    <dgm:cxn modelId="{F71BD445-1D96-437D-95E2-BBA269164A77}" type="presParOf" srcId="{5D098B57-C23D-4A7B-AFC8-87B4BE224DA2}" destId="{70CE83AD-6C89-451F-B324-6C9E0EE800CB}" srcOrd="0" destOrd="0" presId="urn:microsoft.com/office/officeart/2005/8/layout/orgChart1"/>
    <dgm:cxn modelId="{41007A10-96C9-4941-9D15-8D1689757721}" type="presParOf" srcId="{70CE83AD-6C89-451F-B324-6C9E0EE800CB}" destId="{D0911192-1EE9-4944-84E5-FB4FAD836185}" srcOrd="0" destOrd="0" presId="urn:microsoft.com/office/officeart/2005/8/layout/orgChart1"/>
    <dgm:cxn modelId="{58326FFC-DF8E-41C2-8193-721B12394109}" type="presParOf" srcId="{70CE83AD-6C89-451F-B324-6C9E0EE800CB}" destId="{E5811513-74F2-4D56-9823-5A5F0AFB98DA}" srcOrd="1" destOrd="0" presId="urn:microsoft.com/office/officeart/2005/8/layout/orgChart1"/>
    <dgm:cxn modelId="{07C0ABD0-A6D6-4E69-9EDF-B63EBF37735C}" type="presParOf" srcId="{5D098B57-C23D-4A7B-AFC8-87B4BE224DA2}" destId="{01C87438-7F8B-4E8C-A3D8-CF7F49F9EF38}" srcOrd="1" destOrd="0" presId="urn:microsoft.com/office/officeart/2005/8/layout/orgChart1"/>
    <dgm:cxn modelId="{1F3A2502-9E51-4A8D-885B-3A789453B05B}" type="presParOf" srcId="{01C87438-7F8B-4E8C-A3D8-CF7F49F9EF38}" destId="{0534E45A-76D5-4595-BD41-B0A054CD081F}" srcOrd="0" destOrd="0" presId="urn:microsoft.com/office/officeart/2005/8/layout/orgChart1"/>
    <dgm:cxn modelId="{743AFAC1-36E5-4FFE-B991-DE14C62A4378}" type="presParOf" srcId="{01C87438-7F8B-4E8C-A3D8-CF7F49F9EF38}" destId="{5CAFF050-6089-4054-9AC9-D406D4AADDE0}" srcOrd="1" destOrd="0" presId="urn:microsoft.com/office/officeart/2005/8/layout/orgChart1"/>
    <dgm:cxn modelId="{A6688F28-9067-40B0-B830-2874F4BB0A7E}" type="presParOf" srcId="{5CAFF050-6089-4054-9AC9-D406D4AADDE0}" destId="{F1F39ACE-7113-49C7-9D51-E6DB0EE49600}" srcOrd="0" destOrd="0" presId="urn:microsoft.com/office/officeart/2005/8/layout/orgChart1"/>
    <dgm:cxn modelId="{81B46A06-CC81-4BE1-8986-9369C6DC8A30}" type="presParOf" srcId="{F1F39ACE-7113-49C7-9D51-E6DB0EE49600}" destId="{F237E622-463A-404E-9B72-477B4CAB6041}" srcOrd="0" destOrd="0" presId="urn:microsoft.com/office/officeart/2005/8/layout/orgChart1"/>
    <dgm:cxn modelId="{055F609F-204D-44B7-89F6-92A861C128D6}" type="presParOf" srcId="{F1F39ACE-7113-49C7-9D51-E6DB0EE49600}" destId="{C2E8A401-50C9-433F-A1C5-722EB24DC8F8}" srcOrd="1" destOrd="0" presId="urn:microsoft.com/office/officeart/2005/8/layout/orgChart1"/>
    <dgm:cxn modelId="{1F1C807C-0516-46CC-86F7-313D3BF394F1}" type="presParOf" srcId="{5CAFF050-6089-4054-9AC9-D406D4AADDE0}" destId="{F3EC1765-956F-4BF8-81B1-BD338EC65849}" srcOrd="1" destOrd="0" presId="urn:microsoft.com/office/officeart/2005/8/layout/orgChart1"/>
    <dgm:cxn modelId="{00619DC8-9624-465B-B7EB-71D9B8252256}" type="presParOf" srcId="{F3EC1765-956F-4BF8-81B1-BD338EC65849}" destId="{F6C57CCD-04F3-401F-8DE6-0CAA44D650B9}" srcOrd="0" destOrd="0" presId="urn:microsoft.com/office/officeart/2005/8/layout/orgChart1"/>
    <dgm:cxn modelId="{D9FBF010-0B0A-49F4-91B7-0C0B06A555C0}" type="presParOf" srcId="{F3EC1765-956F-4BF8-81B1-BD338EC65849}" destId="{3480E85C-E6B1-423D-88CC-F9C78DF434B0}" srcOrd="1" destOrd="0" presId="urn:microsoft.com/office/officeart/2005/8/layout/orgChart1"/>
    <dgm:cxn modelId="{FBEAE054-B158-4B8B-A5B7-91221940F4D8}" type="presParOf" srcId="{3480E85C-E6B1-423D-88CC-F9C78DF434B0}" destId="{85F1ABEF-B4C0-489A-B411-89908C689F3C}" srcOrd="0" destOrd="0" presId="urn:microsoft.com/office/officeart/2005/8/layout/orgChart1"/>
    <dgm:cxn modelId="{C0C91A99-C289-46C6-82DE-7A328763CB95}" type="presParOf" srcId="{85F1ABEF-B4C0-489A-B411-89908C689F3C}" destId="{C0B449E1-B8A5-437F-B125-D408F89E69A6}" srcOrd="0" destOrd="0" presId="urn:microsoft.com/office/officeart/2005/8/layout/orgChart1"/>
    <dgm:cxn modelId="{11024FC6-28D8-478E-9681-562440755E2C}" type="presParOf" srcId="{85F1ABEF-B4C0-489A-B411-89908C689F3C}" destId="{5312D8BE-E195-4CA5-8AF1-012A84321934}" srcOrd="1" destOrd="0" presId="urn:microsoft.com/office/officeart/2005/8/layout/orgChart1"/>
    <dgm:cxn modelId="{FB5B82BD-2D5B-4732-B417-87CEDF997D58}" type="presParOf" srcId="{3480E85C-E6B1-423D-88CC-F9C78DF434B0}" destId="{5F0BCC90-AA2A-4B54-937B-08A184E17D81}" srcOrd="1" destOrd="0" presId="urn:microsoft.com/office/officeart/2005/8/layout/orgChart1"/>
    <dgm:cxn modelId="{E06AA553-F94F-4863-A878-88B03588C25A}" type="presParOf" srcId="{3480E85C-E6B1-423D-88CC-F9C78DF434B0}" destId="{810D8A7C-DAE4-4483-91D5-D8262A7DB62F}" srcOrd="2" destOrd="0" presId="urn:microsoft.com/office/officeart/2005/8/layout/orgChart1"/>
    <dgm:cxn modelId="{5A9F509D-C6A6-4078-AD71-5E3372A513ED}" type="presParOf" srcId="{5CAFF050-6089-4054-9AC9-D406D4AADDE0}" destId="{43DF6413-4969-4B8F-8268-8AAF11EE18D6}" srcOrd="2" destOrd="0" presId="urn:microsoft.com/office/officeart/2005/8/layout/orgChart1"/>
    <dgm:cxn modelId="{5A2DAAC8-5291-4733-86E1-2FB7AD7383E7}" type="presParOf" srcId="{5D098B57-C23D-4A7B-AFC8-87B4BE224DA2}" destId="{6D02D72B-9E4B-49C5-95C1-45AF6EE6C7A5}" srcOrd="2" destOrd="0" presId="urn:microsoft.com/office/officeart/2005/8/layout/orgChart1"/>
    <dgm:cxn modelId="{EB5BCDCD-049D-4C7C-B010-46BCC4A7B2EE}" type="presParOf" srcId="{8F26EE9B-8BA9-4023-A757-D9996C7179C2}" destId="{70183AC2-2168-4C2C-811A-4FF1C209FD64}" srcOrd="2" destOrd="0" presId="urn:microsoft.com/office/officeart/2005/8/layout/orgChart1"/>
    <dgm:cxn modelId="{E432C18F-C532-4A8F-BB4B-96F1FB8C139B}" type="presParOf" srcId="{1B06C0DA-BEAD-49B2-BD9D-9032CE9B23D0}" destId="{F249F206-297B-4359-A133-B7189CAAADAD}" srcOrd="2" destOrd="0" presId="urn:microsoft.com/office/officeart/2005/8/layout/orgChart1"/>
    <dgm:cxn modelId="{E40964E9-3319-4168-9DCF-B6765D3F6512}" type="presParOf" srcId="{0A5B11C0-CAC1-4FF8-A358-2BDAC200E9CB}" destId="{B137BA19-3DE2-4A6B-9B76-02B2D02EA4B4}" srcOrd="2" destOrd="0" presId="urn:microsoft.com/office/officeart/2005/8/layout/orgChart1"/>
    <dgm:cxn modelId="{F1BA258A-0409-44D6-BA68-88A20E8A69B0}" type="presParOf" srcId="{4EB245CC-DC4A-421D-8A97-58F0288AE3EB}" destId="{ABFC4E29-74C5-4444-ACF5-B6EC664012CB}" srcOrd="2" destOrd="0" presId="urn:microsoft.com/office/officeart/2005/8/layout/orgChart1"/>
    <dgm:cxn modelId="{DE829E74-CCBB-4C19-A28F-153B66DC7AA9}" type="presParOf" srcId="{F8A95D03-61FE-4C90-BDFC-064A63C87D6D}" destId="{29F8965A-41E5-484A-983E-4D2B4158736E}" srcOrd="2" destOrd="0" presId="urn:microsoft.com/office/officeart/2005/8/layout/orgChart1"/>
    <dgm:cxn modelId="{6F1E32F6-8B01-44E1-931D-E22EA5AE90B1}" type="presParOf" srcId="{26C91D70-B5D7-4CBC-83C8-78CBB5670753}" destId="{08C7CB39-82C8-4839-BA10-E26DC43B9496}" srcOrd="2" destOrd="0" presId="urn:microsoft.com/office/officeart/2005/8/layout/orgChart1"/>
    <dgm:cxn modelId="{65344F6C-E94B-436A-AD10-00D9A432ABFF}" type="presParOf" srcId="{BC1F5535-086E-4700-804B-15D983682BDC}" destId="{1AB18B0F-84D3-47BF-999F-D96DCD7FDAF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C57CCD-04F3-401F-8DE6-0CAA44D650B9}">
      <dsp:nvSpPr>
        <dsp:cNvPr id="0" name=""/>
        <dsp:cNvSpPr/>
      </dsp:nvSpPr>
      <dsp:spPr>
        <a:xfrm>
          <a:off x="8361920" y="4465721"/>
          <a:ext cx="91440" cy="11290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290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34E45A-76D5-4595-BD41-B0A054CD081F}">
      <dsp:nvSpPr>
        <dsp:cNvPr id="0" name=""/>
        <dsp:cNvSpPr/>
      </dsp:nvSpPr>
      <dsp:spPr>
        <a:xfrm>
          <a:off x="8361920" y="4083994"/>
          <a:ext cx="91440" cy="11290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290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828FF5-B2FD-453B-BB55-1523238ED6DA}">
      <dsp:nvSpPr>
        <dsp:cNvPr id="0" name=""/>
        <dsp:cNvSpPr/>
      </dsp:nvSpPr>
      <dsp:spPr>
        <a:xfrm>
          <a:off x="8361920" y="3702267"/>
          <a:ext cx="91440" cy="11290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290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4804BF-D48D-4772-8EE3-64758EF6AF82}">
      <dsp:nvSpPr>
        <dsp:cNvPr id="0" name=""/>
        <dsp:cNvSpPr/>
      </dsp:nvSpPr>
      <dsp:spPr>
        <a:xfrm>
          <a:off x="8676462" y="3320540"/>
          <a:ext cx="267160" cy="247315"/>
        </a:xfrm>
        <a:custGeom>
          <a:avLst/>
          <a:gdLst/>
          <a:ahLst/>
          <a:cxnLst/>
          <a:rect l="0" t="0" r="0" b="0"/>
          <a:pathLst>
            <a:path>
              <a:moveTo>
                <a:pt x="267160" y="0"/>
              </a:moveTo>
              <a:lnTo>
                <a:pt x="267160" y="247315"/>
              </a:lnTo>
              <a:lnTo>
                <a:pt x="0" y="24731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6E0488-2848-452E-B0AF-C8021B932FD5}">
      <dsp:nvSpPr>
        <dsp:cNvPr id="0" name=""/>
        <dsp:cNvSpPr/>
      </dsp:nvSpPr>
      <dsp:spPr>
        <a:xfrm>
          <a:off x="8403291" y="2938813"/>
          <a:ext cx="325274" cy="1129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452"/>
              </a:lnTo>
              <a:lnTo>
                <a:pt x="325274" y="56452"/>
              </a:lnTo>
              <a:lnTo>
                <a:pt x="325274" y="11290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D53416-EB24-4327-A758-843FF4D51B48}">
      <dsp:nvSpPr>
        <dsp:cNvPr id="0" name=""/>
        <dsp:cNvSpPr/>
      </dsp:nvSpPr>
      <dsp:spPr>
        <a:xfrm>
          <a:off x="8078017" y="2938813"/>
          <a:ext cx="325274" cy="112905"/>
        </a:xfrm>
        <a:custGeom>
          <a:avLst/>
          <a:gdLst/>
          <a:ahLst/>
          <a:cxnLst/>
          <a:rect l="0" t="0" r="0" b="0"/>
          <a:pathLst>
            <a:path>
              <a:moveTo>
                <a:pt x="325274" y="0"/>
              </a:moveTo>
              <a:lnTo>
                <a:pt x="325274" y="56452"/>
              </a:lnTo>
              <a:lnTo>
                <a:pt x="0" y="56452"/>
              </a:lnTo>
              <a:lnTo>
                <a:pt x="0" y="11290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5F371A-DDD5-4D7B-A95A-D39DE2B069C0}">
      <dsp:nvSpPr>
        <dsp:cNvPr id="0" name=""/>
        <dsp:cNvSpPr/>
      </dsp:nvSpPr>
      <dsp:spPr>
        <a:xfrm>
          <a:off x="8357571" y="2557086"/>
          <a:ext cx="91440" cy="11290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290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562222-7049-4A03-B412-F6FC6FD81707}">
      <dsp:nvSpPr>
        <dsp:cNvPr id="0" name=""/>
        <dsp:cNvSpPr/>
      </dsp:nvSpPr>
      <dsp:spPr>
        <a:xfrm>
          <a:off x="7752742" y="2175360"/>
          <a:ext cx="650548" cy="1129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452"/>
              </a:lnTo>
              <a:lnTo>
                <a:pt x="650548" y="56452"/>
              </a:lnTo>
              <a:lnTo>
                <a:pt x="650548" y="11290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7BBAEF-3F3E-488A-BC1E-81B3082EE59C}">
      <dsp:nvSpPr>
        <dsp:cNvPr id="0" name=""/>
        <dsp:cNvSpPr/>
      </dsp:nvSpPr>
      <dsp:spPr>
        <a:xfrm>
          <a:off x="7066764" y="5135482"/>
          <a:ext cx="91440" cy="11290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290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A18CFC-5449-4A65-902F-C1D92AAB9384}">
      <dsp:nvSpPr>
        <dsp:cNvPr id="0" name=""/>
        <dsp:cNvSpPr/>
      </dsp:nvSpPr>
      <dsp:spPr>
        <a:xfrm>
          <a:off x="7066764" y="4753755"/>
          <a:ext cx="91440" cy="11290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290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07C5F7-F60C-4E80-832B-C46ABA234196}">
      <dsp:nvSpPr>
        <dsp:cNvPr id="0" name=""/>
        <dsp:cNvSpPr/>
      </dsp:nvSpPr>
      <dsp:spPr>
        <a:xfrm>
          <a:off x="7060726" y="4372028"/>
          <a:ext cx="91440" cy="11290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6452"/>
              </a:lnTo>
              <a:lnTo>
                <a:pt x="51757" y="56452"/>
              </a:lnTo>
              <a:lnTo>
                <a:pt x="51757" y="11290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EA9DA9-C67E-47C6-96B5-B09CB17A3364}">
      <dsp:nvSpPr>
        <dsp:cNvPr id="0" name=""/>
        <dsp:cNvSpPr/>
      </dsp:nvSpPr>
      <dsp:spPr>
        <a:xfrm>
          <a:off x="7055786" y="3990301"/>
          <a:ext cx="91440" cy="11290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6452"/>
              </a:lnTo>
              <a:lnTo>
                <a:pt x="50660" y="56452"/>
              </a:lnTo>
              <a:lnTo>
                <a:pt x="50660" y="11290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0758F2-60D9-4972-A598-069EE0122FF8}">
      <dsp:nvSpPr>
        <dsp:cNvPr id="0" name=""/>
        <dsp:cNvSpPr/>
      </dsp:nvSpPr>
      <dsp:spPr>
        <a:xfrm>
          <a:off x="7370327" y="3320540"/>
          <a:ext cx="272198" cy="391333"/>
        </a:xfrm>
        <a:custGeom>
          <a:avLst/>
          <a:gdLst/>
          <a:ahLst/>
          <a:cxnLst/>
          <a:rect l="0" t="0" r="0" b="0"/>
          <a:pathLst>
            <a:path>
              <a:moveTo>
                <a:pt x="272198" y="0"/>
              </a:moveTo>
              <a:lnTo>
                <a:pt x="272198" y="391333"/>
              </a:lnTo>
              <a:lnTo>
                <a:pt x="0" y="39133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CF5D83-B85E-4F61-A38C-C4A50C2A9AF8}">
      <dsp:nvSpPr>
        <dsp:cNvPr id="0" name=""/>
        <dsp:cNvSpPr/>
      </dsp:nvSpPr>
      <dsp:spPr>
        <a:xfrm>
          <a:off x="7102194" y="2938813"/>
          <a:ext cx="325274" cy="1129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452"/>
              </a:lnTo>
              <a:lnTo>
                <a:pt x="325274" y="56452"/>
              </a:lnTo>
              <a:lnTo>
                <a:pt x="325274" y="11290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BC49AC-0E00-4F3D-B875-AE9A34B90233}">
      <dsp:nvSpPr>
        <dsp:cNvPr id="0" name=""/>
        <dsp:cNvSpPr/>
      </dsp:nvSpPr>
      <dsp:spPr>
        <a:xfrm>
          <a:off x="6776919" y="2938813"/>
          <a:ext cx="325274" cy="112905"/>
        </a:xfrm>
        <a:custGeom>
          <a:avLst/>
          <a:gdLst/>
          <a:ahLst/>
          <a:cxnLst/>
          <a:rect l="0" t="0" r="0" b="0"/>
          <a:pathLst>
            <a:path>
              <a:moveTo>
                <a:pt x="325274" y="0"/>
              </a:moveTo>
              <a:lnTo>
                <a:pt x="325274" y="56452"/>
              </a:lnTo>
              <a:lnTo>
                <a:pt x="0" y="56452"/>
              </a:lnTo>
              <a:lnTo>
                <a:pt x="0" y="11290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EFFB2F-5421-41DF-8EF2-EF31F089A189}">
      <dsp:nvSpPr>
        <dsp:cNvPr id="0" name=""/>
        <dsp:cNvSpPr/>
      </dsp:nvSpPr>
      <dsp:spPr>
        <a:xfrm>
          <a:off x="7056474" y="2557086"/>
          <a:ext cx="91440" cy="11290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290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D69B93-5CE6-442E-814D-57329EAE757B}">
      <dsp:nvSpPr>
        <dsp:cNvPr id="0" name=""/>
        <dsp:cNvSpPr/>
      </dsp:nvSpPr>
      <dsp:spPr>
        <a:xfrm>
          <a:off x="7102194" y="2175360"/>
          <a:ext cx="650548" cy="112905"/>
        </a:xfrm>
        <a:custGeom>
          <a:avLst/>
          <a:gdLst/>
          <a:ahLst/>
          <a:cxnLst/>
          <a:rect l="0" t="0" r="0" b="0"/>
          <a:pathLst>
            <a:path>
              <a:moveTo>
                <a:pt x="650548" y="0"/>
              </a:moveTo>
              <a:lnTo>
                <a:pt x="650548" y="56452"/>
              </a:lnTo>
              <a:lnTo>
                <a:pt x="0" y="56452"/>
              </a:lnTo>
              <a:lnTo>
                <a:pt x="0" y="11290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39B1ED-E024-4B78-B5C0-FD3522A2C38C}">
      <dsp:nvSpPr>
        <dsp:cNvPr id="0" name=""/>
        <dsp:cNvSpPr/>
      </dsp:nvSpPr>
      <dsp:spPr>
        <a:xfrm>
          <a:off x="4174725" y="1793633"/>
          <a:ext cx="3578017" cy="1129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452"/>
              </a:lnTo>
              <a:lnTo>
                <a:pt x="3578017" y="56452"/>
              </a:lnTo>
              <a:lnTo>
                <a:pt x="3578017" y="11290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648CFE-7629-46E7-AE6D-31D8D384C07E}">
      <dsp:nvSpPr>
        <dsp:cNvPr id="0" name=""/>
        <dsp:cNvSpPr/>
      </dsp:nvSpPr>
      <dsp:spPr>
        <a:xfrm>
          <a:off x="6080651" y="4760699"/>
          <a:ext cx="91440" cy="11290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290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493F05-4C4D-465A-9176-C8FA2B1A70EA}">
      <dsp:nvSpPr>
        <dsp:cNvPr id="0" name=""/>
        <dsp:cNvSpPr/>
      </dsp:nvSpPr>
      <dsp:spPr>
        <a:xfrm>
          <a:off x="6080651" y="4090943"/>
          <a:ext cx="91440" cy="11290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290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2E4AB3-A364-4E64-9B23-B1D05109AADB}">
      <dsp:nvSpPr>
        <dsp:cNvPr id="0" name=""/>
        <dsp:cNvSpPr/>
      </dsp:nvSpPr>
      <dsp:spPr>
        <a:xfrm>
          <a:off x="6080651" y="3483769"/>
          <a:ext cx="91440" cy="11290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290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28B909-86DB-49B8-ABA2-3224F6965D3B}">
      <dsp:nvSpPr>
        <dsp:cNvPr id="0" name=""/>
        <dsp:cNvSpPr/>
      </dsp:nvSpPr>
      <dsp:spPr>
        <a:xfrm>
          <a:off x="6080651" y="2938813"/>
          <a:ext cx="91440" cy="11290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290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33D893-4237-4F6E-8BEB-050F176748A2}">
      <dsp:nvSpPr>
        <dsp:cNvPr id="0" name=""/>
        <dsp:cNvSpPr/>
      </dsp:nvSpPr>
      <dsp:spPr>
        <a:xfrm>
          <a:off x="6080651" y="2557086"/>
          <a:ext cx="91440" cy="11290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290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680F11-0328-49C7-8EDE-1F24593E32B4}">
      <dsp:nvSpPr>
        <dsp:cNvPr id="0" name=""/>
        <dsp:cNvSpPr/>
      </dsp:nvSpPr>
      <dsp:spPr>
        <a:xfrm>
          <a:off x="6080651" y="2175360"/>
          <a:ext cx="91440" cy="11290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290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3B60CF-2FE2-4365-882D-6BC705CA49B5}">
      <dsp:nvSpPr>
        <dsp:cNvPr id="0" name=""/>
        <dsp:cNvSpPr/>
      </dsp:nvSpPr>
      <dsp:spPr>
        <a:xfrm>
          <a:off x="4174725" y="1793633"/>
          <a:ext cx="1951645" cy="1129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452"/>
              </a:lnTo>
              <a:lnTo>
                <a:pt x="1951645" y="56452"/>
              </a:lnTo>
              <a:lnTo>
                <a:pt x="1951645" y="11290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5D8764-3834-4E69-A664-64C7182A857F}">
      <dsp:nvSpPr>
        <dsp:cNvPr id="0" name=""/>
        <dsp:cNvSpPr/>
      </dsp:nvSpPr>
      <dsp:spPr>
        <a:xfrm>
          <a:off x="5430102" y="2845116"/>
          <a:ext cx="91440" cy="11290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290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F47171-4062-47BD-A2D6-5D4C0980A5FA}">
      <dsp:nvSpPr>
        <dsp:cNvPr id="0" name=""/>
        <dsp:cNvSpPr/>
      </dsp:nvSpPr>
      <dsp:spPr>
        <a:xfrm>
          <a:off x="5430102" y="2175360"/>
          <a:ext cx="91440" cy="11290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290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2CA309-5ABD-4CDF-94B7-EDD29E6E9D0F}">
      <dsp:nvSpPr>
        <dsp:cNvPr id="0" name=""/>
        <dsp:cNvSpPr/>
      </dsp:nvSpPr>
      <dsp:spPr>
        <a:xfrm>
          <a:off x="4174725" y="1793633"/>
          <a:ext cx="1301097" cy="1129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452"/>
              </a:lnTo>
              <a:lnTo>
                <a:pt x="1301097" y="56452"/>
              </a:lnTo>
              <a:lnTo>
                <a:pt x="1301097" y="11290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D61E67-4214-45D3-97A2-56B54B286B7B}">
      <dsp:nvSpPr>
        <dsp:cNvPr id="0" name=""/>
        <dsp:cNvSpPr/>
      </dsp:nvSpPr>
      <dsp:spPr>
        <a:xfrm>
          <a:off x="4779554" y="2845116"/>
          <a:ext cx="91440" cy="11290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290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105C2E-2872-47FB-A66F-363774B9B971}">
      <dsp:nvSpPr>
        <dsp:cNvPr id="0" name=""/>
        <dsp:cNvSpPr/>
      </dsp:nvSpPr>
      <dsp:spPr>
        <a:xfrm>
          <a:off x="4500000" y="2175360"/>
          <a:ext cx="325274" cy="1129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452"/>
              </a:lnTo>
              <a:lnTo>
                <a:pt x="325274" y="56452"/>
              </a:lnTo>
              <a:lnTo>
                <a:pt x="325274" y="11290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445AA5-0D62-4F85-8B23-A38A63EC8761}">
      <dsp:nvSpPr>
        <dsp:cNvPr id="0" name=""/>
        <dsp:cNvSpPr/>
      </dsp:nvSpPr>
      <dsp:spPr>
        <a:xfrm>
          <a:off x="4129005" y="3347949"/>
          <a:ext cx="91440" cy="11290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290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ED9AE6-9693-4264-9351-68B619901B6D}">
      <dsp:nvSpPr>
        <dsp:cNvPr id="0" name=""/>
        <dsp:cNvSpPr/>
      </dsp:nvSpPr>
      <dsp:spPr>
        <a:xfrm>
          <a:off x="4129005" y="2807064"/>
          <a:ext cx="91440" cy="11290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290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A82DE1-2E01-4CC3-9BF9-71072EA7D73C}">
      <dsp:nvSpPr>
        <dsp:cNvPr id="0" name=""/>
        <dsp:cNvSpPr/>
      </dsp:nvSpPr>
      <dsp:spPr>
        <a:xfrm>
          <a:off x="4174725" y="2175360"/>
          <a:ext cx="325274" cy="112905"/>
        </a:xfrm>
        <a:custGeom>
          <a:avLst/>
          <a:gdLst/>
          <a:ahLst/>
          <a:cxnLst/>
          <a:rect l="0" t="0" r="0" b="0"/>
          <a:pathLst>
            <a:path>
              <a:moveTo>
                <a:pt x="325274" y="0"/>
              </a:moveTo>
              <a:lnTo>
                <a:pt x="325274" y="56452"/>
              </a:lnTo>
              <a:lnTo>
                <a:pt x="0" y="56452"/>
              </a:lnTo>
              <a:lnTo>
                <a:pt x="0" y="11290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0ECB5C-B57E-475D-97C6-F66D11B8F2E1}">
      <dsp:nvSpPr>
        <dsp:cNvPr id="0" name=""/>
        <dsp:cNvSpPr/>
      </dsp:nvSpPr>
      <dsp:spPr>
        <a:xfrm>
          <a:off x="4174725" y="1793633"/>
          <a:ext cx="325274" cy="1129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452"/>
              </a:lnTo>
              <a:lnTo>
                <a:pt x="325274" y="56452"/>
              </a:lnTo>
              <a:lnTo>
                <a:pt x="325274" y="11290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ED4A44-3E5C-494D-8B68-CB0593DC82F6}">
      <dsp:nvSpPr>
        <dsp:cNvPr id="0" name=""/>
        <dsp:cNvSpPr/>
      </dsp:nvSpPr>
      <dsp:spPr>
        <a:xfrm>
          <a:off x="3478457" y="3239114"/>
          <a:ext cx="91440" cy="11290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290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772957-B676-4FCB-BB00-9D5709C751A6}">
      <dsp:nvSpPr>
        <dsp:cNvPr id="0" name=""/>
        <dsp:cNvSpPr/>
      </dsp:nvSpPr>
      <dsp:spPr>
        <a:xfrm>
          <a:off x="3478457" y="2175360"/>
          <a:ext cx="91440" cy="11290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290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355F0E-0D6A-4EE0-8115-D41A0ECB4F22}">
      <dsp:nvSpPr>
        <dsp:cNvPr id="0" name=""/>
        <dsp:cNvSpPr/>
      </dsp:nvSpPr>
      <dsp:spPr>
        <a:xfrm>
          <a:off x="3524177" y="1793633"/>
          <a:ext cx="650548" cy="112905"/>
        </a:xfrm>
        <a:custGeom>
          <a:avLst/>
          <a:gdLst/>
          <a:ahLst/>
          <a:cxnLst/>
          <a:rect l="0" t="0" r="0" b="0"/>
          <a:pathLst>
            <a:path>
              <a:moveTo>
                <a:pt x="650548" y="0"/>
              </a:moveTo>
              <a:lnTo>
                <a:pt x="650548" y="56452"/>
              </a:lnTo>
              <a:lnTo>
                <a:pt x="0" y="56452"/>
              </a:lnTo>
              <a:lnTo>
                <a:pt x="0" y="11290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8769D5-4293-4669-8CDB-53AC197FBF4F}">
      <dsp:nvSpPr>
        <dsp:cNvPr id="0" name=""/>
        <dsp:cNvSpPr/>
      </dsp:nvSpPr>
      <dsp:spPr>
        <a:xfrm>
          <a:off x="2962319" y="4141266"/>
          <a:ext cx="91440" cy="629042"/>
        </a:xfrm>
        <a:custGeom>
          <a:avLst/>
          <a:gdLst/>
          <a:ahLst/>
          <a:cxnLst/>
          <a:rect l="0" t="0" r="0" b="0"/>
          <a:pathLst>
            <a:path>
              <a:moveTo>
                <a:pt x="126366" y="0"/>
              </a:moveTo>
              <a:lnTo>
                <a:pt x="126366" y="629042"/>
              </a:lnTo>
              <a:lnTo>
                <a:pt x="45720" y="62904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82FE1F-C866-4E30-85DA-D7A0F7221819}">
      <dsp:nvSpPr>
        <dsp:cNvPr id="0" name=""/>
        <dsp:cNvSpPr/>
      </dsp:nvSpPr>
      <dsp:spPr>
        <a:xfrm>
          <a:off x="2962319" y="4141266"/>
          <a:ext cx="91440" cy="247315"/>
        </a:xfrm>
        <a:custGeom>
          <a:avLst/>
          <a:gdLst/>
          <a:ahLst/>
          <a:cxnLst/>
          <a:rect l="0" t="0" r="0" b="0"/>
          <a:pathLst>
            <a:path>
              <a:moveTo>
                <a:pt x="126366" y="0"/>
              </a:moveTo>
              <a:lnTo>
                <a:pt x="126366" y="247315"/>
              </a:lnTo>
              <a:lnTo>
                <a:pt x="45720" y="24731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6FD75E-40E4-4AB8-AAAB-59A33583C56A}">
      <dsp:nvSpPr>
        <dsp:cNvPr id="0" name=""/>
        <dsp:cNvSpPr/>
      </dsp:nvSpPr>
      <dsp:spPr>
        <a:xfrm>
          <a:off x="2827908" y="3759539"/>
          <a:ext cx="91440" cy="11290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290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799C41-92A8-4625-91CD-7518269A1FF5}">
      <dsp:nvSpPr>
        <dsp:cNvPr id="0" name=""/>
        <dsp:cNvSpPr/>
      </dsp:nvSpPr>
      <dsp:spPr>
        <a:xfrm>
          <a:off x="2827908" y="3377813"/>
          <a:ext cx="91440" cy="11290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290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A16625-F870-4A8B-BB6E-381D790F5EB0}">
      <dsp:nvSpPr>
        <dsp:cNvPr id="0" name=""/>
        <dsp:cNvSpPr/>
      </dsp:nvSpPr>
      <dsp:spPr>
        <a:xfrm>
          <a:off x="2827908" y="2468709"/>
          <a:ext cx="91440" cy="11290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290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7D65AF-8207-4787-9003-B888F46DCB07}">
      <dsp:nvSpPr>
        <dsp:cNvPr id="0" name=""/>
        <dsp:cNvSpPr/>
      </dsp:nvSpPr>
      <dsp:spPr>
        <a:xfrm>
          <a:off x="2873628" y="1793633"/>
          <a:ext cx="1301097" cy="112905"/>
        </a:xfrm>
        <a:custGeom>
          <a:avLst/>
          <a:gdLst/>
          <a:ahLst/>
          <a:cxnLst/>
          <a:rect l="0" t="0" r="0" b="0"/>
          <a:pathLst>
            <a:path>
              <a:moveTo>
                <a:pt x="1301097" y="0"/>
              </a:moveTo>
              <a:lnTo>
                <a:pt x="1301097" y="56452"/>
              </a:lnTo>
              <a:lnTo>
                <a:pt x="0" y="56452"/>
              </a:lnTo>
              <a:lnTo>
                <a:pt x="0" y="11290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23870F-5D04-42F3-A244-FA1FD2094473}">
      <dsp:nvSpPr>
        <dsp:cNvPr id="0" name=""/>
        <dsp:cNvSpPr/>
      </dsp:nvSpPr>
      <dsp:spPr>
        <a:xfrm>
          <a:off x="2311770" y="2557086"/>
          <a:ext cx="91440" cy="1010769"/>
        </a:xfrm>
        <a:custGeom>
          <a:avLst/>
          <a:gdLst/>
          <a:ahLst/>
          <a:cxnLst/>
          <a:rect l="0" t="0" r="0" b="0"/>
          <a:pathLst>
            <a:path>
              <a:moveTo>
                <a:pt x="126366" y="0"/>
              </a:moveTo>
              <a:lnTo>
                <a:pt x="126366" y="1010769"/>
              </a:lnTo>
              <a:lnTo>
                <a:pt x="45720" y="101076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FCE42D-AD08-4B16-9D38-8A9F8901F333}">
      <dsp:nvSpPr>
        <dsp:cNvPr id="0" name=""/>
        <dsp:cNvSpPr/>
      </dsp:nvSpPr>
      <dsp:spPr>
        <a:xfrm>
          <a:off x="2311770" y="2557086"/>
          <a:ext cx="91440" cy="629042"/>
        </a:xfrm>
        <a:custGeom>
          <a:avLst/>
          <a:gdLst/>
          <a:ahLst/>
          <a:cxnLst/>
          <a:rect l="0" t="0" r="0" b="0"/>
          <a:pathLst>
            <a:path>
              <a:moveTo>
                <a:pt x="126366" y="0"/>
              </a:moveTo>
              <a:lnTo>
                <a:pt x="126366" y="629042"/>
              </a:lnTo>
              <a:lnTo>
                <a:pt x="45720" y="62904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336138-1016-49B9-9698-ADF425599D7D}">
      <dsp:nvSpPr>
        <dsp:cNvPr id="0" name=""/>
        <dsp:cNvSpPr/>
      </dsp:nvSpPr>
      <dsp:spPr>
        <a:xfrm>
          <a:off x="2311770" y="2557086"/>
          <a:ext cx="91440" cy="247315"/>
        </a:xfrm>
        <a:custGeom>
          <a:avLst/>
          <a:gdLst/>
          <a:ahLst/>
          <a:cxnLst/>
          <a:rect l="0" t="0" r="0" b="0"/>
          <a:pathLst>
            <a:path>
              <a:moveTo>
                <a:pt x="126366" y="0"/>
              </a:moveTo>
              <a:lnTo>
                <a:pt x="126366" y="247315"/>
              </a:lnTo>
              <a:lnTo>
                <a:pt x="45720" y="24731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E77452-FBB4-49AA-B332-2A952B4A56C1}">
      <dsp:nvSpPr>
        <dsp:cNvPr id="0" name=""/>
        <dsp:cNvSpPr/>
      </dsp:nvSpPr>
      <dsp:spPr>
        <a:xfrm>
          <a:off x="1897805" y="2175360"/>
          <a:ext cx="325274" cy="1129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452"/>
              </a:lnTo>
              <a:lnTo>
                <a:pt x="325274" y="56452"/>
              </a:lnTo>
              <a:lnTo>
                <a:pt x="325274" y="11290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AAAE8C-459D-4670-A72F-C9ADC27EAA35}">
      <dsp:nvSpPr>
        <dsp:cNvPr id="0" name=""/>
        <dsp:cNvSpPr/>
      </dsp:nvSpPr>
      <dsp:spPr>
        <a:xfrm>
          <a:off x="1572531" y="2175360"/>
          <a:ext cx="325274" cy="112905"/>
        </a:xfrm>
        <a:custGeom>
          <a:avLst/>
          <a:gdLst/>
          <a:ahLst/>
          <a:cxnLst/>
          <a:rect l="0" t="0" r="0" b="0"/>
          <a:pathLst>
            <a:path>
              <a:moveTo>
                <a:pt x="325274" y="0"/>
              </a:moveTo>
              <a:lnTo>
                <a:pt x="325274" y="56452"/>
              </a:lnTo>
              <a:lnTo>
                <a:pt x="0" y="56452"/>
              </a:lnTo>
              <a:lnTo>
                <a:pt x="0" y="11290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5FD02F-3B51-4432-A2D1-8EF969A652A5}">
      <dsp:nvSpPr>
        <dsp:cNvPr id="0" name=""/>
        <dsp:cNvSpPr/>
      </dsp:nvSpPr>
      <dsp:spPr>
        <a:xfrm>
          <a:off x="1897805" y="1793633"/>
          <a:ext cx="2276919" cy="112905"/>
        </a:xfrm>
        <a:custGeom>
          <a:avLst/>
          <a:gdLst/>
          <a:ahLst/>
          <a:cxnLst/>
          <a:rect l="0" t="0" r="0" b="0"/>
          <a:pathLst>
            <a:path>
              <a:moveTo>
                <a:pt x="2276919" y="0"/>
              </a:moveTo>
              <a:lnTo>
                <a:pt x="2276919" y="56452"/>
              </a:lnTo>
              <a:lnTo>
                <a:pt x="0" y="56452"/>
              </a:lnTo>
              <a:lnTo>
                <a:pt x="0" y="11290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1BC4CA-1D20-493D-A509-378420455DCC}">
      <dsp:nvSpPr>
        <dsp:cNvPr id="0" name=""/>
        <dsp:cNvSpPr/>
      </dsp:nvSpPr>
      <dsp:spPr>
        <a:xfrm>
          <a:off x="596708" y="2175360"/>
          <a:ext cx="325274" cy="1129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452"/>
              </a:lnTo>
              <a:lnTo>
                <a:pt x="325274" y="56452"/>
              </a:lnTo>
              <a:lnTo>
                <a:pt x="325274" y="11290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CB4AEF-C3B5-4DC1-8A99-58759C8C1A50}">
      <dsp:nvSpPr>
        <dsp:cNvPr id="0" name=""/>
        <dsp:cNvSpPr/>
      </dsp:nvSpPr>
      <dsp:spPr>
        <a:xfrm>
          <a:off x="271434" y="2175360"/>
          <a:ext cx="325274" cy="112905"/>
        </a:xfrm>
        <a:custGeom>
          <a:avLst/>
          <a:gdLst/>
          <a:ahLst/>
          <a:cxnLst/>
          <a:rect l="0" t="0" r="0" b="0"/>
          <a:pathLst>
            <a:path>
              <a:moveTo>
                <a:pt x="325274" y="0"/>
              </a:moveTo>
              <a:lnTo>
                <a:pt x="325274" y="56452"/>
              </a:lnTo>
              <a:lnTo>
                <a:pt x="0" y="56452"/>
              </a:lnTo>
              <a:lnTo>
                <a:pt x="0" y="11290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22E749-5BEE-4141-94D1-56043D89F9D0}">
      <dsp:nvSpPr>
        <dsp:cNvPr id="0" name=""/>
        <dsp:cNvSpPr/>
      </dsp:nvSpPr>
      <dsp:spPr>
        <a:xfrm>
          <a:off x="596708" y="1793633"/>
          <a:ext cx="3578017" cy="112905"/>
        </a:xfrm>
        <a:custGeom>
          <a:avLst/>
          <a:gdLst/>
          <a:ahLst/>
          <a:cxnLst/>
          <a:rect l="0" t="0" r="0" b="0"/>
          <a:pathLst>
            <a:path>
              <a:moveTo>
                <a:pt x="3578017" y="0"/>
              </a:moveTo>
              <a:lnTo>
                <a:pt x="3578017" y="56452"/>
              </a:lnTo>
              <a:lnTo>
                <a:pt x="0" y="56452"/>
              </a:lnTo>
              <a:lnTo>
                <a:pt x="0" y="11290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D6C143-81F0-4F33-95FB-13545F319567}">
      <dsp:nvSpPr>
        <dsp:cNvPr id="0" name=""/>
        <dsp:cNvSpPr/>
      </dsp:nvSpPr>
      <dsp:spPr>
        <a:xfrm>
          <a:off x="4129005" y="1187792"/>
          <a:ext cx="91440" cy="11290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290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0A61B6-2369-464E-BAED-563188C07C1C}">
      <dsp:nvSpPr>
        <dsp:cNvPr id="0" name=""/>
        <dsp:cNvSpPr/>
      </dsp:nvSpPr>
      <dsp:spPr>
        <a:xfrm>
          <a:off x="3275863" y="602790"/>
          <a:ext cx="1797723" cy="585001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جريمة هتك العرض</a:t>
          </a:r>
          <a:endParaRPr lang="ar-SA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275863" y="602790"/>
        <a:ext cx="1797723" cy="585001"/>
      </dsp:txXfrm>
    </dsp:sp>
    <dsp:sp modelId="{AA10B668-7E6C-4D2E-937B-BA5590C89478}">
      <dsp:nvSpPr>
        <dsp:cNvPr id="0" name=""/>
        <dsp:cNvSpPr/>
      </dsp:nvSpPr>
      <dsp:spPr>
        <a:xfrm>
          <a:off x="3491888" y="1300697"/>
          <a:ext cx="1365673" cy="49293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أركان الجريمة</a:t>
          </a:r>
          <a:endParaRPr lang="ar-SA" sz="1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491888" y="1300697"/>
        <a:ext cx="1365673" cy="492935"/>
      </dsp:txXfrm>
    </dsp:sp>
    <dsp:sp modelId="{8A36AA3C-4094-4C2C-AD73-36ACAD44DBB8}">
      <dsp:nvSpPr>
        <dsp:cNvPr id="0" name=""/>
        <dsp:cNvSpPr/>
      </dsp:nvSpPr>
      <dsp:spPr>
        <a:xfrm>
          <a:off x="327886" y="1906538"/>
          <a:ext cx="537643" cy="26882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عقوبة الجريمة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27886" y="1906538"/>
        <a:ext cx="537643" cy="268821"/>
      </dsp:txXfrm>
    </dsp:sp>
    <dsp:sp modelId="{D0B6AF42-2A19-4DC8-99CA-3FA074E387F2}">
      <dsp:nvSpPr>
        <dsp:cNvPr id="0" name=""/>
        <dsp:cNvSpPr/>
      </dsp:nvSpPr>
      <dsp:spPr>
        <a:xfrm>
          <a:off x="2612" y="2288265"/>
          <a:ext cx="537643" cy="98890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السجن مدة لا تزيد على عشرة سوء في إذا الشخوص لم يبلغ غائبة عشرة وأكثر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612" y="2288265"/>
        <a:ext cx="537643" cy="988901"/>
      </dsp:txXfrm>
    </dsp:sp>
    <dsp:sp modelId="{B8C71CDD-8FCF-40E6-8993-043487D4F181}">
      <dsp:nvSpPr>
        <dsp:cNvPr id="0" name=""/>
        <dsp:cNvSpPr/>
      </dsp:nvSpPr>
      <dsp:spPr>
        <a:xfrm>
          <a:off x="653161" y="2288265"/>
          <a:ext cx="537643" cy="98890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السجن مدة لا تزيد على سبع سنوات أو يحبس وفق المادة 396ق.ع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53161" y="2288265"/>
        <a:ext cx="537643" cy="988901"/>
      </dsp:txXfrm>
    </dsp:sp>
    <dsp:sp modelId="{3C8128B8-4222-4C9F-BDCB-EDF94DF3E298}">
      <dsp:nvSpPr>
        <dsp:cNvPr id="0" name=""/>
        <dsp:cNvSpPr/>
      </dsp:nvSpPr>
      <dsp:spPr>
        <a:xfrm>
          <a:off x="1628984" y="1906538"/>
          <a:ext cx="537643" cy="26882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القصد الجنائي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628984" y="1906538"/>
        <a:ext cx="537643" cy="268821"/>
      </dsp:txXfrm>
    </dsp:sp>
    <dsp:sp modelId="{1AF3EEFE-857C-4AC9-9E2B-041B3BC23BA1}">
      <dsp:nvSpPr>
        <dsp:cNvPr id="0" name=""/>
        <dsp:cNvSpPr/>
      </dsp:nvSpPr>
      <dsp:spPr>
        <a:xfrm>
          <a:off x="1303709" y="2288265"/>
          <a:ext cx="537643" cy="26882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إرادة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303709" y="2288265"/>
        <a:ext cx="537643" cy="268821"/>
      </dsp:txXfrm>
    </dsp:sp>
    <dsp:sp modelId="{9626BFA0-B334-46C9-81E4-FB747BEB149F}">
      <dsp:nvSpPr>
        <dsp:cNvPr id="0" name=""/>
        <dsp:cNvSpPr/>
      </dsp:nvSpPr>
      <dsp:spPr>
        <a:xfrm>
          <a:off x="1954258" y="2288265"/>
          <a:ext cx="537643" cy="26882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علم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954258" y="2288265"/>
        <a:ext cx="537643" cy="268821"/>
      </dsp:txXfrm>
    </dsp:sp>
    <dsp:sp modelId="{6548A80B-4BD5-43A7-B1E5-5EB4E12FAA04}">
      <dsp:nvSpPr>
        <dsp:cNvPr id="0" name=""/>
        <dsp:cNvSpPr/>
      </dsp:nvSpPr>
      <dsp:spPr>
        <a:xfrm>
          <a:off x="1819847" y="2669992"/>
          <a:ext cx="537643" cy="26882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819847" y="2669992"/>
        <a:ext cx="537643" cy="268821"/>
      </dsp:txXfrm>
    </dsp:sp>
    <dsp:sp modelId="{7770AD2E-14FA-48A0-BF65-BFF56A1665A4}">
      <dsp:nvSpPr>
        <dsp:cNvPr id="0" name=""/>
        <dsp:cNvSpPr/>
      </dsp:nvSpPr>
      <dsp:spPr>
        <a:xfrm>
          <a:off x="1819847" y="3051718"/>
          <a:ext cx="537643" cy="26882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819847" y="3051718"/>
        <a:ext cx="537643" cy="268821"/>
      </dsp:txXfrm>
    </dsp:sp>
    <dsp:sp modelId="{8C56DF37-EF8F-4426-A340-D3C55834910D}">
      <dsp:nvSpPr>
        <dsp:cNvPr id="0" name=""/>
        <dsp:cNvSpPr/>
      </dsp:nvSpPr>
      <dsp:spPr>
        <a:xfrm>
          <a:off x="1819847" y="3433445"/>
          <a:ext cx="537643" cy="26882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3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819847" y="3433445"/>
        <a:ext cx="537643" cy="268821"/>
      </dsp:txXfrm>
    </dsp:sp>
    <dsp:sp modelId="{27C19550-CD35-4BC3-A71D-A3895AAD4913}">
      <dsp:nvSpPr>
        <dsp:cNvPr id="0" name=""/>
        <dsp:cNvSpPr/>
      </dsp:nvSpPr>
      <dsp:spPr>
        <a:xfrm>
          <a:off x="2604806" y="1906538"/>
          <a:ext cx="537643" cy="56217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الشروع في جريمة هتك العرض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604806" y="1906538"/>
        <a:ext cx="537643" cy="562170"/>
      </dsp:txXfrm>
    </dsp:sp>
    <dsp:sp modelId="{5690B38F-BD69-4646-97D5-55B11E46D67D}">
      <dsp:nvSpPr>
        <dsp:cNvPr id="0" name=""/>
        <dsp:cNvSpPr/>
      </dsp:nvSpPr>
      <dsp:spPr>
        <a:xfrm>
          <a:off x="2604806" y="2581614"/>
          <a:ext cx="537643" cy="79619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يتحقق وساوى بين الجريمة التامة والشروع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604806" y="2581614"/>
        <a:ext cx="537643" cy="796198"/>
      </dsp:txXfrm>
    </dsp:sp>
    <dsp:sp modelId="{A4EC1E14-F0F4-4F29-BD96-1F19289FB200}">
      <dsp:nvSpPr>
        <dsp:cNvPr id="0" name=""/>
        <dsp:cNvSpPr/>
      </dsp:nvSpPr>
      <dsp:spPr>
        <a:xfrm>
          <a:off x="2604806" y="3490718"/>
          <a:ext cx="537643" cy="26882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الفقه الجنائي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604806" y="3490718"/>
        <a:ext cx="537643" cy="268821"/>
      </dsp:txXfrm>
    </dsp:sp>
    <dsp:sp modelId="{234BEF02-9714-41CC-A423-A75D324F7EE5}">
      <dsp:nvSpPr>
        <dsp:cNvPr id="0" name=""/>
        <dsp:cNvSpPr/>
      </dsp:nvSpPr>
      <dsp:spPr>
        <a:xfrm>
          <a:off x="2604806" y="3872445"/>
          <a:ext cx="537643" cy="26882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يوجد اتجاهين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604806" y="3872445"/>
        <a:ext cx="537643" cy="268821"/>
      </dsp:txXfrm>
    </dsp:sp>
    <dsp:sp modelId="{803E6BA7-3A2F-4934-A6EA-735CEFF83AC6}">
      <dsp:nvSpPr>
        <dsp:cNvPr id="0" name=""/>
        <dsp:cNvSpPr/>
      </dsp:nvSpPr>
      <dsp:spPr>
        <a:xfrm>
          <a:off x="2470396" y="4254171"/>
          <a:ext cx="537643" cy="26882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ثاني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470396" y="4254171"/>
        <a:ext cx="537643" cy="268821"/>
      </dsp:txXfrm>
    </dsp:sp>
    <dsp:sp modelId="{2325BA07-BE0A-44EA-A873-04F43CF759DA}">
      <dsp:nvSpPr>
        <dsp:cNvPr id="0" name=""/>
        <dsp:cNvSpPr/>
      </dsp:nvSpPr>
      <dsp:spPr>
        <a:xfrm>
          <a:off x="2470396" y="4635898"/>
          <a:ext cx="537643" cy="26882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أول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470396" y="4635898"/>
        <a:ext cx="537643" cy="268821"/>
      </dsp:txXfrm>
    </dsp:sp>
    <dsp:sp modelId="{21F89D18-D835-469D-8D8C-3D7925B25220}">
      <dsp:nvSpPr>
        <dsp:cNvPr id="0" name=""/>
        <dsp:cNvSpPr/>
      </dsp:nvSpPr>
      <dsp:spPr>
        <a:xfrm>
          <a:off x="3255355" y="1906538"/>
          <a:ext cx="537643" cy="26882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إنعدام</a:t>
          </a: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الرضا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255355" y="1906538"/>
        <a:ext cx="537643" cy="268821"/>
      </dsp:txXfrm>
    </dsp:sp>
    <dsp:sp modelId="{65357EAC-4D91-4028-8F5C-1D6E1122BA25}">
      <dsp:nvSpPr>
        <dsp:cNvPr id="0" name=""/>
        <dsp:cNvSpPr/>
      </dsp:nvSpPr>
      <dsp:spPr>
        <a:xfrm>
          <a:off x="3255355" y="2288265"/>
          <a:ext cx="537643" cy="95084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يتحقق بالقوة أو التهديد أو الحيلة أو بأوجهم ن أوجه عدم الرضا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255355" y="2288265"/>
        <a:ext cx="537643" cy="950849"/>
      </dsp:txXfrm>
    </dsp:sp>
    <dsp:sp modelId="{32A7A01F-86CA-41F5-9535-2800A48FA020}">
      <dsp:nvSpPr>
        <dsp:cNvPr id="0" name=""/>
        <dsp:cNvSpPr/>
      </dsp:nvSpPr>
      <dsp:spPr>
        <a:xfrm>
          <a:off x="3255355" y="3352019"/>
          <a:ext cx="537643" cy="142094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لا تتحقق الجريمة إذا كان الفعل المخل بالحياء وقع على شخص أتم الثامنة عشرة من عمره وبرضاه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255355" y="3352019"/>
        <a:ext cx="537643" cy="1420945"/>
      </dsp:txXfrm>
    </dsp:sp>
    <dsp:sp modelId="{149F1523-BBF8-467D-B0BD-DCA7C46B38AB}">
      <dsp:nvSpPr>
        <dsp:cNvPr id="0" name=""/>
        <dsp:cNvSpPr/>
      </dsp:nvSpPr>
      <dsp:spPr>
        <a:xfrm>
          <a:off x="4231178" y="1906538"/>
          <a:ext cx="537643" cy="26882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نشاط الجاني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231178" y="1906538"/>
        <a:ext cx="537643" cy="268821"/>
      </dsp:txXfrm>
    </dsp:sp>
    <dsp:sp modelId="{7D132176-E123-4A72-B78D-55DFA2865953}">
      <dsp:nvSpPr>
        <dsp:cNvPr id="0" name=""/>
        <dsp:cNvSpPr/>
      </dsp:nvSpPr>
      <dsp:spPr>
        <a:xfrm>
          <a:off x="3905904" y="2288265"/>
          <a:ext cx="537643" cy="51879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ثانيا- الأخلال الجسيم بالحياء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905904" y="2288265"/>
        <a:ext cx="537643" cy="518799"/>
      </dsp:txXfrm>
    </dsp:sp>
    <dsp:sp modelId="{158CBEE7-C8F8-415D-A32E-1ABBD78D4F03}">
      <dsp:nvSpPr>
        <dsp:cNvPr id="0" name=""/>
        <dsp:cNvSpPr/>
      </dsp:nvSpPr>
      <dsp:spPr>
        <a:xfrm>
          <a:off x="3905904" y="2919969"/>
          <a:ext cx="537643" cy="42798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يعود تقديره لمحكمة الموضوع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905904" y="2919969"/>
        <a:ext cx="537643" cy="427980"/>
      </dsp:txXfrm>
    </dsp:sp>
    <dsp:sp modelId="{32278B6F-898C-4FF0-B7A6-E4BB2EA8A335}">
      <dsp:nvSpPr>
        <dsp:cNvPr id="0" name=""/>
        <dsp:cNvSpPr/>
      </dsp:nvSpPr>
      <dsp:spPr>
        <a:xfrm>
          <a:off x="3905904" y="3460854"/>
          <a:ext cx="537643" cy="151589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لا تتحقق جريمة هتك العرض إذا لم يكن الفعل مخل بالحياء ولو كان الباعث جنسي أو لم يكن الفعل مخل بالحياء على نحو غير جسيم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905904" y="3460854"/>
        <a:ext cx="537643" cy="1515893"/>
      </dsp:txXfrm>
    </dsp:sp>
    <dsp:sp modelId="{DC474E2C-FC3D-4B98-8343-39DFD96D4D1E}">
      <dsp:nvSpPr>
        <dsp:cNvPr id="0" name=""/>
        <dsp:cNvSpPr/>
      </dsp:nvSpPr>
      <dsp:spPr>
        <a:xfrm>
          <a:off x="4556452" y="2288265"/>
          <a:ext cx="537643" cy="55685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أولا-المساس بجسم المجنى عليه أو عليها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556452" y="2288265"/>
        <a:ext cx="537643" cy="556850"/>
      </dsp:txXfrm>
    </dsp:sp>
    <dsp:sp modelId="{FC9A2CA4-B74D-4F26-88C4-C68177D2DB16}">
      <dsp:nvSpPr>
        <dsp:cNvPr id="0" name=""/>
        <dsp:cNvSpPr/>
      </dsp:nvSpPr>
      <dsp:spPr>
        <a:xfrm>
          <a:off x="4556452" y="2958021"/>
          <a:ext cx="537643" cy="47542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لا يشترط كشف العورة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556452" y="2958021"/>
        <a:ext cx="537643" cy="475424"/>
      </dsp:txXfrm>
    </dsp:sp>
    <dsp:sp modelId="{07072502-ED3C-4A88-B495-60D548A87CA5}">
      <dsp:nvSpPr>
        <dsp:cNvPr id="0" name=""/>
        <dsp:cNvSpPr/>
      </dsp:nvSpPr>
      <dsp:spPr>
        <a:xfrm>
          <a:off x="5207001" y="1906538"/>
          <a:ext cx="537643" cy="26882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علة التجريم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207001" y="1906538"/>
        <a:ext cx="537643" cy="268821"/>
      </dsp:txXfrm>
    </dsp:sp>
    <dsp:sp modelId="{B7B062D3-93CE-4FE8-84CB-943743B61406}">
      <dsp:nvSpPr>
        <dsp:cNvPr id="0" name=""/>
        <dsp:cNvSpPr/>
      </dsp:nvSpPr>
      <dsp:spPr>
        <a:xfrm>
          <a:off x="5207001" y="2288265"/>
          <a:ext cx="537643" cy="55685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اعتداء على حق الحرية الجنسية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207001" y="2288265"/>
        <a:ext cx="537643" cy="556850"/>
      </dsp:txXfrm>
    </dsp:sp>
    <dsp:sp modelId="{B0FB0742-F7E0-4799-ADB0-02AF6E623060}">
      <dsp:nvSpPr>
        <dsp:cNvPr id="0" name=""/>
        <dsp:cNvSpPr/>
      </dsp:nvSpPr>
      <dsp:spPr>
        <a:xfrm>
          <a:off x="5207001" y="2958021"/>
          <a:ext cx="537643" cy="69555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بفعل جنسي لا يصل لحد الاتصال الجنسي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207001" y="2958021"/>
        <a:ext cx="537643" cy="695551"/>
      </dsp:txXfrm>
    </dsp:sp>
    <dsp:sp modelId="{487893AD-378B-41EC-B9EF-84D3F4DA99AB}">
      <dsp:nvSpPr>
        <dsp:cNvPr id="0" name=""/>
        <dsp:cNvSpPr/>
      </dsp:nvSpPr>
      <dsp:spPr>
        <a:xfrm>
          <a:off x="5857549" y="1906538"/>
          <a:ext cx="537643" cy="26882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ما معنى هتك العرض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857549" y="1906538"/>
        <a:ext cx="537643" cy="268821"/>
      </dsp:txXfrm>
    </dsp:sp>
    <dsp:sp modelId="{8F5B2CE8-D92C-4AAF-99AA-F9C2BFB0EBA6}">
      <dsp:nvSpPr>
        <dsp:cNvPr id="0" name=""/>
        <dsp:cNvSpPr/>
      </dsp:nvSpPr>
      <dsp:spPr>
        <a:xfrm>
          <a:off x="5857549" y="2288265"/>
          <a:ext cx="537643" cy="26882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فعل مخل بالحياء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857549" y="2288265"/>
        <a:ext cx="537643" cy="268821"/>
      </dsp:txXfrm>
    </dsp:sp>
    <dsp:sp modelId="{DE08B8FA-A1D7-4FE3-88C5-F71205339542}">
      <dsp:nvSpPr>
        <dsp:cNvPr id="0" name=""/>
        <dsp:cNvSpPr/>
      </dsp:nvSpPr>
      <dsp:spPr>
        <a:xfrm>
          <a:off x="5857549" y="2669992"/>
          <a:ext cx="537643" cy="26882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فعل مخل بالحياء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857549" y="2669992"/>
        <a:ext cx="537643" cy="268821"/>
      </dsp:txXfrm>
    </dsp:sp>
    <dsp:sp modelId="{BF722C0F-B758-4F8E-B4AE-0D3B319BEC71}">
      <dsp:nvSpPr>
        <dsp:cNvPr id="0" name=""/>
        <dsp:cNvSpPr/>
      </dsp:nvSpPr>
      <dsp:spPr>
        <a:xfrm>
          <a:off x="5857549" y="3051718"/>
          <a:ext cx="537643" cy="43205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جسم المجنى عليه أو عليها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857549" y="3051718"/>
        <a:ext cx="537643" cy="432050"/>
      </dsp:txXfrm>
    </dsp:sp>
    <dsp:sp modelId="{64FC5B8C-D865-4B40-A58B-22CC5F8A626A}">
      <dsp:nvSpPr>
        <dsp:cNvPr id="0" name=""/>
        <dsp:cNvSpPr/>
      </dsp:nvSpPr>
      <dsp:spPr>
        <a:xfrm>
          <a:off x="5857549" y="3596674"/>
          <a:ext cx="537643" cy="49426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على درجة من الفحش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857549" y="3596674"/>
        <a:ext cx="537643" cy="494269"/>
      </dsp:txXfrm>
    </dsp:sp>
    <dsp:sp modelId="{9AB9D855-0E6D-438E-8525-9532EDD1D266}">
      <dsp:nvSpPr>
        <dsp:cNvPr id="0" name=""/>
        <dsp:cNvSpPr/>
      </dsp:nvSpPr>
      <dsp:spPr>
        <a:xfrm>
          <a:off x="5857549" y="4203848"/>
          <a:ext cx="537643" cy="55685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عد المساس بعورات المجنى عليه أو عليها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857549" y="4203848"/>
        <a:ext cx="537643" cy="556850"/>
      </dsp:txXfrm>
    </dsp:sp>
    <dsp:sp modelId="{44986E29-F93B-4CFD-AD69-5C127A2F1440}">
      <dsp:nvSpPr>
        <dsp:cNvPr id="0" name=""/>
        <dsp:cNvSpPr/>
      </dsp:nvSpPr>
      <dsp:spPr>
        <a:xfrm>
          <a:off x="5857549" y="4873604"/>
          <a:ext cx="537643" cy="53269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لم يكن بالوسع حجبها عن الناس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857549" y="4873604"/>
        <a:ext cx="537643" cy="532697"/>
      </dsp:txXfrm>
    </dsp:sp>
    <dsp:sp modelId="{0391A320-E682-4AE6-8927-267F802D1810}">
      <dsp:nvSpPr>
        <dsp:cNvPr id="0" name=""/>
        <dsp:cNvSpPr/>
      </dsp:nvSpPr>
      <dsp:spPr>
        <a:xfrm>
          <a:off x="7483921" y="1906538"/>
          <a:ext cx="537643" cy="26882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لها صورتين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7483921" y="1906538"/>
        <a:ext cx="537643" cy="268821"/>
      </dsp:txXfrm>
    </dsp:sp>
    <dsp:sp modelId="{90B66F4A-0EC1-4D35-A0FC-BAADD9BB186A}">
      <dsp:nvSpPr>
        <dsp:cNvPr id="0" name=""/>
        <dsp:cNvSpPr/>
      </dsp:nvSpPr>
      <dsp:spPr>
        <a:xfrm>
          <a:off x="6833372" y="2288265"/>
          <a:ext cx="537643" cy="26882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اعتداء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833372" y="2288265"/>
        <a:ext cx="537643" cy="268821"/>
      </dsp:txXfrm>
    </dsp:sp>
    <dsp:sp modelId="{D21FF6F3-AEFE-482A-AF73-760F54AF9ADB}">
      <dsp:nvSpPr>
        <dsp:cNvPr id="0" name=""/>
        <dsp:cNvSpPr/>
      </dsp:nvSpPr>
      <dsp:spPr>
        <a:xfrm>
          <a:off x="6833372" y="2669992"/>
          <a:ext cx="537643" cy="26882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عرض شخصي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833372" y="2669992"/>
        <a:ext cx="537643" cy="268821"/>
      </dsp:txXfrm>
    </dsp:sp>
    <dsp:sp modelId="{C3100C5A-645A-4FBA-9C90-ADF9D352468A}">
      <dsp:nvSpPr>
        <dsp:cNvPr id="0" name=""/>
        <dsp:cNvSpPr/>
      </dsp:nvSpPr>
      <dsp:spPr>
        <a:xfrm>
          <a:off x="6508098" y="3051718"/>
          <a:ext cx="537643" cy="26882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أنثى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508098" y="3051718"/>
        <a:ext cx="537643" cy="268821"/>
      </dsp:txXfrm>
    </dsp:sp>
    <dsp:sp modelId="{FDB3BEF2-D645-49FA-9731-CE4D4B337167}">
      <dsp:nvSpPr>
        <dsp:cNvPr id="0" name=""/>
        <dsp:cNvSpPr/>
      </dsp:nvSpPr>
      <dsp:spPr>
        <a:xfrm>
          <a:off x="7158646" y="3051718"/>
          <a:ext cx="537643" cy="26882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ذكر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7158646" y="3051718"/>
        <a:ext cx="537643" cy="268821"/>
      </dsp:txXfrm>
    </dsp:sp>
    <dsp:sp modelId="{EC5BD76E-D8E9-45CE-9B37-BE9D1CA2CE3F}">
      <dsp:nvSpPr>
        <dsp:cNvPr id="0" name=""/>
        <dsp:cNvSpPr/>
      </dsp:nvSpPr>
      <dsp:spPr>
        <a:xfrm>
          <a:off x="6832684" y="3433445"/>
          <a:ext cx="537643" cy="55685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دون الثامنة عشرة من عمرها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832684" y="3433445"/>
        <a:ext cx="537643" cy="556856"/>
      </dsp:txXfrm>
    </dsp:sp>
    <dsp:sp modelId="{D06622EB-3C77-42BE-9AE9-9C2A907277C8}">
      <dsp:nvSpPr>
        <dsp:cNvPr id="0" name=""/>
        <dsp:cNvSpPr/>
      </dsp:nvSpPr>
      <dsp:spPr>
        <a:xfrm>
          <a:off x="6837625" y="4103207"/>
          <a:ext cx="537643" cy="26882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دون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837625" y="4103207"/>
        <a:ext cx="537643" cy="268821"/>
      </dsp:txXfrm>
    </dsp:sp>
    <dsp:sp modelId="{9FFCD8F0-AB31-4C9D-9F74-FA20D2E31F4A}">
      <dsp:nvSpPr>
        <dsp:cNvPr id="0" name=""/>
        <dsp:cNvSpPr/>
      </dsp:nvSpPr>
      <dsp:spPr>
        <a:xfrm>
          <a:off x="6843662" y="4484933"/>
          <a:ext cx="537643" cy="26882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القوة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843662" y="4484933"/>
        <a:ext cx="537643" cy="268821"/>
      </dsp:txXfrm>
    </dsp:sp>
    <dsp:sp modelId="{859AF20D-F896-4445-BF65-A47F468BAE91}">
      <dsp:nvSpPr>
        <dsp:cNvPr id="0" name=""/>
        <dsp:cNvSpPr/>
      </dsp:nvSpPr>
      <dsp:spPr>
        <a:xfrm>
          <a:off x="6843662" y="4866660"/>
          <a:ext cx="537643" cy="26882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التهديد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843662" y="4866660"/>
        <a:ext cx="537643" cy="268821"/>
      </dsp:txXfrm>
    </dsp:sp>
    <dsp:sp modelId="{21639CA7-6C09-4E5E-ADCA-0607374C7EC5}">
      <dsp:nvSpPr>
        <dsp:cNvPr id="0" name=""/>
        <dsp:cNvSpPr/>
      </dsp:nvSpPr>
      <dsp:spPr>
        <a:xfrm>
          <a:off x="6843662" y="5248387"/>
          <a:ext cx="537643" cy="26882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الحيلة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843662" y="5248387"/>
        <a:ext cx="537643" cy="268821"/>
      </dsp:txXfrm>
    </dsp:sp>
    <dsp:sp modelId="{60209F02-2739-4C3C-9758-E3C4C61977C4}">
      <dsp:nvSpPr>
        <dsp:cNvPr id="0" name=""/>
        <dsp:cNvSpPr/>
      </dsp:nvSpPr>
      <dsp:spPr>
        <a:xfrm>
          <a:off x="8134469" y="2288265"/>
          <a:ext cx="537643" cy="26882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إعتداء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8134469" y="2288265"/>
        <a:ext cx="537643" cy="268821"/>
      </dsp:txXfrm>
    </dsp:sp>
    <dsp:sp modelId="{AC6632FA-9168-4B20-859A-E72A9E90F6B3}">
      <dsp:nvSpPr>
        <dsp:cNvPr id="0" name=""/>
        <dsp:cNvSpPr/>
      </dsp:nvSpPr>
      <dsp:spPr>
        <a:xfrm>
          <a:off x="8134469" y="2669992"/>
          <a:ext cx="537643" cy="26882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عرض شخص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8134469" y="2669992"/>
        <a:ext cx="537643" cy="268821"/>
      </dsp:txXfrm>
    </dsp:sp>
    <dsp:sp modelId="{B47BC975-5106-473E-B583-93E580CBB290}">
      <dsp:nvSpPr>
        <dsp:cNvPr id="0" name=""/>
        <dsp:cNvSpPr/>
      </dsp:nvSpPr>
      <dsp:spPr>
        <a:xfrm>
          <a:off x="7809195" y="3051718"/>
          <a:ext cx="537643" cy="26882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أنثى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7809195" y="3051718"/>
        <a:ext cx="537643" cy="268821"/>
      </dsp:txXfrm>
    </dsp:sp>
    <dsp:sp modelId="{AC6A71AB-D53A-441C-A61A-682765B8CA72}">
      <dsp:nvSpPr>
        <dsp:cNvPr id="0" name=""/>
        <dsp:cNvSpPr/>
      </dsp:nvSpPr>
      <dsp:spPr>
        <a:xfrm>
          <a:off x="8459743" y="3051718"/>
          <a:ext cx="537643" cy="26882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ذكر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8459743" y="3051718"/>
        <a:ext cx="537643" cy="268821"/>
      </dsp:txXfrm>
    </dsp:sp>
    <dsp:sp modelId="{86920903-0B3F-47E0-B8FA-FED434E3FE85}">
      <dsp:nvSpPr>
        <dsp:cNvPr id="0" name=""/>
        <dsp:cNvSpPr/>
      </dsp:nvSpPr>
      <dsp:spPr>
        <a:xfrm>
          <a:off x="8138819" y="3433445"/>
          <a:ext cx="537643" cy="26882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بالقوة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8138819" y="3433445"/>
        <a:ext cx="537643" cy="268821"/>
      </dsp:txXfrm>
    </dsp:sp>
    <dsp:sp modelId="{D0911192-1EE9-4944-84E5-FB4FAD836185}">
      <dsp:nvSpPr>
        <dsp:cNvPr id="0" name=""/>
        <dsp:cNvSpPr/>
      </dsp:nvSpPr>
      <dsp:spPr>
        <a:xfrm>
          <a:off x="8138819" y="3815172"/>
          <a:ext cx="537643" cy="26882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التهديد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8138819" y="3815172"/>
        <a:ext cx="537643" cy="268821"/>
      </dsp:txXfrm>
    </dsp:sp>
    <dsp:sp modelId="{F237E622-463A-404E-9B72-477B4CAB6041}">
      <dsp:nvSpPr>
        <dsp:cNvPr id="0" name=""/>
        <dsp:cNvSpPr/>
      </dsp:nvSpPr>
      <dsp:spPr>
        <a:xfrm>
          <a:off x="8138819" y="4196899"/>
          <a:ext cx="537643" cy="26882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الحيلة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8138819" y="4196899"/>
        <a:ext cx="537643" cy="268821"/>
      </dsp:txXfrm>
    </dsp:sp>
    <dsp:sp modelId="{C0B449E1-B8A5-437F-B125-D408F89E69A6}">
      <dsp:nvSpPr>
        <dsp:cNvPr id="0" name=""/>
        <dsp:cNvSpPr/>
      </dsp:nvSpPr>
      <dsp:spPr>
        <a:xfrm>
          <a:off x="8138819" y="4578626"/>
          <a:ext cx="537643" cy="26882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أي وجه أخر من أوجه عدم الرضا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8138819" y="4578626"/>
        <a:ext cx="537643" cy="2688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42747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79939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60161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13415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03051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15679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71567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50646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31710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99812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79122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60061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رسم تخطيطي 3"/>
          <p:cNvGraphicFramePr/>
          <p:nvPr>
            <p:extLst>
              <p:ext uri="{D42A27DB-BD31-4B8C-83A1-F6EECF244321}">
                <p14:modId xmlns:p14="http://schemas.microsoft.com/office/powerpoint/2010/main" val="1494209903"/>
              </p:ext>
            </p:extLst>
          </p:nvPr>
        </p:nvGraphicFramePr>
        <p:xfrm>
          <a:off x="453000" y="369000"/>
          <a:ext cx="9000000" cy="612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86437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691</TotalTime>
  <Words>211</Words>
  <Application>Microsoft Office PowerPoint</Application>
  <PresentationFormat>A4 Paper (210x297 mm)</PresentationFormat>
  <Paragraphs>54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Company>حمادة قيس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حمادة</dc:creator>
  <cp:lastModifiedBy>A-H Center</cp:lastModifiedBy>
  <cp:revision>62</cp:revision>
  <dcterms:created xsi:type="dcterms:W3CDTF">2018-07-08T09:26:23Z</dcterms:created>
  <dcterms:modified xsi:type="dcterms:W3CDTF">2018-07-18T17:41:29Z</dcterms:modified>
</cp:coreProperties>
</file>