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3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961E9A-539D-4DD8-A16F-F99A81F44D3C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EB5B5D85-062E-4EE8-9F6A-BB5279E4C8F3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الفعل الفاضح غير العلني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7F29EE-4CFF-4777-A1DF-B67659944821}" type="parTrans" cxnId="{2419DD0F-CAD5-4C92-87B6-2DCD35A3C20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BA9961-6D8D-403B-9F00-612B8FBFCFB3}" type="sibTrans" cxnId="{2419DD0F-CAD5-4C92-87B6-2DCD35A3C20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1B5C8A-072F-44AD-91B8-950A3B1184B3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7752E4-DFE7-4616-B426-556BF5911E57}" type="parTrans" cxnId="{E8DD3B69-DDF1-47E1-BA26-CF5E19ED791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01F8DF-614C-4EE8-ADB3-3C9968E1759E}" type="sibTrans" cxnId="{E8DD3B69-DDF1-47E1-BA26-CF5E19ED791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722289-0569-46C0-95AA-2261E6952F70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340B70-EB25-49A6-994D-B9DA1E1DF410}" type="parTrans" cxnId="{0DF8DF5F-105A-45EA-A6FC-A0A948740F8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D93746-1404-4078-9FBC-0CA89E12F47E}" type="sibTrans" cxnId="{0DF8DF5F-105A-45EA-A6FC-A0A948740F8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B5A2B3-C943-4861-91C0-B443C6CE927E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الرضا والمجنى عليه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49ADAE-B44A-49DD-B646-805B7DD53DC4}" type="parTrans" cxnId="{9A3246A8-914F-47FC-A633-60E183D3FE8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9C00BB-1734-4215-BD2F-03A49E9B7F62}" type="sibTrans" cxnId="{9A3246A8-914F-47FC-A633-60E183D3FE8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527177-4967-453B-BFEE-FB0131BF61BA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المخل بالحياء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5E8516-87A1-40BE-B5DB-5E4B82C2B57A}" type="parTrans" cxnId="{03B3ADAB-EC71-48EF-A206-CBA357864A5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A0FE61-B046-4A1A-AC15-AFF059B43883}" type="sibTrans" cxnId="{03B3ADAB-EC71-48EF-A206-CBA357864A5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18EC4B-EB85-4F50-BAFE-9C4FB4872682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جنحة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617A17-F70E-4116-A308-B8829970CADC}" type="parTrans" cxnId="{1E730992-7A26-4289-A6F6-F95F099DB5C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AB9CEE-DAA2-4D81-9248-F7E4D8083D2A}" type="sibTrans" cxnId="{1E730992-7A26-4289-A6F6-F95F099DB5C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60538B-F7EB-439E-AE3E-6C50AF7754F6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 لا تزيد على سنة وغرامة لا تزيد على مائة دينار او </a:t>
          </a:r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بأحدى</a:t>
          </a: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هاتين القوبتين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924D64-9FAA-45AF-BAF1-5B685045DF46}" type="parTrans" cxnId="{A4740A30-250A-4D0D-8E73-7626CE09D64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9EC673-8E48-40E0-9CAA-F1C51BBAA511}" type="sibTrans" cxnId="{A4740A30-250A-4D0D-8E73-7626CE09D64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CBF66F-B794-42CA-A348-8E3FE965D04F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الإرادة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F59B89-D683-4733-8FF4-B680DF6F1685}" type="parTrans" cxnId="{F321FA96-8B65-41DF-9427-AAB76047B4B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744447-50F6-43B6-B95B-5C56ADAC0B9E}" type="sibTrans" cxnId="{F321FA96-8B65-41DF-9427-AAB76047B4B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818FBF-E783-47D6-9DC3-2419FBAA214D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المخل بالحياء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632A4C-00BB-42E5-8153-FE68E8615D93}" type="parTrans" cxnId="{B487700C-3A05-48CE-9CF8-C50E6C15CEB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5DC115-8819-4FCF-A885-C21D901A7E0C}" type="sibTrans" cxnId="{B487700C-3A05-48CE-9CF8-C50E6C15CEB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3C72CF-E18B-4ED1-A7CC-101B192C2A17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العلم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A5B085-CCB0-4E31-A672-A06BA13B63C1}" type="parTrans" cxnId="{B41B82E5-4E6B-4EAB-ACAA-A7F1897BD4F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8E0E62-DA25-485E-8FEE-4FA410240BB9}" type="sibTrans" cxnId="{B41B82E5-4E6B-4EAB-ACAA-A7F1897BD4F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F426EB-AD2C-4E8D-873B-C011BA68F9BA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مخل بحياء المجنى عليه ذكر أو أنثى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636B94-A832-4B11-B28F-7B021B805EEC}" type="parTrans" cxnId="{8B656A92-CB76-404C-AAF5-D6612612F15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677BCE-3280-48CB-B219-C1C80E5DFC5A}" type="sibTrans" cxnId="{8B656A92-CB76-404C-AAF5-D6612612F15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65BB9F-B57C-44FA-A400-7AD9F04335A4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عم رضا المجنى عليه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ABCCB9-2F4E-481A-9B27-A5E72B032D8C}" type="parTrans" cxnId="{E16B69C8-10A0-4A56-B7A2-32819C5A59C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ECC95C-AEDB-4208-A442-AF71F3FD041B}" type="sibTrans" cxnId="{E16B69C8-10A0-4A56-B7A2-32819C5A59C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1C28D5-380F-404B-BB1E-D9CDC3D45DE9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يتحقق بكل ما من شأنه أن يكشف عن عدم قبول المجنى عليه بالفعل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FFE54A-9464-40B0-9D98-B089973F92C1}" type="parTrans" cxnId="{0ABD7E24-5F01-4506-9686-0323B218906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BA765D-CF38-4829-98AF-0A8344AFA936}" type="sibTrans" cxnId="{0ABD7E24-5F01-4506-9686-0323B218906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37B8F4-499F-4D7B-88CC-693BD2DA3211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لا يحمي الشعور العام بالحياء فقط </a:t>
          </a:r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وأنما</a:t>
          </a: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الشعور الخاص للذكر والأنثى الذي يقع الفعل على شعورهما وأخلالاً بحيائهما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7D9DF1-F398-4945-8F0C-1AF3099545A9}" type="parTrans" cxnId="{8234704F-5C99-44F8-8A46-8A0F93B030B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44BBA5-BE40-4985-873E-771D4FD0F48E}" type="sibTrans" cxnId="{8234704F-5C99-44F8-8A46-8A0F93B030B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A5D7DC-677F-4896-AC4C-DDDCD28402EF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رضاء المجنى عليه الذكر أو الأنثى لا يحقق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0A73E5-1F5E-4308-A19E-6EFA66B07630}" type="parTrans" cxnId="{23F5C114-F776-4960-A14F-134D90CBF6A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817A58-78EE-4138-A947-AC4F97B2D208}" type="sibTrans" cxnId="{23F5C114-F776-4960-A14F-134D90CBF6A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A5C83A-6D85-4A46-AE63-A9977E6A3F5C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لانتفاء الشعور بالحياء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2607FD-3211-47B5-B510-6765150D95FD}" type="parTrans" cxnId="{769E014A-7838-47BD-81CD-EF304C56378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1DAEF3-D553-49AB-8CB7-936DCC6E1133}" type="sibTrans" cxnId="{769E014A-7838-47BD-81CD-EF304C56378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4C1E86-B418-4031-AE42-A6542531392E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المسألة موضوعية يعود تقديرها لمحكمة الموضوع وليس لمحكمة التمييز الحق في مراقبتها في هذا الشأن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587B8F-714D-4240-BB98-14A02E1D3D84}" type="parTrans" cxnId="{89C5CF34-3629-4FAB-BCDB-84C4714FE48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A2FFDD-2970-4880-9831-D843F91121E6}" type="sibTrans" cxnId="{89C5CF34-3629-4FAB-BCDB-84C4714FE48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6BDBE5-4DFF-49EF-B04B-111F595EF6B8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جسم المجنى عليه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50439E-457B-48D6-B39D-DF8A7723A1AA}" type="parTrans" cxnId="{4C73A75A-17AF-4CB7-A3AA-6A89539A5B9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50E2DF-1D5B-4903-A68D-E31E0DAF2156}" type="sibTrans" cxnId="{4C73A75A-17AF-4CB7-A3AA-6A89539A5B9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3F69A7-7702-4737-8E2B-78CA067A7C8A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ذكر أو أنثى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5607F3-A85F-45B7-B98D-D82E4E0ED396}" type="parTrans" cxnId="{6ADE6B72-EC2C-4EAA-8A2C-52B58316984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8DFF9A-617A-4948-AA7F-1D4302E8A388}" type="sibTrans" cxnId="{6ADE6B72-EC2C-4EAA-8A2C-52B58316984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872644-E9CE-4C03-B4B2-AAFB3EA74C39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يبلغ جسامة هتك العرض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3B6BFB-E630-4BF2-B943-14EFF0507363}" type="parTrans" cxnId="{378CB6A8-96E8-4CF4-B3EA-8E430BE9F6C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8E9BB2-1A6E-4A14-BC73-380EC0F51BBF}" type="sibTrans" cxnId="{378CB6A8-96E8-4CF4-B3EA-8E430BE9F6C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E97B39-867C-423D-A986-478F5C6EE3DD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يتطلب القانون حصول ضرر للمجنى عليه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9A2335-F1DD-4B60-B161-A79825AE7E19}" type="parTrans" cxnId="{2DDE71DB-C38D-4B74-AC34-6AF68EBCB4D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FE0747-105D-4FFF-B79C-A4EEDD807E72}" type="sibTrans" cxnId="{2DDE71DB-C38D-4B74-AC34-6AF68EBCB4D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CBB6A8-0CD4-4027-AFC5-B84E28F39248}">
      <dgm:prSet custT="1"/>
      <dgm:spPr/>
      <dgm:t>
        <a:bodyPr/>
        <a:lstStyle/>
        <a:p>
          <a:pPr rtl="1"/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إنتفاء</a:t>
          </a: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العلمية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534960-852E-44AE-9B5D-A9A3C5DB4C17}" type="parTrans" cxnId="{E5540479-D6D7-4561-9045-6C4DA75AB2A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7B054A-8442-43B4-A45D-76200877CED6}" type="sibTrans" cxnId="{E5540479-D6D7-4561-9045-6C4DA75AB2A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1FDE71-B804-4991-98A3-9EC04ED8D995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حكمية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76F084-E5A4-488A-A38D-2E54715B2E60}" type="parTrans" cxnId="{02530407-9F4F-4189-85B2-DBF7CB17A36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CE8FD2-2FDF-466B-ADE8-0E831E6A0537}" type="sibTrans" cxnId="{02530407-9F4F-4189-85B2-DBF7CB17A36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CD988A-4FDF-4340-B09C-C8D036CB6C89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حقيقية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ACB867-3C83-42D8-A33D-2163F3C713AE}" type="parTrans" cxnId="{BDB107BD-7C84-44EF-B7BB-6FBC6EAA3FD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136F75-2FC4-4B6D-ABCB-67D530E5427B}" type="sibTrans" cxnId="{BDB107BD-7C84-44EF-B7BB-6FBC6EAA3FD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FE457E-9749-4C65-98C8-E99655500AAE}" type="pres">
      <dgm:prSet presAssocID="{C8961E9A-539D-4DD8-A16F-F99A81F44D3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IQ"/>
        </a:p>
      </dgm:t>
    </dgm:pt>
    <dgm:pt modelId="{98407283-A250-45AA-ACB6-C1A87DD68F33}" type="pres">
      <dgm:prSet presAssocID="{EB5B5D85-062E-4EE8-9F6A-BB5279E4C8F3}" presName="hierRoot1" presStyleCnt="0">
        <dgm:presLayoutVars>
          <dgm:hierBranch val="init"/>
        </dgm:presLayoutVars>
      </dgm:prSet>
      <dgm:spPr/>
    </dgm:pt>
    <dgm:pt modelId="{85D4CEB3-A2B2-4ADF-9C57-091394FAE0CC}" type="pres">
      <dgm:prSet presAssocID="{EB5B5D85-062E-4EE8-9F6A-BB5279E4C8F3}" presName="rootComposite1" presStyleCnt="0"/>
      <dgm:spPr/>
    </dgm:pt>
    <dgm:pt modelId="{A3246315-7BDC-4BF5-9BF5-DD9C999A55A6}" type="pres">
      <dgm:prSet presAssocID="{EB5B5D85-062E-4EE8-9F6A-BB5279E4C8F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FDFE917-56ED-4A90-AE0F-C7164C108C14}" type="pres">
      <dgm:prSet presAssocID="{EB5B5D85-062E-4EE8-9F6A-BB5279E4C8F3}" presName="rootConnector1" presStyleLbl="node1" presStyleIdx="0" presStyleCnt="0"/>
      <dgm:spPr/>
      <dgm:t>
        <a:bodyPr/>
        <a:lstStyle/>
        <a:p>
          <a:pPr rtl="1"/>
          <a:endParaRPr lang="ar-IQ"/>
        </a:p>
      </dgm:t>
    </dgm:pt>
    <dgm:pt modelId="{41F3EB32-9E5B-41A1-BAE6-F65E9D485316}" type="pres">
      <dgm:prSet presAssocID="{EB5B5D85-062E-4EE8-9F6A-BB5279E4C8F3}" presName="hierChild2" presStyleCnt="0"/>
      <dgm:spPr/>
    </dgm:pt>
    <dgm:pt modelId="{94B4156D-B612-42A9-A10B-D901A41A3E79}" type="pres">
      <dgm:prSet presAssocID="{2F7752E4-DFE7-4616-B426-556BF5911E57}" presName="Name37" presStyleLbl="parChTrans1D2" presStyleIdx="0" presStyleCnt="4"/>
      <dgm:spPr/>
      <dgm:t>
        <a:bodyPr/>
        <a:lstStyle/>
        <a:p>
          <a:pPr rtl="1"/>
          <a:endParaRPr lang="ar-IQ"/>
        </a:p>
      </dgm:t>
    </dgm:pt>
    <dgm:pt modelId="{32989EFF-7DAE-45FD-B82D-1B9D40F65D73}" type="pres">
      <dgm:prSet presAssocID="{8E1B5C8A-072F-44AD-91B8-950A3B1184B3}" presName="hierRoot2" presStyleCnt="0">
        <dgm:presLayoutVars>
          <dgm:hierBranch/>
        </dgm:presLayoutVars>
      </dgm:prSet>
      <dgm:spPr/>
    </dgm:pt>
    <dgm:pt modelId="{5C87F1BC-D698-402B-AD48-73B57B85925B}" type="pres">
      <dgm:prSet presAssocID="{8E1B5C8A-072F-44AD-91B8-950A3B1184B3}" presName="rootComposite" presStyleCnt="0"/>
      <dgm:spPr/>
    </dgm:pt>
    <dgm:pt modelId="{6D3A7C0C-632D-456E-AEA1-425BB6C17403}" type="pres">
      <dgm:prSet presAssocID="{8E1B5C8A-072F-44AD-91B8-950A3B1184B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C8473B7-476B-46DC-95C6-E6764AC0A76B}" type="pres">
      <dgm:prSet presAssocID="{8E1B5C8A-072F-44AD-91B8-950A3B1184B3}" presName="rootConnector" presStyleLbl="node2" presStyleIdx="0" presStyleCnt="4"/>
      <dgm:spPr/>
      <dgm:t>
        <a:bodyPr/>
        <a:lstStyle/>
        <a:p>
          <a:pPr rtl="1"/>
          <a:endParaRPr lang="ar-IQ"/>
        </a:p>
      </dgm:t>
    </dgm:pt>
    <dgm:pt modelId="{225A8145-494E-4C62-AED5-3AA4143277B3}" type="pres">
      <dgm:prSet presAssocID="{8E1B5C8A-072F-44AD-91B8-950A3B1184B3}" presName="hierChild4" presStyleCnt="0"/>
      <dgm:spPr/>
    </dgm:pt>
    <dgm:pt modelId="{236C5094-0234-4B7A-845E-5A0263C55F5B}" type="pres">
      <dgm:prSet presAssocID="{EC617A17-F70E-4116-A308-B8829970CADC}" presName="Name35" presStyleLbl="parChTrans1D3" presStyleIdx="0" presStyleCnt="5"/>
      <dgm:spPr/>
      <dgm:t>
        <a:bodyPr/>
        <a:lstStyle/>
        <a:p>
          <a:pPr rtl="1"/>
          <a:endParaRPr lang="ar-IQ"/>
        </a:p>
      </dgm:t>
    </dgm:pt>
    <dgm:pt modelId="{B7D130D6-B655-49D3-878F-46EBB31E2CDA}" type="pres">
      <dgm:prSet presAssocID="{0618EC4B-EB85-4F50-BAFE-9C4FB4872682}" presName="hierRoot2" presStyleCnt="0">
        <dgm:presLayoutVars>
          <dgm:hierBranch/>
        </dgm:presLayoutVars>
      </dgm:prSet>
      <dgm:spPr/>
    </dgm:pt>
    <dgm:pt modelId="{A6733E1C-D76A-4591-9C21-E0EDC4298EF1}" type="pres">
      <dgm:prSet presAssocID="{0618EC4B-EB85-4F50-BAFE-9C4FB4872682}" presName="rootComposite" presStyleCnt="0"/>
      <dgm:spPr/>
    </dgm:pt>
    <dgm:pt modelId="{E17DC294-1CB2-4DEB-BCC9-0FB15A1CD945}" type="pres">
      <dgm:prSet presAssocID="{0618EC4B-EB85-4F50-BAFE-9C4FB4872682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E2F737B4-A8E0-4806-83D5-F4E5B73F1BBF}" type="pres">
      <dgm:prSet presAssocID="{0618EC4B-EB85-4F50-BAFE-9C4FB4872682}" presName="rootConnector" presStyleLbl="node3" presStyleIdx="0" presStyleCnt="5"/>
      <dgm:spPr/>
      <dgm:t>
        <a:bodyPr/>
        <a:lstStyle/>
        <a:p>
          <a:pPr rtl="1"/>
          <a:endParaRPr lang="ar-IQ"/>
        </a:p>
      </dgm:t>
    </dgm:pt>
    <dgm:pt modelId="{3B625337-4CA5-4FA5-9F4F-86652A1E36AD}" type="pres">
      <dgm:prSet presAssocID="{0618EC4B-EB85-4F50-BAFE-9C4FB4872682}" presName="hierChild4" presStyleCnt="0"/>
      <dgm:spPr/>
    </dgm:pt>
    <dgm:pt modelId="{C782CB60-A1CD-4B51-808C-D7F3BDF7F251}" type="pres">
      <dgm:prSet presAssocID="{97924D64-9FAA-45AF-BAF1-5B685045DF46}" presName="Name35" presStyleLbl="parChTrans1D4" presStyleIdx="0" presStyleCnt="14"/>
      <dgm:spPr/>
      <dgm:t>
        <a:bodyPr/>
        <a:lstStyle/>
        <a:p>
          <a:pPr rtl="1"/>
          <a:endParaRPr lang="ar-IQ"/>
        </a:p>
      </dgm:t>
    </dgm:pt>
    <dgm:pt modelId="{9467151A-9A30-424C-ABEA-7C0542A6DF60}" type="pres">
      <dgm:prSet presAssocID="{4D60538B-F7EB-439E-AE3E-6C50AF7754F6}" presName="hierRoot2" presStyleCnt="0">
        <dgm:presLayoutVars>
          <dgm:hierBranch val="init"/>
        </dgm:presLayoutVars>
      </dgm:prSet>
      <dgm:spPr/>
    </dgm:pt>
    <dgm:pt modelId="{2980C4F3-3CCD-470E-BC0C-87074D6E76A5}" type="pres">
      <dgm:prSet presAssocID="{4D60538B-F7EB-439E-AE3E-6C50AF7754F6}" presName="rootComposite" presStyleCnt="0"/>
      <dgm:spPr/>
    </dgm:pt>
    <dgm:pt modelId="{055D910B-8D9A-4896-B4C6-C7222DDB12BB}" type="pres">
      <dgm:prSet presAssocID="{4D60538B-F7EB-439E-AE3E-6C50AF7754F6}" presName="rootText" presStyleLbl="node4" presStyleIdx="0" presStyleCnt="14" custScaleY="16776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FAF3FC9-E732-49CD-A3D3-E6808E1A3737}" type="pres">
      <dgm:prSet presAssocID="{4D60538B-F7EB-439E-AE3E-6C50AF7754F6}" presName="rootConnector" presStyleLbl="node4" presStyleIdx="0" presStyleCnt="14"/>
      <dgm:spPr/>
      <dgm:t>
        <a:bodyPr/>
        <a:lstStyle/>
        <a:p>
          <a:pPr rtl="1"/>
          <a:endParaRPr lang="ar-IQ"/>
        </a:p>
      </dgm:t>
    </dgm:pt>
    <dgm:pt modelId="{842ED0F4-4B52-4B37-820F-3A6FD25C7C67}" type="pres">
      <dgm:prSet presAssocID="{4D60538B-F7EB-439E-AE3E-6C50AF7754F6}" presName="hierChild4" presStyleCnt="0"/>
      <dgm:spPr/>
    </dgm:pt>
    <dgm:pt modelId="{BC792C5D-A712-40DF-A3AD-40A4A5D00ED1}" type="pres">
      <dgm:prSet presAssocID="{4D60538B-F7EB-439E-AE3E-6C50AF7754F6}" presName="hierChild5" presStyleCnt="0"/>
      <dgm:spPr/>
    </dgm:pt>
    <dgm:pt modelId="{147CB358-B02F-4D2F-B9BC-A2C843C55599}" type="pres">
      <dgm:prSet presAssocID="{0618EC4B-EB85-4F50-BAFE-9C4FB4872682}" presName="hierChild5" presStyleCnt="0"/>
      <dgm:spPr/>
    </dgm:pt>
    <dgm:pt modelId="{99F673E9-233F-410C-9ACD-BBD8834F5618}" type="pres">
      <dgm:prSet presAssocID="{8E1B5C8A-072F-44AD-91B8-950A3B1184B3}" presName="hierChild5" presStyleCnt="0"/>
      <dgm:spPr/>
    </dgm:pt>
    <dgm:pt modelId="{12EE8450-ADE4-4438-A7AD-DAAD7DACFF18}" type="pres">
      <dgm:prSet presAssocID="{13340B70-EB25-49A6-994D-B9DA1E1DF410}" presName="Name37" presStyleLbl="parChTrans1D2" presStyleIdx="1" presStyleCnt="4"/>
      <dgm:spPr/>
      <dgm:t>
        <a:bodyPr/>
        <a:lstStyle/>
        <a:p>
          <a:pPr rtl="1"/>
          <a:endParaRPr lang="ar-IQ"/>
        </a:p>
      </dgm:t>
    </dgm:pt>
    <dgm:pt modelId="{BD53EA47-47FE-41D3-8132-A940A62364F1}" type="pres">
      <dgm:prSet presAssocID="{0A722289-0569-46C0-95AA-2261E6952F70}" presName="hierRoot2" presStyleCnt="0">
        <dgm:presLayoutVars>
          <dgm:hierBranch/>
        </dgm:presLayoutVars>
      </dgm:prSet>
      <dgm:spPr/>
    </dgm:pt>
    <dgm:pt modelId="{4D016B0D-CC32-483F-93CD-284AAD898EDE}" type="pres">
      <dgm:prSet presAssocID="{0A722289-0569-46C0-95AA-2261E6952F70}" presName="rootComposite" presStyleCnt="0"/>
      <dgm:spPr/>
    </dgm:pt>
    <dgm:pt modelId="{3B59D8FA-24AC-4F2B-86AE-BE565556D0D8}" type="pres">
      <dgm:prSet presAssocID="{0A722289-0569-46C0-95AA-2261E6952F70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52B70A2F-1F84-41F2-8B7D-1D9AE6BB1F70}" type="pres">
      <dgm:prSet presAssocID="{0A722289-0569-46C0-95AA-2261E6952F70}" presName="rootConnector" presStyleLbl="node2" presStyleIdx="1" presStyleCnt="4"/>
      <dgm:spPr/>
      <dgm:t>
        <a:bodyPr/>
        <a:lstStyle/>
        <a:p>
          <a:pPr rtl="1"/>
          <a:endParaRPr lang="ar-IQ"/>
        </a:p>
      </dgm:t>
    </dgm:pt>
    <dgm:pt modelId="{A3794658-23AA-48A3-83A5-0D706756D750}" type="pres">
      <dgm:prSet presAssocID="{0A722289-0569-46C0-95AA-2261E6952F70}" presName="hierChild4" presStyleCnt="0"/>
      <dgm:spPr/>
    </dgm:pt>
    <dgm:pt modelId="{B9668596-86E3-4BB8-9B70-28C2D0D61992}" type="pres">
      <dgm:prSet presAssocID="{D4F59B89-D683-4733-8FF4-B680DF6F1685}" presName="Name35" presStyleLbl="parChTrans1D3" presStyleIdx="1" presStyleCnt="5"/>
      <dgm:spPr/>
      <dgm:t>
        <a:bodyPr/>
        <a:lstStyle/>
        <a:p>
          <a:pPr rtl="1"/>
          <a:endParaRPr lang="ar-IQ"/>
        </a:p>
      </dgm:t>
    </dgm:pt>
    <dgm:pt modelId="{EF131C07-B3A7-4F02-A573-F7B9A3A6E9DA}" type="pres">
      <dgm:prSet presAssocID="{ADCBF66F-B794-42CA-A348-8E3FE965D04F}" presName="hierRoot2" presStyleCnt="0">
        <dgm:presLayoutVars>
          <dgm:hierBranch/>
        </dgm:presLayoutVars>
      </dgm:prSet>
      <dgm:spPr/>
    </dgm:pt>
    <dgm:pt modelId="{CD5D0800-7399-40D2-A487-0E7D6E1E4DE8}" type="pres">
      <dgm:prSet presAssocID="{ADCBF66F-B794-42CA-A348-8E3FE965D04F}" presName="rootComposite" presStyleCnt="0"/>
      <dgm:spPr/>
    </dgm:pt>
    <dgm:pt modelId="{C483E894-1B81-4886-898F-FEC48F9A2394}" type="pres">
      <dgm:prSet presAssocID="{ADCBF66F-B794-42CA-A348-8E3FE965D04F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3A72069-CAE0-471F-8CDD-D827FAFA88FE}" type="pres">
      <dgm:prSet presAssocID="{ADCBF66F-B794-42CA-A348-8E3FE965D04F}" presName="rootConnector" presStyleLbl="node3" presStyleIdx="1" presStyleCnt="5"/>
      <dgm:spPr/>
      <dgm:t>
        <a:bodyPr/>
        <a:lstStyle/>
        <a:p>
          <a:pPr rtl="1"/>
          <a:endParaRPr lang="ar-IQ"/>
        </a:p>
      </dgm:t>
    </dgm:pt>
    <dgm:pt modelId="{A5D343D4-30D4-4A1C-AA86-653073EC437D}" type="pres">
      <dgm:prSet presAssocID="{ADCBF66F-B794-42CA-A348-8E3FE965D04F}" presName="hierChild4" presStyleCnt="0"/>
      <dgm:spPr/>
    </dgm:pt>
    <dgm:pt modelId="{65C05DBF-C186-4B4D-A540-358304F73B0C}" type="pres">
      <dgm:prSet presAssocID="{DD632A4C-00BB-42E5-8153-FE68E8615D93}" presName="Name35" presStyleLbl="parChTrans1D4" presStyleIdx="1" presStyleCnt="14"/>
      <dgm:spPr/>
      <dgm:t>
        <a:bodyPr/>
        <a:lstStyle/>
        <a:p>
          <a:pPr rtl="1"/>
          <a:endParaRPr lang="ar-IQ"/>
        </a:p>
      </dgm:t>
    </dgm:pt>
    <dgm:pt modelId="{8A72F0B8-EECE-42A9-A2A9-C9097171E276}" type="pres">
      <dgm:prSet presAssocID="{60818FBF-E783-47D6-9DC3-2419FBAA214D}" presName="hierRoot2" presStyleCnt="0">
        <dgm:presLayoutVars>
          <dgm:hierBranch val="init"/>
        </dgm:presLayoutVars>
      </dgm:prSet>
      <dgm:spPr/>
    </dgm:pt>
    <dgm:pt modelId="{F1283483-9D1D-4373-A8B7-86972B75AB24}" type="pres">
      <dgm:prSet presAssocID="{60818FBF-E783-47D6-9DC3-2419FBAA214D}" presName="rootComposite" presStyleCnt="0"/>
      <dgm:spPr/>
    </dgm:pt>
    <dgm:pt modelId="{073D0AFD-BBDB-487F-960F-DB4E1A5FEC71}" type="pres">
      <dgm:prSet presAssocID="{60818FBF-E783-47D6-9DC3-2419FBAA214D}" presName="rootText" presStyleLbl="node4" presStyleIdx="1" presStyleCnt="1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DD1F88D-9003-4ED1-8A62-577F3FE4DF10}" type="pres">
      <dgm:prSet presAssocID="{60818FBF-E783-47D6-9DC3-2419FBAA214D}" presName="rootConnector" presStyleLbl="node4" presStyleIdx="1" presStyleCnt="14"/>
      <dgm:spPr/>
      <dgm:t>
        <a:bodyPr/>
        <a:lstStyle/>
        <a:p>
          <a:pPr rtl="1"/>
          <a:endParaRPr lang="ar-IQ"/>
        </a:p>
      </dgm:t>
    </dgm:pt>
    <dgm:pt modelId="{07EB8846-3777-4DE6-B769-C5F592DBD2E1}" type="pres">
      <dgm:prSet presAssocID="{60818FBF-E783-47D6-9DC3-2419FBAA214D}" presName="hierChild4" presStyleCnt="0"/>
      <dgm:spPr/>
    </dgm:pt>
    <dgm:pt modelId="{4998977D-8E48-4FA2-86D5-96C140239C13}" type="pres">
      <dgm:prSet presAssocID="{60818FBF-E783-47D6-9DC3-2419FBAA214D}" presName="hierChild5" presStyleCnt="0"/>
      <dgm:spPr/>
    </dgm:pt>
    <dgm:pt modelId="{D94FBC9C-0473-4290-90EF-CC0992ACE7B2}" type="pres">
      <dgm:prSet presAssocID="{ADCBF66F-B794-42CA-A348-8E3FE965D04F}" presName="hierChild5" presStyleCnt="0"/>
      <dgm:spPr/>
    </dgm:pt>
    <dgm:pt modelId="{F7CE2EB8-96FE-4E0B-B373-A3C64CE0A685}" type="pres">
      <dgm:prSet presAssocID="{1CA5B085-CCB0-4E31-A672-A06BA13B63C1}" presName="Name35" presStyleLbl="parChTrans1D3" presStyleIdx="2" presStyleCnt="5"/>
      <dgm:spPr/>
      <dgm:t>
        <a:bodyPr/>
        <a:lstStyle/>
        <a:p>
          <a:pPr rtl="1"/>
          <a:endParaRPr lang="ar-IQ"/>
        </a:p>
      </dgm:t>
    </dgm:pt>
    <dgm:pt modelId="{400F4B6D-359C-4965-8E2E-3F71AF3DC159}" type="pres">
      <dgm:prSet presAssocID="{C73C72CF-E18B-4ED1-A7CC-101B192C2A17}" presName="hierRoot2" presStyleCnt="0">
        <dgm:presLayoutVars>
          <dgm:hierBranch/>
        </dgm:presLayoutVars>
      </dgm:prSet>
      <dgm:spPr/>
    </dgm:pt>
    <dgm:pt modelId="{98B40BD9-E28B-4C85-A23D-808E08F61EAF}" type="pres">
      <dgm:prSet presAssocID="{C73C72CF-E18B-4ED1-A7CC-101B192C2A17}" presName="rootComposite" presStyleCnt="0"/>
      <dgm:spPr/>
    </dgm:pt>
    <dgm:pt modelId="{65EE13A6-F430-44ED-A5C1-A7F9DA5C9FE4}" type="pres">
      <dgm:prSet presAssocID="{C73C72CF-E18B-4ED1-A7CC-101B192C2A17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144976C9-9117-4C26-A3DA-34CDC72A78A1}" type="pres">
      <dgm:prSet presAssocID="{C73C72CF-E18B-4ED1-A7CC-101B192C2A17}" presName="rootConnector" presStyleLbl="node3" presStyleIdx="2" presStyleCnt="5"/>
      <dgm:spPr/>
      <dgm:t>
        <a:bodyPr/>
        <a:lstStyle/>
        <a:p>
          <a:pPr rtl="1"/>
          <a:endParaRPr lang="ar-IQ"/>
        </a:p>
      </dgm:t>
    </dgm:pt>
    <dgm:pt modelId="{2B710C70-ACD3-49EA-83AF-FBDBFBD47EA2}" type="pres">
      <dgm:prSet presAssocID="{C73C72CF-E18B-4ED1-A7CC-101B192C2A17}" presName="hierChild4" presStyleCnt="0"/>
      <dgm:spPr/>
    </dgm:pt>
    <dgm:pt modelId="{5ABA86AE-A4D7-48A5-A79A-39B38797043E}" type="pres">
      <dgm:prSet presAssocID="{BD636B94-A832-4B11-B28F-7B021B805EEC}" presName="Name35" presStyleLbl="parChTrans1D4" presStyleIdx="2" presStyleCnt="14"/>
      <dgm:spPr/>
      <dgm:t>
        <a:bodyPr/>
        <a:lstStyle/>
        <a:p>
          <a:pPr rtl="1"/>
          <a:endParaRPr lang="ar-IQ"/>
        </a:p>
      </dgm:t>
    </dgm:pt>
    <dgm:pt modelId="{845A2892-659A-4AA3-A641-547C120B7C6D}" type="pres">
      <dgm:prSet presAssocID="{11F426EB-AD2C-4E8D-873B-C011BA68F9BA}" presName="hierRoot2" presStyleCnt="0">
        <dgm:presLayoutVars>
          <dgm:hierBranch/>
        </dgm:presLayoutVars>
      </dgm:prSet>
      <dgm:spPr/>
    </dgm:pt>
    <dgm:pt modelId="{40841C4E-5EB1-424C-9761-DC7EC7ED4F8E}" type="pres">
      <dgm:prSet presAssocID="{11F426EB-AD2C-4E8D-873B-C011BA68F9BA}" presName="rootComposite" presStyleCnt="0"/>
      <dgm:spPr/>
    </dgm:pt>
    <dgm:pt modelId="{5F0B0335-142F-4DE6-8F14-972C378CF0E1}" type="pres">
      <dgm:prSet presAssocID="{11F426EB-AD2C-4E8D-873B-C011BA68F9BA}" presName="rootText" presStyleLbl="node4" presStyleIdx="2" presStyleCnt="1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98369B2C-921D-4B9F-A63C-2869715F6B4B}" type="pres">
      <dgm:prSet presAssocID="{11F426EB-AD2C-4E8D-873B-C011BA68F9BA}" presName="rootConnector" presStyleLbl="node4" presStyleIdx="2" presStyleCnt="14"/>
      <dgm:spPr/>
      <dgm:t>
        <a:bodyPr/>
        <a:lstStyle/>
        <a:p>
          <a:pPr rtl="1"/>
          <a:endParaRPr lang="ar-IQ"/>
        </a:p>
      </dgm:t>
    </dgm:pt>
    <dgm:pt modelId="{B6E27DA8-B2F7-4DD3-8358-9C4BE4B266B5}" type="pres">
      <dgm:prSet presAssocID="{11F426EB-AD2C-4E8D-873B-C011BA68F9BA}" presName="hierChild4" presStyleCnt="0"/>
      <dgm:spPr/>
    </dgm:pt>
    <dgm:pt modelId="{903744EB-0CC6-4993-912A-91677EEE1A50}" type="pres">
      <dgm:prSet presAssocID="{21ABCCB9-2F4E-481A-9B27-A5E72B032D8C}" presName="Name35" presStyleLbl="parChTrans1D4" presStyleIdx="3" presStyleCnt="14"/>
      <dgm:spPr/>
      <dgm:t>
        <a:bodyPr/>
        <a:lstStyle/>
        <a:p>
          <a:pPr rtl="1"/>
          <a:endParaRPr lang="ar-IQ"/>
        </a:p>
      </dgm:t>
    </dgm:pt>
    <dgm:pt modelId="{D1D4AAC3-119A-4329-922A-C2E82B872EB1}" type="pres">
      <dgm:prSet presAssocID="{1D65BB9F-B57C-44FA-A400-7AD9F04335A4}" presName="hierRoot2" presStyleCnt="0">
        <dgm:presLayoutVars>
          <dgm:hierBranch val="init"/>
        </dgm:presLayoutVars>
      </dgm:prSet>
      <dgm:spPr/>
    </dgm:pt>
    <dgm:pt modelId="{B269475F-9134-49DD-A7D8-5813C4069E74}" type="pres">
      <dgm:prSet presAssocID="{1D65BB9F-B57C-44FA-A400-7AD9F04335A4}" presName="rootComposite" presStyleCnt="0"/>
      <dgm:spPr/>
    </dgm:pt>
    <dgm:pt modelId="{6D170970-797A-4E79-897C-7EFACF2ECB6B}" type="pres">
      <dgm:prSet presAssocID="{1D65BB9F-B57C-44FA-A400-7AD9F04335A4}" presName="rootText" presStyleLbl="node4" presStyleIdx="3" presStyleCnt="1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C6B9ED12-BDC8-4B8E-B24B-FA099447C7DE}" type="pres">
      <dgm:prSet presAssocID="{1D65BB9F-B57C-44FA-A400-7AD9F04335A4}" presName="rootConnector" presStyleLbl="node4" presStyleIdx="3" presStyleCnt="14"/>
      <dgm:spPr/>
      <dgm:t>
        <a:bodyPr/>
        <a:lstStyle/>
        <a:p>
          <a:pPr rtl="1"/>
          <a:endParaRPr lang="ar-IQ"/>
        </a:p>
      </dgm:t>
    </dgm:pt>
    <dgm:pt modelId="{9CA533EF-EB36-4D90-8E20-5C17627E65D4}" type="pres">
      <dgm:prSet presAssocID="{1D65BB9F-B57C-44FA-A400-7AD9F04335A4}" presName="hierChild4" presStyleCnt="0"/>
      <dgm:spPr/>
    </dgm:pt>
    <dgm:pt modelId="{E3FDCA86-E50C-497A-ADA3-4B5DCA79ECB0}" type="pres">
      <dgm:prSet presAssocID="{1D65BB9F-B57C-44FA-A400-7AD9F04335A4}" presName="hierChild5" presStyleCnt="0"/>
      <dgm:spPr/>
    </dgm:pt>
    <dgm:pt modelId="{913B22C4-6747-43C4-895A-6B820FC50427}" type="pres">
      <dgm:prSet presAssocID="{11F426EB-AD2C-4E8D-873B-C011BA68F9BA}" presName="hierChild5" presStyleCnt="0"/>
      <dgm:spPr/>
    </dgm:pt>
    <dgm:pt modelId="{C01C3204-92AF-44B3-BE60-A3EEC31FC404}" type="pres">
      <dgm:prSet presAssocID="{C73C72CF-E18B-4ED1-A7CC-101B192C2A17}" presName="hierChild5" presStyleCnt="0"/>
      <dgm:spPr/>
    </dgm:pt>
    <dgm:pt modelId="{08BFCE78-7F18-4363-A1A8-6D63459D57C6}" type="pres">
      <dgm:prSet presAssocID="{0A722289-0569-46C0-95AA-2261E6952F70}" presName="hierChild5" presStyleCnt="0"/>
      <dgm:spPr/>
    </dgm:pt>
    <dgm:pt modelId="{F02AE711-5CDB-493B-B060-9D1D1AA114D0}" type="pres">
      <dgm:prSet presAssocID="{0949ADAE-B44A-49DD-B646-805B7DD53DC4}" presName="Name37" presStyleLbl="parChTrans1D2" presStyleIdx="2" presStyleCnt="4"/>
      <dgm:spPr/>
      <dgm:t>
        <a:bodyPr/>
        <a:lstStyle/>
        <a:p>
          <a:pPr rtl="1"/>
          <a:endParaRPr lang="ar-IQ"/>
        </a:p>
      </dgm:t>
    </dgm:pt>
    <dgm:pt modelId="{8EC23D2E-F3E5-46EB-89B2-F72A1105F407}" type="pres">
      <dgm:prSet presAssocID="{F1B5A2B3-C943-4861-91C0-B443C6CE927E}" presName="hierRoot2" presStyleCnt="0">
        <dgm:presLayoutVars>
          <dgm:hierBranch/>
        </dgm:presLayoutVars>
      </dgm:prSet>
      <dgm:spPr/>
    </dgm:pt>
    <dgm:pt modelId="{E0540326-A8BC-496A-9153-76FA3355B99C}" type="pres">
      <dgm:prSet presAssocID="{F1B5A2B3-C943-4861-91C0-B443C6CE927E}" presName="rootComposite" presStyleCnt="0"/>
      <dgm:spPr/>
    </dgm:pt>
    <dgm:pt modelId="{E3F0B1AB-BD4F-409C-860C-B053209C723B}" type="pres">
      <dgm:prSet presAssocID="{F1B5A2B3-C943-4861-91C0-B443C6CE927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91DCAD03-DC52-4A4C-A0C5-F6EA712AB169}" type="pres">
      <dgm:prSet presAssocID="{F1B5A2B3-C943-4861-91C0-B443C6CE927E}" presName="rootConnector" presStyleLbl="node2" presStyleIdx="2" presStyleCnt="4"/>
      <dgm:spPr/>
      <dgm:t>
        <a:bodyPr/>
        <a:lstStyle/>
        <a:p>
          <a:pPr rtl="1"/>
          <a:endParaRPr lang="ar-IQ"/>
        </a:p>
      </dgm:t>
    </dgm:pt>
    <dgm:pt modelId="{60E8D63C-683B-434C-AD31-3B0AE5B6D660}" type="pres">
      <dgm:prSet presAssocID="{F1B5A2B3-C943-4861-91C0-B443C6CE927E}" presName="hierChild4" presStyleCnt="0"/>
      <dgm:spPr/>
    </dgm:pt>
    <dgm:pt modelId="{0544EBF5-7DB6-411A-82C9-0C63052BA8AB}" type="pres">
      <dgm:prSet presAssocID="{F4FFE54A-9464-40B0-9D98-B089973F92C1}" presName="Name35" presStyleLbl="parChTrans1D3" presStyleIdx="3" presStyleCnt="5"/>
      <dgm:spPr/>
      <dgm:t>
        <a:bodyPr/>
        <a:lstStyle/>
        <a:p>
          <a:pPr rtl="1"/>
          <a:endParaRPr lang="ar-IQ"/>
        </a:p>
      </dgm:t>
    </dgm:pt>
    <dgm:pt modelId="{88A176D7-CADE-4857-81F8-46A316697BB6}" type="pres">
      <dgm:prSet presAssocID="{F31C28D5-380F-404B-BB1E-D9CDC3D45DE9}" presName="hierRoot2" presStyleCnt="0">
        <dgm:presLayoutVars>
          <dgm:hierBranch/>
        </dgm:presLayoutVars>
      </dgm:prSet>
      <dgm:spPr/>
    </dgm:pt>
    <dgm:pt modelId="{4483F775-66D6-4F5A-9785-D1AC1FEC88C9}" type="pres">
      <dgm:prSet presAssocID="{F31C28D5-380F-404B-BB1E-D9CDC3D45DE9}" presName="rootComposite" presStyleCnt="0"/>
      <dgm:spPr/>
    </dgm:pt>
    <dgm:pt modelId="{12076DFC-303C-4261-B752-7031FC724F01}" type="pres">
      <dgm:prSet presAssocID="{F31C28D5-380F-404B-BB1E-D9CDC3D45DE9}" presName="rootText" presStyleLbl="node3" presStyleIdx="3" presStyleCnt="5" custScaleX="168617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DBD898B-10C7-4D44-8B5B-CD914A7F6F28}" type="pres">
      <dgm:prSet presAssocID="{F31C28D5-380F-404B-BB1E-D9CDC3D45DE9}" presName="rootConnector" presStyleLbl="node3" presStyleIdx="3" presStyleCnt="5"/>
      <dgm:spPr/>
      <dgm:t>
        <a:bodyPr/>
        <a:lstStyle/>
        <a:p>
          <a:pPr rtl="1"/>
          <a:endParaRPr lang="ar-IQ"/>
        </a:p>
      </dgm:t>
    </dgm:pt>
    <dgm:pt modelId="{7DA7CEA0-4D54-44F7-873F-A474019EED7A}" type="pres">
      <dgm:prSet presAssocID="{F31C28D5-380F-404B-BB1E-D9CDC3D45DE9}" presName="hierChild4" presStyleCnt="0"/>
      <dgm:spPr/>
    </dgm:pt>
    <dgm:pt modelId="{F440C2D2-8657-4347-927E-FF5618802D1A}" type="pres">
      <dgm:prSet presAssocID="{B67D9DF1-F398-4945-8F0C-1AF3099545A9}" presName="Name35" presStyleLbl="parChTrans1D4" presStyleIdx="4" presStyleCnt="14"/>
      <dgm:spPr/>
      <dgm:t>
        <a:bodyPr/>
        <a:lstStyle/>
        <a:p>
          <a:pPr rtl="1"/>
          <a:endParaRPr lang="ar-IQ"/>
        </a:p>
      </dgm:t>
    </dgm:pt>
    <dgm:pt modelId="{39058435-E4D6-44B2-B156-60A5AA480477}" type="pres">
      <dgm:prSet presAssocID="{6637B8F4-499F-4D7B-88CC-693BD2DA3211}" presName="hierRoot2" presStyleCnt="0">
        <dgm:presLayoutVars>
          <dgm:hierBranch/>
        </dgm:presLayoutVars>
      </dgm:prSet>
      <dgm:spPr/>
    </dgm:pt>
    <dgm:pt modelId="{30355ADA-60B5-41D1-93AC-9E21A1DC9409}" type="pres">
      <dgm:prSet presAssocID="{6637B8F4-499F-4D7B-88CC-693BD2DA3211}" presName="rootComposite" presStyleCnt="0"/>
      <dgm:spPr/>
    </dgm:pt>
    <dgm:pt modelId="{FB5E6697-C5DF-48F9-8A58-076C3BBC6453}" type="pres">
      <dgm:prSet presAssocID="{6637B8F4-499F-4D7B-88CC-693BD2DA3211}" presName="rootText" presStyleLbl="node4" presStyleIdx="4" presStyleCnt="14" custScaleX="1686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6597B27-D08C-46C7-B764-E7777EF180C4}" type="pres">
      <dgm:prSet presAssocID="{6637B8F4-499F-4D7B-88CC-693BD2DA3211}" presName="rootConnector" presStyleLbl="node4" presStyleIdx="4" presStyleCnt="14"/>
      <dgm:spPr/>
      <dgm:t>
        <a:bodyPr/>
        <a:lstStyle/>
        <a:p>
          <a:pPr rtl="1"/>
          <a:endParaRPr lang="ar-IQ"/>
        </a:p>
      </dgm:t>
    </dgm:pt>
    <dgm:pt modelId="{BF69081B-3EEC-4ACE-8B0B-753562A80BDA}" type="pres">
      <dgm:prSet presAssocID="{6637B8F4-499F-4D7B-88CC-693BD2DA3211}" presName="hierChild4" presStyleCnt="0"/>
      <dgm:spPr/>
    </dgm:pt>
    <dgm:pt modelId="{E91C25CE-6A67-4B42-B003-6FE21D5D8C5F}" type="pres">
      <dgm:prSet presAssocID="{780A73E5-1F5E-4308-A19E-6EFA66B07630}" presName="Name35" presStyleLbl="parChTrans1D4" presStyleIdx="5" presStyleCnt="14"/>
      <dgm:spPr/>
      <dgm:t>
        <a:bodyPr/>
        <a:lstStyle/>
        <a:p>
          <a:pPr rtl="1"/>
          <a:endParaRPr lang="ar-IQ"/>
        </a:p>
      </dgm:t>
    </dgm:pt>
    <dgm:pt modelId="{E7BF7054-F20E-40D9-BB2B-E02494260B9C}" type="pres">
      <dgm:prSet presAssocID="{ACA5D7DC-677F-4896-AC4C-DDDCD28402EF}" presName="hierRoot2" presStyleCnt="0">
        <dgm:presLayoutVars>
          <dgm:hierBranch/>
        </dgm:presLayoutVars>
      </dgm:prSet>
      <dgm:spPr/>
    </dgm:pt>
    <dgm:pt modelId="{2F7BA0E9-A9BC-49EA-B6FA-A47064186E8D}" type="pres">
      <dgm:prSet presAssocID="{ACA5D7DC-677F-4896-AC4C-DDDCD28402EF}" presName="rootComposite" presStyleCnt="0"/>
      <dgm:spPr/>
    </dgm:pt>
    <dgm:pt modelId="{CD136B1A-B365-4CE2-A4AA-9CC63180379F}" type="pres">
      <dgm:prSet presAssocID="{ACA5D7DC-677F-4896-AC4C-DDDCD28402EF}" presName="rootText" presStyleLbl="node4" presStyleIdx="5" presStyleCnt="1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BDC5774C-FDAB-432E-8700-C71326577906}" type="pres">
      <dgm:prSet presAssocID="{ACA5D7DC-677F-4896-AC4C-DDDCD28402EF}" presName="rootConnector" presStyleLbl="node4" presStyleIdx="5" presStyleCnt="14"/>
      <dgm:spPr/>
      <dgm:t>
        <a:bodyPr/>
        <a:lstStyle/>
        <a:p>
          <a:pPr rtl="1"/>
          <a:endParaRPr lang="ar-IQ"/>
        </a:p>
      </dgm:t>
    </dgm:pt>
    <dgm:pt modelId="{1DC36B6A-930A-4481-8100-D231CF06744C}" type="pres">
      <dgm:prSet presAssocID="{ACA5D7DC-677F-4896-AC4C-DDDCD28402EF}" presName="hierChild4" presStyleCnt="0"/>
      <dgm:spPr/>
    </dgm:pt>
    <dgm:pt modelId="{02BDA157-6576-409E-AB4C-8A0B9D7FA2C7}" type="pres">
      <dgm:prSet presAssocID="{192607FD-3211-47B5-B510-6765150D95FD}" presName="Name35" presStyleLbl="parChTrans1D4" presStyleIdx="6" presStyleCnt="14"/>
      <dgm:spPr/>
      <dgm:t>
        <a:bodyPr/>
        <a:lstStyle/>
        <a:p>
          <a:pPr rtl="1"/>
          <a:endParaRPr lang="ar-IQ"/>
        </a:p>
      </dgm:t>
    </dgm:pt>
    <dgm:pt modelId="{BEFF877F-540A-4635-AF2B-791AD83D0F2C}" type="pres">
      <dgm:prSet presAssocID="{8DA5C83A-6D85-4A46-AE63-A9977E6A3F5C}" presName="hierRoot2" presStyleCnt="0">
        <dgm:presLayoutVars>
          <dgm:hierBranch/>
        </dgm:presLayoutVars>
      </dgm:prSet>
      <dgm:spPr/>
    </dgm:pt>
    <dgm:pt modelId="{21B1471B-1761-4FE2-AC14-C16A370734D3}" type="pres">
      <dgm:prSet presAssocID="{8DA5C83A-6D85-4A46-AE63-A9977E6A3F5C}" presName="rootComposite" presStyleCnt="0"/>
      <dgm:spPr/>
    </dgm:pt>
    <dgm:pt modelId="{F704C008-28DB-4ACD-B9F8-EA6DF4EA143D}" type="pres">
      <dgm:prSet presAssocID="{8DA5C83A-6D85-4A46-AE63-A9977E6A3F5C}" presName="rootText" presStyleLbl="node4" presStyleIdx="6" presStyleCnt="1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3B4A4042-00D9-4D00-B8FE-366EE032C10F}" type="pres">
      <dgm:prSet presAssocID="{8DA5C83A-6D85-4A46-AE63-A9977E6A3F5C}" presName="rootConnector" presStyleLbl="node4" presStyleIdx="6" presStyleCnt="14"/>
      <dgm:spPr/>
      <dgm:t>
        <a:bodyPr/>
        <a:lstStyle/>
        <a:p>
          <a:pPr rtl="1"/>
          <a:endParaRPr lang="ar-IQ"/>
        </a:p>
      </dgm:t>
    </dgm:pt>
    <dgm:pt modelId="{FEE632CA-BCE3-4A5E-96E0-CE3F2884CC8D}" type="pres">
      <dgm:prSet presAssocID="{8DA5C83A-6D85-4A46-AE63-A9977E6A3F5C}" presName="hierChild4" presStyleCnt="0"/>
      <dgm:spPr/>
    </dgm:pt>
    <dgm:pt modelId="{49105CB6-7891-4F22-AFAB-88770411DEE4}" type="pres">
      <dgm:prSet presAssocID="{B1587B8F-714D-4240-BB98-14A02E1D3D84}" presName="Name35" presStyleLbl="parChTrans1D4" presStyleIdx="7" presStyleCnt="14"/>
      <dgm:spPr/>
      <dgm:t>
        <a:bodyPr/>
        <a:lstStyle/>
        <a:p>
          <a:pPr rtl="1"/>
          <a:endParaRPr lang="ar-IQ"/>
        </a:p>
      </dgm:t>
    </dgm:pt>
    <dgm:pt modelId="{04ED5C34-4EE9-44A7-849D-7632ABCD5AD3}" type="pres">
      <dgm:prSet presAssocID="{7D4C1E86-B418-4031-AE42-A6542531392E}" presName="hierRoot2" presStyleCnt="0">
        <dgm:presLayoutVars>
          <dgm:hierBranch val="init"/>
        </dgm:presLayoutVars>
      </dgm:prSet>
      <dgm:spPr/>
    </dgm:pt>
    <dgm:pt modelId="{14EED98B-9FB8-4B5F-B0C5-0E5E1E1A8114}" type="pres">
      <dgm:prSet presAssocID="{7D4C1E86-B418-4031-AE42-A6542531392E}" presName="rootComposite" presStyleCnt="0"/>
      <dgm:spPr/>
    </dgm:pt>
    <dgm:pt modelId="{E57B52F7-D1EC-43E4-9D81-B9CFE51C827B}" type="pres">
      <dgm:prSet presAssocID="{7D4C1E86-B418-4031-AE42-A6542531392E}" presName="rootText" presStyleLbl="node4" presStyleIdx="7" presStyleCnt="14" custScaleX="18150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F849DB3C-89CF-4CBC-B8B7-3398581BF5C3}" type="pres">
      <dgm:prSet presAssocID="{7D4C1E86-B418-4031-AE42-A6542531392E}" presName="rootConnector" presStyleLbl="node4" presStyleIdx="7" presStyleCnt="14"/>
      <dgm:spPr/>
      <dgm:t>
        <a:bodyPr/>
        <a:lstStyle/>
        <a:p>
          <a:pPr rtl="1"/>
          <a:endParaRPr lang="ar-IQ"/>
        </a:p>
      </dgm:t>
    </dgm:pt>
    <dgm:pt modelId="{DF7881B8-FF43-4A55-B7F5-2B3A74E8DDC1}" type="pres">
      <dgm:prSet presAssocID="{7D4C1E86-B418-4031-AE42-A6542531392E}" presName="hierChild4" presStyleCnt="0"/>
      <dgm:spPr/>
    </dgm:pt>
    <dgm:pt modelId="{1C54C4FE-8290-4CD8-85B5-54725CC78C30}" type="pres">
      <dgm:prSet presAssocID="{7D4C1E86-B418-4031-AE42-A6542531392E}" presName="hierChild5" presStyleCnt="0"/>
      <dgm:spPr/>
    </dgm:pt>
    <dgm:pt modelId="{642B8B78-F435-44CB-A924-F8E411982347}" type="pres">
      <dgm:prSet presAssocID="{8DA5C83A-6D85-4A46-AE63-A9977E6A3F5C}" presName="hierChild5" presStyleCnt="0"/>
      <dgm:spPr/>
    </dgm:pt>
    <dgm:pt modelId="{7B598DCC-E46A-49C2-BC79-C20C2406E36B}" type="pres">
      <dgm:prSet presAssocID="{ACA5D7DC-677F-4896-AC4C-DDDCD28402EF}" presName="hierChild5" presStyleCnt="0"/>
      <dgm:spPr/>
    </dgm:pt>
    <dgm:pt modelId="{C3374F59-DB4B-4158-AF9C-1014C8F4965C}" type="pres">
      <dgm:prSet presAssocID="{6637B8F4-499F-4D7B-88CC-693BD2DA3211}" presName="hierChild5" presStyleCnt="0"/>
      <dgm:spPr/>
    </dgm:pt>
    <dgm:pt modelId="{CAFEBC03-EF19-489E-B1FF-2E77C75CCC59}" type="pres">
      <dgm:prSet presAssocID="{F31C28D5-380F-404B-BB1E-D9CDC3D45DE9}" presName="hierChild5" presStyleCnt="0"/>
      <dgm:spPr/>
    </dgm:pt>
    <dgm:pt modelId="{C3F98F04-B1C4-4463-9820-5286900CDE6A}" type="pres">
      <dgm:prSet presAssocID="{F1B5A2B3-C943-4861-91C0-B443C6CE927E}" presName="hierChild5" presStyleCnt="0"/>
      <dgm:spPr/>
    </dgm:pt>
    <dgm:pt modelId="{45C0B3A3-3CEF-48C1-B2B4-FAAED49DE88E}" type="pres">
      <dgm:prSet presAssocID="{455E8516-87A1-40BE-B5DB-5E4B82C2B57A}" presName="Name37" presStyleLbl="parChTrans1D2" presStyleIdx="3" presStyleCnt="4"/>
      <dgm:spPr/>
      <dgm:t>
        <a:bodyPr/>
        <a:lstStyle/>
        <a:p>
          <a:pPr rtl="1"/>
          <a:endParaRPr lang="ar-IQ"/>
        </a:p>
      </dgm:t>
    </dgm:pt>
    <dgm:pt modelId="{43FEE6C9-DD7E-4ECE-B7E3-2916398A9B88}" type="pres">
      <dgm:prSet presAssocID="{73527177-4967-453B-BFEE-FB0131BF61BA}" presName="hierRoot2" presStyleCnt="0">
        <dgm:presLayoutVars>
          <dgm:hierBranch/>
        </dgm:presLayoutVars>
      </dgm:prSet>
      <dgm:spPr/>
    </dgm:pt>
    <dgm:pt modelId="{C1492613-DA80-4EF2-B22E-4D614B4F976B}" type="pres">
      <dgm:prSet presAssocID="{73527177-4967-453B-BFEE-FB0131BF61BA}" presName="rootComposite" presStyleCnt="0"/>
      <dgm:spPr/>
    </dgm:pt>
    <dgm:pt modelId="{5ABEF3E3-9796-426A-92BD-A12CD019B9A7}" type="pres">
      <dgm:prSet presAssocID="{73527177-4967-453B-BFEE-FB0131BF61BA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521BF373-F2EE-4FF0-A0F3-1284B9D05B03}" type="pres">
      <dgm:prSet presAssocID="{73527177-4967-453B-BFEE-FB0131BF61BA}" presName="rootConnector" presStyleLbl="node2" presStyleIdx="3" presStyleCnt="4"/>
      <dgm:spPr/>
      <dgm:t>
        <a:bodyPr/>
        <a:lstStyle/>
        <a:p>
          <a:pPr rtl="1"/>
          <a:endParaRPr lang="ar-IQ"/>
        </a:p>
      </dgm:t>
    </dgm:pt>
    <dgm:pt modelId="{FE7F48A2-3D25-4DF4-9490-5C1380B0434A}" type="pres">
      <dgm:prSet presAssocID="{73527177-4967-453B-BFEE-FB0131BF61BA}" presName="hierChild4" presStyleCnt="0"/>
      <dgm:spPr/>
    </dgm:pt>
    <dgm:pt modelId="{6A7C9451-BDC6-4B9C-829B-B27A93C95089}" type="pres">
      <dgm:prSet presAssocID="{8250439E-457B-48D6-B39D-DF8A7723A1AA}" presName="Name35" presStyleLbl="parChTrans1D3" presStyleIdx="4" presStyleCnt="5"/>
      <dgm:spPr/>
      <dgm:t>
        <a:bodyPr/>
        <a:lstStyle/>
        <a:p>
          <a:pPr rtl="1"/>
          <a:endParaRPr lang="ar-IQ"/>
        </a:p>
      </dgm:t>
    </dgm:pt>
    <dgm:pt modelId="{A4BFF515-F08F-4A48-8686-D3E320821ADF}" type="pres">
      <dgm:prSet presAssocID="{816BDBE5-4DFF-49EF-B04B-111F595EF6B8}" presName="hierRoot2" presStyleCnt="0">
        <dgm:presLayoutVars>
          <dgm:hierBranch/>
        </dgm:presLayoutVars>
      </dgm:prSet>
      <dgm:spPr/>
    </dgm:pt>
    <dgm:pt modelId="{7F19E023-FDCB-49C6-8095-B41812595E75}" type="pres">
      <dgm:prSet presAssocID="{816BDBE5-4DFF-49EF-B04B-111F595EF6B8}" presName="rootComposite" presStyleCnt="0"/>
      <dgm:spPr/>
    </dgm:pt>
    <dgm:pt modelId="{0FAAB276-900A-4B22-9EC1-AFBA040F2AD9}" type="pres">
      <dgm:prSet presAssocID="{816BDBE5-4DFF-49EF-B04B-111F595EF6B8}" presName="rootText" presStyleLbl="node3" presStyleIdx="4" presStyleCnt="5" custLinFactY="-42534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C660697B-E7D9-49E4-9C09-92716D535AF0}" type="pres">
      <dgm:prSet presAssocID="{816BDBE5-4DFF-49EF-B04B-111F595EF6B8}" presName="rootConnector" presStyleLbl="node3" presStyleIdx="4" presStyleCnt="5"/>
      <dgm:spPr/>
      <dgm:t>
        <a:bodyPr/>
        <a:lstStyle/>
        <a:p>
          <a:pPr rtl="1"/>
          <a:endParaRPr lang="ar-IQ"/>
        </a:p>
      </dgm:t>
    </dgm:pt>
    <dgm:pt modelId="{FD7FE73B-3E2A-4088-BE16-BEB197DDB1E3}" type="pres">
      <dgm:prSet presAssocID="{816BDBE5-4DFF-49EF-B04B-111F595EF6B8}" presName="hierChild4" presStyleCnt="0"/>
      <dgm:spPr/>
    </dgm:pt>
    <dgm:pt modelId="{1D311C8B-61E4-4C7E-9C51-54C05FE71E76}" type="pres">
      <dgm:prSet presAssocID="{0E5607F3-A85F-45B7-B98D-D82E4E0ED396}" presName="Name35" presStyleLbl="parChTrans1D4" presStyleIdx="8" presStyleCnt="14"/>
      <dgm:spPr/>
      <dgm:t>
        <a:bodyPr/>
        <a:lstStyle/>
        <a:p>
          <a:pPr rtl="1"/>
          <a:endParaRPr lang="ar-IQ"/>
        </a:p>
      </dgm:t>
    </dgm:pt>
    <dgm:pt modelId="{B2851EC6-A9B0-4125-BE8E-4CD9D918624C}" type="pres">
      <dgm:prSet presAssocID="{783F69A7-7702-4737-8E2B-78CA067A7C8A}" presName="hierRoot2" presStyleCnt="0">
        <dgm:presLayoutVars>
          <dgm:hierBranch/>
        </dgm:presLayoutVars>
      </dgm:prSet>
      <dgm:spPr/>
    </dgm:pt>
    <dgm:pt modelId="{0BF790B0-8549-4DDC-9CC7-37534AB6938E}" type="pres">
      <dgm:prSet presAssocID="{783F69A7-7702-4737-8E2B-78CA067A7C8A}" presName="rootComposite" presStyleCnt="0"/>
      <dgm:spPr/>
    </dgm:pt>
    <dgm:pt modelId="{223E000A-83C6-4665-B16C-7EFEA856F814}" type="pres">
      <dgm:prSet presAssocID="{783F69A7-7702-4737-8E2B-78CA067A7C8A}" presName="rootText" presStyleLbl="node4" presStyleIdx="8" presStyleCnt="14" custLinFactY="-23781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FB007BB3-398B-418A-B26C-C91D3A7F34D4}" type="pres">
      <dgm:prSet presAssocID="{783F69A7-7702-4737-8E2B-78CA067A7C8A}" presName="rootConnector" presStyleLbl="node4" presStyleIdx="8" presStyleCnt="14"/>
      <dgm:spPr/>
      <dgm:t>
        <a:bodyPr/>
        <a:lstStyle/>
        <a:p>
          <a:pPr rtl="1"/>
          <a:endParaRPr lang="ar-IQ"/>
        </a:p>
      </dgm:t>
    </dgm:pt>
    <dgm:pt modelId="{D4626E86-4D95-41DB-8B1D-5EF18B76C1E5}" type="pres">
      <dgm:prSet presAssocID="{783F69A7-7702-4737-8E2B-78CA067A7C8A}" presName="hierChild4" presStyleCnt="0"/>
      <dgm:spPr/>
    </dgm:pt>
    <dgm:pt modelId="{CC82FD3B-E7CD-4BB8-A50B-AD506A429CBA}" type="pres">
      <dgm:prSet presAssocID="{243B6BFB-E630-4BF2-B943-14EFF0507363}" presName="Name35" presStyleLbl="parChTrans1D4" presStyleIdx="9" presStyleCnt="14"/>
      <dgm:spPr/>
      <dgm:t>
        <a:bodyPr/>
        <a:lstStyle/>
        <a:p>
          <a:pPr rtl="1"/>
          <a:endParaRPr lang="ar-IQ"/>
        </a:p>
      </dgm:t>
    </dgm:pt>
    <dgm:pt modelId="{198FDE60-4EE1-4701-9858-57D27F024F03}" type="pres">
      <dgm:prSet presAssocID="{05872644-E9CE-4C03-B4B2-AAFB3EA74C39}" presName="hierRoot2" presStyleCnt="0">
        <dgm:presLayoutVars>
          <dgm:hierBranch/>
        </dgm:presLayoutVars>
      </dgm:prSet>
      <dgm:spPr/>
    </dgm:pt>
    <dgm:pt modelId="{6A9F85A4-7653-42F3-A4FB-FF871F5CEEF0}" type="pres">
      <dgm:prSet presAssocID="{05872644-E9CE-4C03-B4B2-AAFB3EA74C39}" presName="rootComposite" presStyleCnt="0"/>
      <dgm:spPr/>
    </dgm:pt>
    <dgm:pt modelId="{AC6A0529-3603-4AAE-805E-76A4200ADAF4}" type="pres">
      <dgm:prSet presAssocID="{05872644-E9CE-4C03-B4B2-AAFB3EA74C39}" presName="rootText" presStyleLbl="node4" presStyleIdx="9" presStyleCnt="1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7016C53-D0E7-419C-8A1D-E0AFC722BA37}" type="pres">
      <dgm:prSet presAssocID="{05872644-E9CE-4C03-B4B2-AAFB3EA74C39}" presName="rootConnector" presStyleLbl="node4" presStyleIdx="9" presStyleCnt="14"/>
      <dgm:spPr/>
      <dgm:t>
        <a:bodyPr/>
        <a:lstStyle/>
        <a:p>
          <a:pPr rtl="1"/>
          <a:endParaRPr lang="ar-IQ"/>
        </a:p>
      </dgm:t>
    </dgm:pt>
    <dgm:pt modelId="{73971FC1-77D5-4260-AE2D-07BAD4A6FF6F}" type="pres">
      <dgm:prSet presAssocID="{05872644-E9CE-4C03-B4B2-AAFB3EA74C39}" presName="hierChild4" presStyleCnt="0"/>
      <dgm:spPr/>
    </dgm:pt>
    <dgm:pt modelId="{A8C1E2D4-FE5A-4ECE-8A26-DFED4538560A}" type="pres">
      <dgm:prSet presAssocID="{539A2335-F1DD-4B60-B161-A79825AE7E19}" presName="Name35" presStyleLbl="parChTrans1D4" presStyleIdx="10" presStyleCnt="14"/>
      <dgm:spPr/>
      <dgm:t>
        <a:bodyPr/>
        <a:lstStyle/>
        <a:p>
          <a:pPr rtl="1"/>
          <a:endParaRPr lang="ar-IQ"/>
        </a:p>
      </dgm:t>
    </dgm:pt>
    <dgm:pt modelId="{FBC1FEEC-C35C-486A-832A-141DDD68ACE8}" type="pres">
      <dgm:prSet presAssocID="{04E97B39-867C-423D-A986-478F5C6EE3DD}" presName="hierRoot2" presStyleCnt="0">
        <dgm:presLayoutVars>
          <dgm:hierBranch/>
        </dgm:presLayoutVars>
      </dgm:prSet>
      <dgm:spPr/>
    </dgm:pt>
    <dgm:pt modelId="{CF1517CD-82C8-44A7-A870-A3E9CE6FE868}" type="pres">
      <dgm:prSet presAssocID="{04E97B39-867C-423D-A986-478F5C6EE3DD}" presName="rootComposite" presStyleCnt="0"/>
      <dgm:spPr/>
    </dgm:pt>
    <dgm:pt modelId="{6475FD97-BE41-4818-8FD8-1B0A5B9FB427}" type="pres">
      <dgm:prSet presAssocID="{04E97B39-867C-423D-A986-478F5C6EE3DD}" presName="rootText" presStyleLbl="node4" presStyleIdx="10" presStyleCnt="1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5C91C7CC-94B3-4816-8611-F32E211EB76B}" type="pres">
      <dgm:prSet presAssocID="{04E97B39-867C-423D-A986-478F5C6EE3DD}" presName="rootConnector" presStyleLbl="node4" presStyleIdx="10" presStyleCnt="14"/>
      <dgm:spPr/>
      <dgm:t>
        <a:bodyPr/>
        <a:lstStyle/>
        <a:p>
          <a:pPr rtl="1"/>
          <a:endParaRPr lang="ar-IQ"/>
        </a:p>
      </dgm:t>
    </dgm:pt>
    <dgm:pt modelId="{41B3C377-2BE1-4022-A430-3CAA92BE4C59}" type="pres">
      <dgm:prSet presAssocID="{04E97B39-867C-423D-A986-478F5C6EE3DD}" presName="hierChild4" presStyleCnt="0"/>
      <dgm:spPr/>
    </dgm:pt>
    <dgm:pt modelId="{A61A182B-9DC3-403D-87DC-5A78A3D201CC}" type="pres">
      <dgm:prSet presAssocID="{3B534960-852E-44AE-9B5D-A9A3C5DB4C17}" presName="Name35" presStyleLbl="parChTrans1D4" presStyleIdx="11" presStyleCnt="14"/>
      <dgm:spPr/>
      <dgm:t>
        <a:bodyPr/>
        <a:lstStyle/>
        <a:p>
          <a:pPr rtl="1"/>
          <a:endParaRPr lang="ar-IQ"/>
        </a:p>
      </dgm:t>
    </dgm:pt>
    <dgm:pt modelId="{0C98FE40-D6BF-4C55-A324-4694D466EBE5}" type="pres">
      <dgm:prSet presAssocID="{DBCBB6A8-0CD4-4027-AFC5-B84E28F39248}" presName="hierRoot2" presStyleCnt="0">
        <dgm:presLayoutVars>
          <dgm:hierBranch/>
        </dgm:presLayoutVars>
      </dgm:prSet>
      <dgm:spPr/>
    </dgm:pt>
    <dgm:pt modelId="{EAE22412-D483-41A7-AD99-28901EE7F21D}" type="pres">
      <dgm:prSet presAssocID="{DBCBB6A8-0CD4-4027-AFC5-B84E28F39248}" presName="rootComposite" presStyleCnt="0"/>
      <dgm:spPr/>
    </dgm:pt>
    <dgm:pt modelId="{3668D682-2BDF-48AF-BA6E-4108F53AF087}" type="pres">
      <dgm:prSet presAssocID="{DBCBB6A8-0CD4-4027-AFC5-B84E28F39248}" presName="rootText" presStyleLbl="node4" presStyleIdx="11" presStyleCnt="1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46B8AC41-4CB5-4AF1-963B-9131E9E68A8A}" type="pres">
      <dgm:prSet presAssocID="{DBCBB6A8-0CD4-4027-AFC5-B84E28F39248}" presName="rootConnector" presStyleLbl="node4" presStyleIdx="11" presStyleCnt="14"/>
      <dgm:spPr/>
      <dgm:t>
        <a:bodyPr/>
        <a:lstStyle/>
        <a:p>
          <a:pPr rtl="1"/>
          <a:endParaRPr lang="ar-IQ"/>
        </a:p>
      </dgm:t>
    </dgm:pt>
    <dgm:pt modelId="{D801302E-E447-4516-83FF-8D0815C3FCB2}" type="pres">
      <dgm:prSet presAssocID="{DBCBB6A8-0CD4-4027-AFC5-B84E28F39248}" presName="hierChild4" presStyleCnt="0"/>
      <dgm:spPr/>
    </dgm:pt>
    <dgm:pt modelId="{A8E49611-28DB-4F09-8C4E-2FA2BD598EED}" type="pres">
      <dgm:prSet presAssocID="{FB76F084-E5A4-488A-A38D-2E54715B2E60}" presName="Name35" presStyleLbl="parChTrans1D4" presStyleIdx="12" presStyleCnt="14"/>
      <dgm:spPr/>
      <dgm:t>
        <a:bodyPr/>
        <a:lstStyle/>
        <a:p>
          <a:pPr rtl="1"/>
          <a:endParaRPr lang="ar-IQ"/>
        </a:p>
      </dgm:t>
    </dgm:pt>
    <dgm:pt modelId="{7E2738A9-9081-4A24-8000-60742516E69C}" type="pres">
      <dgm:prSet presAssocID="{B71FDE71-B804-4991-98A3-9EC04ED8D995}" presName="hierRoot2" presStyleCnt="0">
        <dgm:presLayoutVars>
          <dgm:hierBranch val="init"/>
        </dgm:presLayoutVars>
      </dgm:prSet>
      <dgm:spPr/>
    </dgm:pt>
    <dgm:pt modelId="{1AD3C956-A703-4BEF-9D4C-A330F102481E}" type="pres">
      <dgm:prSet presAssocID="{B71FDE71-B804-4991-98A3-9EC04ED8D995}" presName="rootComposite" presStyleCnt="0"/>
      <dgm:spPr/>
    </dgm:pt>
    <dgm:pt modelId="{25B097E5-066C-48EE-85C5-2E51BABCD994}" type="pres">
      <dgm:prSet presAssocID="{B71FDE71-B804-4991-98A3-9EC04ED8D995}" presName="rootText" presStyleLbl="node4" presStyleIdx="12" presStyleCnt="1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0D679E3A-C912-4BF5-800E-8D9DB8B0346D}" type="pres">
      <dgm:prSet presAssocID="{B71FDE71-B804-4991-98A3-9EC04ED8D995}" presName="rootConnector" presStyleLbl="node4" presStyleIdx="12" presStyleCnt="14"/>
      <dgm:spPr/>
      <dgm:t>
        <a:bodyPr/>
        <a:lstStyle/>
        <a:p>
          <a:pPr rtl="1"/>
          <a:endParaRPr lang="ar-IQ"/>
        </a:p>
      </dgm:t>
    </dgm:pt>
    <dgm:pt modelId="{56B34C06-B0C4-4665-9DA6-B6D5C7250495}" type="pres">
      <dgm:prSet presAssocID="{B71FDE71-B804-4991-98A3-9EC04ED8D995}" presName="hierChild4" presStyleCnt="0"/>
      <dgm:spPr/>
    </dgm:pt>
    <dgm:pt modelId="{60115C16-0BC8-4DC2-B85D-4F15BCD66C1F}" type="pres">
      <dgm:prSet presAssocID="{B71FDE71-B804-4991-98A3-9EC04ED8D995}" presName="hierChild5" presStyleCnt="0"/>
      <dgm:spPr/>
    </dgm:pt>
    <dgm:pt modelId="{1A362CA3-12F3-4CE1-B48D-A00CF237F784}" type="pres">
      <dgm:prSet presAssocID="{05ACB867-3C83-42D8-A33D-2163F3C713AE}" presName="Name35" presStyleLbl="parChTrans1D4" presStyleIdx="13" presStyleCnt="14"/>
      <dgm:spPr/>
      <dgm:t>
        <a:bodyPr/>
        <a:lstStyle/>
        <a:p>
          <a:pPr rtl="1"/>
          <a:endParaRPr lang="ar-IQ"/>
        </a:p>
      </dgm:t>
    </dgm:pt>
    <dgm:pt modelId="{517D74DC-AD2A-453A-971E-7DF5B30CD74C}" type="pres">
      <dgm:prSet presAssocID="{D8CD988A-4FDF-4340-B09C-C8D036CB6C89}" presName="hierRoot2" presStyleCnt="0">
        <dgm:presLayoutVars>
          <dgm:hierBranch val="init"/>
        </dgm:presLayoutVars>
      </dgm:prSet>
      <dgm:spPr/>
    </dgm:pt>
    <dgm:pt modelId="{E43F6902-2F96-44D7-BB7F-A8DFF723D011}" type="pres">
      <dgm:prSet presAssocID="{D8CD988A-4FDF-4340-B09C-C8D036CB6C89}" presName="rootComposite" presStyleCnt="0"/>
      <dgm:spPr/>
    </dgm:pt>
    <dgm:pt modelId="{9010BBDB-04C4-4CBA-B36E-064A0D5423A6}" type="pres">
      <dgm:prSet presAssocID="{D8CD988A-4FDF-4340-B09C-C8D036CB6C89}" presName="rootText" presStyleLbl="node4" presStyleIdx="13" presStyleCnt="14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73FFFBE8-13CC-4702-9C17-C23C7A0A1885}" type="pres">
      <dgm:prSet presAssocID="{D8CD988A-4FDF-4340-B09C-C8D036CB6C89}" presName="rootConnector" presStyleLbl="node4" presStyleIdx="13" presStyleCnt="14"/>
      <dgm:spPr/>
      <dgm:t>
        <a:bodyPr/>
        <a:lstStyle/>
        <a:p>
          <a:pPr rtl="1"/>
          <a:endParaRPr lang="ar-IQ"/>
        </a:p>
      </dgm:t>
    </dgm:pt>
    <dgm:pt modelId="{AEFEC21D-4DBF-424B-862D-9F264E516DA3}" type="pres">
      <dgm:prSet presAssocID="{D8CD988A-4FDF-4340-B09C-C8D036CB6C89}" presName="hierChild4" presStyleCnt="0"/>
      <dgm:spPr/>
    </dgm:pt>
    <dgm:pt modelId="{AD435EC9-639B-434F-B1BF-C50B145499B3}" type="pres">
      <dgm:prSet presAssocID="{D8CD988A-4FDF-4340-B09C-C8D036CB6C89}" presName="hierChild5" presStyleCnt="0"/>
      <dgm:spPr/>
    </dgm:pt>
    <dgm:pt modelId="{A5A9D992-4F25-4D02-8399-77D056BC16F0}" type="pres">
      <dgm:prSet presAssocID="{DBCBB6A8-0CD4-4027-AFC5-B84E28F39248}" presName="hierChild5" presStyleCnt="0"/>
      <dgm:spPr/>
    </dgm:pt>
    <dgm:pt modelId="{75CD2A26-2049-4869-837E-C1B47F0EF4C4}" type="pres">
      <dgm:prSet presAssocID="{04E97B39-867C-423D-A986-478F5C6EE3DD}" presName="hierChild5" presStyleCnt="0"/>
      <dgm:spPr/>
    </dgm:pt>
    <dgm:pt modelId="{AEF9CF20-9D8B-4B45-9511-1D2186FD67B5}" type="pres">
      <dgm:prSet presAssocID="{05872644-E9CE-4C03-B4B2-AAFB3EA74C39}" presName="hierChild5" presStyleCnt="0"/>
      <dgm:spPr/>
    </dgm:pt>
    <dgm:pt modelId="{ABD5ABC1-D7E0-422F-8F17-FD419AB35DB6}" type="pres">
      <dgm:prSet presAssocID="{783F69A7-7702-4737-8E2B-78CA067A7C8A}" presName="hierChild5" presStyleCnt="0"/>
      <dgm:spPr/>
    </dgm:pt>
    <dgm:pt modelId="{D0D81E09-5251-4BBF-9C8C-799049DC8FE7}" type="pres">
      <dgm:prSet presAssocID="{816BDBE5-4DFF-49EF-B04B-111F595EF6B8}" presName="hierChild5" presStyleCnt="0"/>
      <dgm:spPr/>
    </dgm:pt>
    <dgm:pt modelId="{190861A4-BE2E-4C58-AFF9-8D5D0C11E4F6}" type="pres">
      <dgm:prSet presAssocID="{73527177-4967-453B-BFEE-FB0131BF61BA}" presName="hierChild5" presStyleCnt="0"/>
      <dgm:spPr/>
    </dgm:pt>
    <dgm:pt modelId="{B28F16E9-4CDB-4790-B26E-4A2E842EEEAC}" type="pres">
      <dgm:prSet presAssocID="{EB5B5D85-062E-4EE8-9F6A-BB5279E4C8F3}" presName="hierChild3" presStyleCnt="0"/>
      <dgm:spPr/>
    </dgm:pt>
  </dgm:ptLst>
  <dgm:cxnLst>
    <dgm:cxn modelId="{4BCBB858-C75C-450E-ADED-110E3B5D3052}" type="presOf" srcId="{04E97B39-867C-423D-A986-478F5C6EE3DD}" destId="{6475FD97-BE41-4818-8FD8-1B0A5B9FB427}" srcOrd="0" destOrd="0" presId="urn:microsoft.com/office/officeart/2005/8/layout/orgChart1"/>
    <dgm:cxn modelId="{6DA2FF97-2377-42A4-BC5C-B4091A525DF4}" type="presOf" srcId="{455E8516-87A1-40BE-B5DB-5E4B82C2B57A}" destId="{45C0B3A3-3CEF-48C1-B2B4-FAAED49DE88E}" srcOrd="0" destOrd="0" presId="urn:microsoft.com/office/officeart/2005/8/layout/orgChart1"/>
    <dgm:cxn modelId="{733963DA-283F-4265-BA5E-69F888ED48A2}" type="presOf" srcId="{8E1B5C8A-072F-44AD-91B8-950A3B1184B3}" destId="{6D3A7C0C-632D-456E-AEA1-425BB6C17403}" srcOrd="0" destOrd="0" presId="urn:microsoft.com/office/officeart/2005/8/layout/orgChart1"/>
    <dgm:cxn modelId="{B41B82E5-4E6B-4EAB-ACAA-A7F1897BD4F4}" srcId="{0A722289-0569-46C0-95AA-2261E6952F70}" destId="{C73C72CF-E18B-4ED1-A7CC-101B192C2A17}" srcOrd="1" destOrd="0" parTransId="{1CA5B085-CCB0-4E31-A672-A06BA13B63C1}" sibTransId="{828E0E62-DA25-485E-8FEE-4FA410240BB9}"/>
    <dgm:cxn modelId="{F0D542A7-9E6A-42C0-B511-A9A53B21E027}" type="presOf" srcId="{ADCBF66F-B794-42CA-A348-8E3FE965D04F}" destId="{13A72069-CAE0-471F-8CDD-D827FAFA88FE}" srcOrd="1" destOrd="0" presId="urn:microsoft.com/office/officeart/2005/8/layout/orgChart1"/>
    <dgm:cxn modelId="{25E0B952-DD76-496B-A914-E71325C3254D}" type="presOf" srcId="{8DA5C83A-6D85-4A46-AE63-A9977E6A3F5C}" destId="{3B4A4042-00D9-4D00-B8FE-366EE032C10F}" srcOrd="1" destOrd="0" presId="urn:microsoft.com/office/officeart/2005/8/layout/orgChart1"/>
    <dgm:cxn modelId="{3A4A4371-89C5-49B3-AFB3-0A88B333B332}" type="presOf" srcId="{DBCBB6A8-0CD4-4027-AFC5-B84E28F39248}" destId="{46B8AC41-4CB5-4AF1-963B-9131E9E68A8A}" srcOrd="1" destOrd="0" presId="urn:microsoft.com/office/officeart/2005/8/layout/orgChart1"/>
    <dgm:cxn modelId="{B291B433-AC30-4BED-9605-862E3F74E2A4}" type="presOf" srcId="{0949ADAE-B44A-49DD-B646-805B7DD53DC4}" destId="{F02AE711-5CDB-493B-B060-9D1D1AA114D0}" srcOrd="0" destOrd="0" presId="urn:microsoft.com/office/officeart/2005/8/layout/orgChart1"/>
    <dgm:cxn modelId="{03B3ADAB-EC71-48EF-A206-CBA357864A5C}" srcId="{EB5B5D85-062E-4EE8-9F6A-BB5279E4C8F3}" destId="{73527177-4967-453B-BFEE-FB0131BF61BA}" srcOrd="3" destOrd="0" parTransId="{455E8516-87A1-40BE-B5DB-5E4B82C2B57A}" sibTransId="{89A0FE61-B046-4A1A-AC15-AFF059B43883}"/>
    <dgm:cxn modelId="{95DEE313-5418-4D61-A8DE-00FE25F6100A}" type="presOf" srcId="{D8CD988A-4FDF-4340-B09C-C8D036CB6C89}" destId="{73FFFBE8-13CC-4702-9C17-C23C7A0A1885}" srcOrd="1" destOrd="0" presId="urn:microsoft.com/office/officeart/2005/8/layout/orgChart1"/>
    <dgm:cxn modelId="{02A4CA73-29C8-4A7C-BC13-0E92C4444E02}" type="presOf" srcId="{D8CD988A-4FDF-4340-B09C-C8D036CB6C89}" destId="{9010BBDB-04C4-4CBA-B36E-064A0D5423A6}" srcOrd="0" destOrd="0" presId="urn:microsoft.com/office/officeart/2005/8/layout/orgChart1"/>
    <dgm:cxn modelId="{54117C18-544C-422E-8FB9-A6BE87EFFC1C}" type="presOf" srcId="{B1587B8F-714D-4240-BB98-14A02E1D3D84}" destId="{49105CB6-7891-4F22-AFAB-88770411DEE4}" srcOrd="0" destOrd="0" presId="urn:microsoft.com/office/officeart/2005/8/layout/orgChart1"/>
    <dgm:cxn modelId="{6ADE6B72-EC2C-4EAA-8A2C-52B583169841}" srcId="{816BDBE5-4DFF-49EF-B04B-111F595EF6B8}" destId="{783F69A7-7702-4737-8E2B-78CA067A7C8A}" srcOrd="0" destOrd="0" parTransId="{0E5607F3-A85F-45B7-B98D-D82E4E0ED396}" sibTransId="{488DFF9A-617A-4948-AA7F-1D4302E8A388}"/>
    <dgm:cxn modelId="{340F2129-9E15-47BB-A3A6-2E6DF38CC575}" type="presOf" srcId="{04E97B39-867C-423D-A986-478F5C6EE3DD}" destId="{5C91C7CC-94B3-4816-8611-F32E211EB76B}" srcOrd="1" destOrd="0" presId="urn:microsoft.com/office/officeart/2005/8/layout/orgChart1"/>
    <dgm:cxn modelId="{6C99D4BD-1594-4228-B587-7596D444F45C}" type="presOf" srcId="{60818FBF-E783-47D6-9DC3-2419FBAA214D}" destId="{073D0AFD-BBDB-487F-960F-DB4E1A5FEC71}" srcOrd="0" destOrd="0" presId="urn:microsoft.com/office/officeart/2005/8/layout/orgChart1"/>
    <dgm:cxn modelId="{F321FA96-8B65-41DF-9427-AAB76047B4B8}" srcId="{0A722289-0569-46C0-95AA-2261E6952F70}" destId="{ADCBF66F-B794-42CA-A348-8E3FE965D04F}" srcOrd="0" destOrd="0" parTransId="{D4F59B89-D683-4733-8FF4-B680DF6F1685}" sibTransId="{98744447-50F6-43B6-B95B-5C56ADAC0B9E}"/>
    <dgm:cxn modelId="{4C73A75A-17AF-4CB7-A3AA-6A89539A5B94}" srcId="{73527177-4967-453B-BFEE-FB0131BF61BA}" destId="{816BDBE5-4DFF-49EF-B04B-111F595EF6B8}" srcOrd="0" destOrd="0" parTransId="{8250439E-457B-48D6-B39D-DF8A7723A1AA}" sibTransId="{5850E2DF-1D5B-4903-A68D-E31E0DAF2156}"/>
    <dgm:cxn modelId="{C7902130-E0A1-4623-8A1E-00A7BE3B0CD1}" type="presOf" srcId="{13340B70-EB25-49A6-994D-B9DA1E1DF410}" destId="{12EE8450-ADE4-4438-A7AD-DAAD7DACFF18}" srcOrd="0" destOrd="0" presId="urn:microsoft.com/office/officeart/2005/8/layout/orgChart1"/>
    <dgm:cxn modelId="{0A79CE2C-14DD-4E56-BE95-C594E6465B46}" type="presOf" srcId="{ADCBF66F-B794-42CA-A348-8E3FE965D04F}" destId="{C483E894-1B81-4886-898F-FEC48F9A2394}" srcOrd="0" destOrd="0" presId="urn:microsoft.com/office/officeart/2005/8/layout/orgChart1"/>
    <dgm:cxn modelId="{A9AFC790-E853-4893-B68C-D162BFE49E94}" type="presOf" srcId="{EC617A17-F70E-4116-A308-B8829970CADC}" destId="{236C5094-0234-4B7A-845E-5A0263C55F5B}" srcOrd="0" destOrd="0" presId="urn:microsoft.com/office/officeart/2005/8/layout/orgChart1"/>
    <dgm:cxn modelId="{CA4A40C8-1B7D-4089-A64B-49EBEEF9B2EA}" type="presOf" srcId="{192607FD-3211-47B5-B510-6765150D95FD}" destId="{02BDA157-6576-409E-AB4C-8A0B9D7FA2C7}" srcOrd="0" destOrd="0" presId="urn:microsoft.com/office/officeart/2005/8/layout/orgChart1"/>
    <dgm:cxn modelId="{FF124E1E-EA35-433A-8834-436D2AB95158}" type="presOf" srcId="{11F426EB-AD2C-4E8D-873B-C011BA68F9BA}" destId="{5F0B0335-142F-4DE6-8F14-972C378CF0E1}" srcOrd="0" destOrd="0" presId="urn:microsoft.com/office/officeart/2005/8/layout/orgChart1"/>
    <dgm:cxn modelId="{E613E0D4-E7C1-4AFA-B125-37D110915196}" type="presOf" srcId="{05872644-E9CE-4C03-B4B2-AAFB3EA74C39}" destId="{67016C53-D0E7-419C-8A1D-E0AFC722BA37}" srcOrd="1" destOrd="0" presId="urn:microsoft.com/office/officeart/2005/8/layout/orgChart1"/>
    <dgm:cxn modelId="{0DF8DF5F-105A-45EA-A6FC-A0A948740F81}" srcId="{EB5B5D85-062E-4EE8-9F6A-BB5279E4C8F3}" destId="{0A722289-0569-46C0-95AA-2261E6952F70}" srcOrd="1" destOrd="0" parTransId="{13340B70-EB25-49A6-994D-B9DA1E1DF410}" sibTransId="{DED93746-1404-4078-9FBC-0CA89E12F47E}"/>
    <dgm:cxn modelId="{E5540479-D6D7-4561-9045-6C4DA75AB2A7}" srcId="{04E97B39-867C-423D-A986-478F5C6EE3DD}" destId="{DBCBB6A8-0CD4-4027-AFC5-B84E28F39248}" srcOrd="0" destOrd="0" parTransId="{3B534960-852E-44AE-9B5D-A9A3C5DB4C17}" sibTransId="{EF7B054A-8442-43B4-A45D-76200877CED6}"/>
    <dgm:cxn modelId="{CF36A7DF-3FB8-435A-B091-5ADA5A441A8B}" type="presOf" srcId="{ACA5D7DC-677F-4896-AC4C-DDDCD28402EF}" destId="{CD136B1A-B365-4CE2-A4AA-9CC63180379F}" srcOrd="0" destOrd="0" presId="urn:microsoft.com/office/officeart/2005/8/layout/orgChart1"/>
    <dgm:cxn modelId="{3B114280-193E-4A0E-9D6D-34113FC85D60}" type="presOf" srcId="{C73C72CF-E18B-4ED1-A7CC-101B192C2A17}" destId="{144976C9-9117-4C26-A3DA-34CDC72A78A1}" srcOrd="1" destOrd="0" presId="urn:microsoft.com/office/officeart/2005/8/layout/orgChart1"/>
    <dgm:cxn modelId="{8C42940A-2909-44CD-96F8-C84BF5EDC5A3}" type="presOf" srcId="{7D4C1E86-B418-4031-AE42-A6542531392E}" destId="{F849DB3C-89CF-4CBC-B8B7-3398581BF5C3}" srcOrd="1" destOrd="0" presId="urn:microsoft.com/office/officeart/2005/8/layout/orgChart1"/>
    <dgm:cxn modelId="{D7CA3BBD-DAB2-4938-8F64-F7D65C1DB3C1}" type="presOf" srcId="{FB76F084-E5A4-488A-A38D-2E54715B2E60}" destId="{A8E49611-28DB-4F09-8C4E-2FA2BD598EED}" srcOrd="0" destOrd="0" presId="urn:microsoft.com/office/officeart/2005/8/layout/orgChart1"/>
    <dgm:cxn modelId="{FAD5D9E5-8D70-492F-A6E7-7C2A5018F728}" type="presOf" srcId="{0618EC4B-EB85-4F50-BAFE-9C4FB4872682}" destId="{E2F737B4-A8E0-4806-83D5-F4E5B73F1BBF}" srcOrd="1" destOrd="0" presId="urn:microsoft.com/office/officeart/2005/8/layout/orgChart1"/>
    <dgm:cxn modelId="{769E014A-7838-47BD-81CD-EF304C563784}" srcId="{ACA5D7DC-677F-4896-AC4C-DDDCD28402EF}" destId="{8DA5C83A-6D85-4A46-AE63-A9977E6A3F5C}" srcOrd="0" destOrd="0" parTransId="{192607FD-3211-47B5-B510-6765150D95FD}" sibTransId="{251DAEF3-D553-49AB-8CB7-936DCC6E1133}"/>
    <dgm:cxn modelId="{8B656A92-CB76-404C-AAF5-D6612612F159}" srcId="{C73C72CF-E18B-4ED1-A7CC-101B192C2A17}" destId="{11F426EB-AD2C-4E8D-873B-C011BA68F9BA}" srcOrd="0" destOrd="0" parTransId="{BD636B94-A832-4B11-B28F-7B021B805EEC}" sibTransId="{48677BCE-3280-48CB-B219-C1C80E5DFC5A}"/>
    <dgm:cxn modelId="{458E9B1E-9E54-4CD3-8D3E-74AF07F0685F}" type="presOf" srcId="{1D65BB9F-B57C-44FA-A400-7AD9F04335A4}" destId="{6D170970-797A-4E79-897C-7EFACF2ECB6B}" srcOrd="0" destOrd="0" presId="urn:microsoft.com/office/officeart/2005/8/layout/orgChart1"/>
    <dgm:cxn modelId="{6A679989-3ED8-46CD-9487-165C0A078FDA}" type="presOf" srcId="{B67D9DF1-F398-4945-8F0C-1AF3099545A9}" destId="{F440C2D2-8657-4347-927E-FF5618802D1A}" srcOrd="0" destOrd="0" presId="urn:microsoft.com/office/officeart/2005/8/layout/orgChart1"/>
    <dgm:cxn modelId="{B487700C-3A05-48CE-9CF8-C50E6C15CEB5}" srcId="{ADCBF66F-B794-42CA-A348-8E3FE965D04F}" destId="{60818FBF-E783-47D6-9DC3-2419FBAA214D}" srcOrd="0" destOrd="0" parTransId="{DD632A4C-00BB-42E5-8153-FE68E8615D93}" sibTransId="{BE5DC115-8819-4FCF-A885-C21D901A7E0C}"/>
    <dgm:cxn modelId="{48F2FC50-3728-404D-BAE8-260F24F2F946}" type="presOf" srcId="{8E1B5C8A-072F-44AD-91B8-950A3B1184B3}" destId="{6C8473B7-476B-46DC-95C6-E6764AC0A76B}" srcOrd="1" destOrd="0" presId="urn:microsoft.com/office/officeart/2005/8/layout/orgChart1"/>
    <dgm:cxn modelId="{664EF8D6-703D-4A7F-ACE2-37025BF5E4BD}" type="presOf" srcId="{B71FDE71-B804-4991-98A3-9EC04ED8D995}" destId="{0D679E3A-C912-4BF5-800E-8D9DB8B0346D}" srcOrd="1" destOrd="0" presId="urn:microsoft.com/office/officeart/2005/8/layout/orgChart1"/>
    <dgm:cxn modelId="{95167A6B-26AB-497E-B430-FC9B373A24D5}" type="presOf" srcId="{243B6BFB-E630-4BF2-B943-14EFF0507363}" destId="{CC82FD3B-E7CD-4BB8-A50B-AD506A429CBA}" srcOrd="0" destOrd="0" presId="urn:microsoft.com/office/officeart/2005/8/layout/orgChart1"/>
    <dgm:cxn modelId="{676C26E4-DF49-44AC-ACDE-6BA5C41CF45E}" type="presOf" srcId="{0A722289-0569-46C0-95AA-2261E6952F70}" destId="{52B70A2F-1F84-41F2-8B7D-1D9AE6BB1F70}" srcOrd="1" destOrd="0" presId="urn:microsoft.com/office/officeart/2005/8/layout/orgChart1"/>
    <dgm:cxn modelId="{02530407-9F4F-4189-85B2-DBF7CB17A36A}" srcId="{DBCBB6A8-0CD4-4027-AFC5-B84E28F39248}" destId="{B71FDE71-B804-4991-98A3-9EC04ED8D995}" srcOrd="0" destOrd="0" parTransId="{FB76F084-E5A4-488A-A38D-2E54715B2E60}" sibTransId="{27CE8FD2-2FDF-466B-ADE8-0E831E6A0537}"/>
    <dgm:cxn modelId="{0BF21218-F33B-4570-AF57-B47CA858B45C}" type="presOf" srcId="{1D65BB9F-B57C-44FA-A400-7AD9F04335A4}" destId="{C6B9ED12-BDC8-4B8E-B24B-FA099447C7DE}" srcOrd="1" destOrd="0" presId="urn:microsoft.com/office/officeart/2005/8/layout/orgChart1"/>
    <dgm:cxn modelId="{73DF09D8-D5F9-40F5-B0CE-9581CC4F714F}" type="presOf" srcId="{0A722289-0569-46C0-95AA-2261E6952F70}" destId="{3B59D8FA-24AC-4F2B-86AE-BE565556D0D8}" srcOrd="0" destOrd="0" presId="urn:microsoft.com/office/officeart/2005/8/layout/orgChart1"/>
    <dgm:cxn modelId="{45204E66-D3E4-47FD-A348-A38C5A487371}" type="presOf" srcId="{C73C72CF-E18B-4ED1-A7CC-101B192C2A17}" destId="{65EE13A6-F430-44ED-A5C1-A7F9DA5C9FE4}" srcOrd="0" destOrd="0" presId="urn:microsoft.com/office/officeart/2005/8/layout/orgChart1"/>
    <dgm:cxn modelId="{C863A832-A5DE-4990-BBFD-553D23F1F47D}" type="presOf" srcId="{F1B5A2B3-C943-4861-91C0-B443C6CE927E}" destId="{91DCAD03-DC52-4A4C-A0C5-F6EA712AB169}" srcOrd="1" destOrd="0" presId="urn:microsoft.com/office/officeart/2005/8/layout/orgChart1"/>
    <dgm:cxn modelId="{BDB107BD-7C84-44EF-B7BB-6FBC6EAA3FDD}" srcId="{DBCBB6A8-0CD4-4027-AFC5-B84E28F39248}" destId="{D8CD988A-4FDF-4340-B09C-C8D036CB6C89}" srcOrd="1" destOrd="0" parTransId="{05ACB867-3C83-42D8-A33D-2163F3C713AE}" sibTransId="{40136F75-2FC4-4B6D-ABCB-67D530E5427B}"/>
    <dgm:cxn modelId="{A37B1531-36E8-4EED-AE55-CB76FE861446}" type="presOf" srcId="{73527177-4967-453B-BFEE-FB0131BF61BA}" destId="{521BF373-F2EE-4FF0-A0F3-1284B9D05B03}" srcOrd="1" destOrd="0" presId="urn:microsoft.com/office/officeart/2005/8/layout/orgChart1"/>
    <dgm:cxn modelId="{732CB26B-6269-4F76-938C-636041501296}" type="presOf" srcId="{F1B5A2B3-C943-4861-91C0-B443C6CE927E}" destId="{E3F0B1AB-BD4F-409C-860C-B053209C723B}" srcOrd="0" destOrd="0" presId="urn:microsoft.com/office/officeart/2005/8/layout/orgChart1"/>
    <dgm:cxn modelId="{8C46333D-19FB-40F0-8070-4C631A97D0A9}" type="presOf" srcId="{0618EC4B-EB85-4F50-BAFE-9C4FB4872682}" destId="{E17DC294-1CB2-4DEB-BCC9-0FB15A1CD945}" srcOrd="0" destOrd="0" presId="urn:microsoft.com/office/officeart/2005/8/layout/orgChart1"/>
    <dgm:cxn modelId="{CA9EB970-9061-41FA-8EEC-C568F4750FC4}" type="presOf" srcId="{21ABCCB9-2F4E-481A-9B27-A5E72B032D8C}" destId="{903744EB-0CC6-4993-912A-91677EEE1A50}" srcOrd="0" destOrd="0" presId="urn:microsoft.com/office/officeart/2005/8/layout/orgChart1"/>
    <dgm:cxn modelId="{E8DD3B69-DDF1-47E1-BA26-CF5E19ED791B}" srcId="{EB5B5D85-062E-4EE8-9F6A-BB5279E4C8F3}" destId="{8E1B5C8A-072F-44AD-91B8-950A3B1184B3}" srcOrd="0" destOrd="0" parTransId="{2F7752E4-DFE7-4616-B426-556BF5911E57}" sibTransId="{2C01F8DF-614C-4EE8-ADB3-3C9968E1759E}"/>
    <dgm:cxn modelId="{22797F8E-A130-4FB7-BE35-1ED54C9F09C7}" type="presOf" srcId="{F31C28D5-380F-404B-BB1E-D9CDC3D45DE9}" destId="{6DBD898B-10C7-4D44-8B5B-CD914A7F6F28}" srcOrd="1" destOrd="0" presId="urn:microsoft.com/office/officeart/2005/8/layout/orgChart1"/>
    <dgm:cxn modelId="{A7FEF755-2E8A-493C-99CF-A51D2A64201F}" type="presOf" srcId="{97924D64-9FAA-45AF-BAF1-5B685045DF46}" destId="{C782CB60-A1CD-4B51-808C-D7F3BDF7F251}" srcOrd="0" destOrd="0" presId="urn:microsoft.com/office/officeart/2005/8/layout/orgChart1"/>
    <dgm:cxn modelId="{2A7F0D7C-9B41-4FCA-8423-DA99910BDB5D}" type="presOf" srcId="{05ACB867-3C83-42D8-A33D-2163F3C713AE}" destId="{1A362CA3-12F3-4CE1-B48D-A00CF237F784}" srcOrd="0" destOrd="0" presId="urn:microsoft.com/office/officeart/2005/8/layout/orgChart1"/>
    <dgm:cxn modelId="{BA846A31-7B21-46C7-B21F-006139503C78}" type="presOf" srcId="{7D4C1E86-B418-4031-AE42-A6542531392E}" destId="{E57B52F7-D1EC-43E4-9D81-B9CFE51C827B}" srcOrd="0" destOrd="0" presId="urn:microsoft.com/office/officeart/2005/8/layout/orgChart1"/>
    <dgm:cxn modelId="{60003991-7919-4E34-816E-820AADD2B646}" type="presOf" srcId="{ACA5D7DC-677F-4896-AC4C-DDDCD28402EF}" destId="{BDC5774C-FDAB-432E-8700-C71326577906}" srcOrd="1" destOrd="0" presId="urn:microsoft.com/office/officeart/2005/8/layout/orgChart1"/>
    <dgm:cxn modelId="{0ABD7E24-5F01-4506-9686-0323B2189060}" srcId="{F1B5A2B3-C943-4861-91C0-B443C6CE927E}" destId="{F31C28D5-380F-404B-BB1E-D9CDC3D45DE9}" srcOrd="0" destOrd="0" parTransId="{F4FFE54A-9464-40B0-9D98-B089973F92C1}" sibTransId="{BBBA765D-CF38-4829-98AF-0A8344AFA936}"/>
    <dgm:cxn modelId="{896389BF-A632-494B-863D-C4CA4ADE77B3}" type="presOf" srcId="{6637B8F4-499F-4D7B-88CC-693BD2DA3211}" destId="{B6597B27-D08C-46C7-B764-E7777EF180C4}" srcOrd="1" destOrd="0" presId="urn:microsoft.com/office/officeart/2005/8/layout/orgChart1"/>
    <dgm:cxn modelId="{A38F2F39-2CF7-491F-978D-1F28E0FADD11}" type="presOf" srcId="{F4FFE54A-9464-40B0-9D98-B089973F92C1}" destId="{0544EBF5-7DB6-411A-82C9-0C63052BA8AB}" srcOrd="0" destOrd="0" presId="urn:microsoft.com/office/officeart/2005/8/layout/orgChart1"/>
    <dgm:cxn modelId="{378CB6A8-96E8-4CF4-B3EA-8E430BE9F6C3}" srcId="{783F69A7-7702-4737-8E2B-78CA067A7C8A}" destId="{05872644-E9CE-4C03-B4B2-AAFB3EA74C39}" srcOrd="0" destOrd="0" parTransId="{243B6BFB-E630-4BF2-B943-14EFF0507363}" sibTransId="{FE8E9BB2-1A6E-4A14-BC73-380EC0F51BBF}"/>
    <dgm:cxn modelId="{8E07527F-52EC-45E0-A511-71C93E7A2C30}" type="presOf" srcId="{11F426EB-AD2C-4E8D-873B-C011BA68F9BA}" destId="{98369B2C-921D-4B9F-A63C-2869715F6B4B}" srcOrd="1" destOrd="0" presId="urn:microsoft.com/office/officeart/2005/8/layout/orgChart1"/>
    <dgm:cxn modelId="{3A6D7A9B-89BC-4062-858D-3D09E6BBC84B}" type="presOf" srcId="{60818FBF-E783-47D6-9DC3-2419FBAA214D}" destId="{CDD1F88D-9003-4ED1-8A62-577F3FE4DF10}" srcOrd="1" destOrd="0" presId="urn:microsoft.com/office/officeart/2005/8/layout/orgChart1"/>
    <dgm:cxn modelId="{23F5C114-F776-4960-A14F-134D90CBF6AC}" srcId="{6637B8F4-499F-4D7B-88CC-693BD2DA3211}" destId="{ACA5D7DC-677F-4896-AC4C-DDDCD28402EF}" srcOrd="0" destOrd="0" parTransId="{780A73E5-1F5E-4308-A19E-6EFA66B07630}" sibTransId="{C3817A58-78EE-4138-A947-AC4F97B2D208}"/>
    <dgm:cxn modelId="{913B2705-E5B7-445C-8600-8E83F58CA96D}" type="presOf" srcId="{D4F59B89-D683-4733-8FF4-B680DF6F1685}" destId="{B9668596-86E3-4BB8-9B70-28C2D0D61992}" srcOrd="0" destOrd="0" presId="urn:microsoft.com/office/officeart/2005/8/layout/orgChart1"/>
    <dgm:cxn modelId="{1E730992-7A26-4289-A6F6-F95F099DB5C7}" srcId="{8E1B5C8A-072F-44AD-91B8-950A3B1184B3}" destId="{0618EC4B-EB85-4F50-BAFE-9C4FB4872682}" srcOrd="0" destOrd="0" parTransId="{EC617A17-F70E-4116-A308-B8829970CADC}" sibTransId="{48AB9CEE-DAA2-4D81-9248-F7E4D8083D2A}"/>
    <dgm:cxn modelId="{CF702B22-C9E8-4D44-AEB0-10A13D417EDB}" type="presOf" srcId="{6637B8F4-499F-4D7B-88CC-693BD2DA3211}" destId="{FB5E6697-C5DF-48F9-8A58-076C3BBC6453}" srcOrd="0" destOrd="0" presId="urn:microsoft.com/office/officeart/2005/8/layout/orgChart1"/>
    <dgm:cxn modelId="{78DF769A-3CF3-4F10-AE4F-0D03031AA073}" type="presOf" srcId="{816BDBE5-4DFF-49EF-B04B-111F595EF6B8}" destId="{C660697B-E7D9-49E4-9C09-92716D535AF0}" srcOrd="1" destOrd="0" presId="urn:microsoft.com/office/officeart/2005/8/layout/orgChart1"/>
    <dgm:cxn modelId="{BF6F6C01-1A64-44CE-93F3-C419FA4A3E7A}" type="presOf" srcId="{DD632A4C-00BB-42E5-8153-FE68E8615D93}" destId="{65C05DBF-C186-4B4D-A540-358304F73B0C}" srcOrd="0" destOrd="0" presId="urn:microsoft.com/office/officeart/2005/8/layout/orgChart1"/>
    <dgm:cxn modelId="{8D0729B9-A13E-4D4C-8418-F8FA9DA27DE1}" type="presOf" srcId="{783F69A7-7702-4737-8E2B-78CA067A7C8A}" destId="{FB007BB3-398B-418A-B26C-C91D3A7F34D4}" srcOrd="1" destOrd="0" presId="urn:microsoft.com/office/officeart/2005/8/layout/orgChart1"/>
    <dgm:cxn modelId="{25645C01-D923-4A48-A94F-5D1A220B7C18}" type="presOf" srcId="{816BDBE5-4DFF-49EF-B04B-111F595EF6B8}" destId="{0FAAB276-900A-4B22-9EC1-AFBA040F2AD9}" srcOrd="0" destOrd="0" presId="urn:microsoft.com/office/officeart/2005/8/layout/orgChart1"/>
    <dgm:cxn modelId="{08AF3BAE-4082-4FD4-BC4E-03BB9718C3F9}" type="presOf" srcId="{3B534960-852E-44AE-9B5D-A9A3C5DB4C17}" destId="{A61A182B-9DC3-403D-87DC-5A78A3D201CC}" srcOrd="0" destOrd="0" presId="urn:microsoft.com/office/officeart/2005/8/layout/orgChart1"/>
    <dgm:cxn modelId="{8234704F-5C99-44F8-8A46-8A0F93B030BF}" srcId="{F31C28D5-380F-404B-BB1E-D9CDC3D45DE9}" destId="{6637B8F4-499F-4D7B-88CC-693BD2DA3211}" srcOrd="0" destOrd="0" parTransId="{B67D9DF1-F398-4945-8F0C-1AF3099545A9}" sibTransId="{6A44BBA5-BE40-4985-873E-771D4FD0F48E}"/>
    <dgm:cxn modelId="{89C5CF34-3629-4FAB-BCDB-84C4714FE48B}" srcId="{8DA5C83A-6D85-4A46-AE63-A9977E6A3F5C}" destId="{7D4C1E86-B418-4031-AE42-A6542531392E}" srcOrd="0" destOrd="0" parTransId="{B1587B8F-714D-4240-BB98-14A02E1D3D84}" sibTransId="{35A2FFDD-2970-4880-9831-D843F91121E6}"/>
    <dgm:cxn modelId="{AD5879A3-8285-4465-A39B-09A9D6E2B33B}" type="presOf" srcId="{4D60538B-F7EB-439E-AE3E-6C50AF7754F6}" destId="{DFAF3FC9-E732-49CD-A3D3-E6808E1A3737}" srcOrd="1" destOrd="0" presId="urn:microsoft.com/office/officeart/2005/8/layout/orgChart1"/>
    <dgm:cxn modelId="{ADEFC608-0BB8-4A2E-9CA8-C19408E614A3}" type="presOf" srcId="{F31C28D5-380F-404B-BB1E-D9CDC3D45DE9}" destId="{12076DFC-303C-4261-B752-7031FC724F01}" srcOrd="0" destOrd="0" presId="urn:microsoft.com/office/officeart/2005/8/layout/orgChart1"/>
    <dgm:cxn modelId="{CD0398CE-0BAE-463C-B7E8-874A34F8A3E8}" type="presOf" srcId="{0E5607F3-A85F-45B7-B98D-D82E4E0ED396}" destId="{1D311C8B-61E4-4C7E-9C51-54C05FE71E76}" srcOrd="0" destOrd="0" presId="urn:microsoft.com/office/officeart/2005/8/layout/orgChart1"/>
    <dgm:cxn modelId="{26DD00F1-C943-4B9D-B030-5CAD674ED7C2}" type="presOf" srcId="{539A2335-F1DD-4B60-B161-A79825AE7E19}" destId="{A8C1E2D4-FE5A-4ECE-8A26-DFED4538560A}" srcOrd="0" destOrd="0" presId="urn:microsoft.com/office/officeart/2005/8/layout/orgChart1"/>
    <dgm:cxn modelId="{CDFAF32D-EBFB-42E9-B8F0-0874D8A62607}" type="presOf" srcId="{EB5B5D85-062E-4EE8-9F6A-BB5279E4C8F3}" destId="{FFDFE917-56ED-4A90-AE0F-C7164C108C14}" srcOrd="1" destOrd="0" presId="urn:microsoft.com/office/officeart/2005/8/layout/orgChart1"/>
    <dgm:cxn modelId="{B124ECB7-22A5-43DA-830A-70E226F19FFC}" type="presOf" srcId="{DBCBB6A8-0CD4-4027-AFC5-B84E28F39248}" destId="{3668D682-2BDF-48AF-BA6E-4108F53AF087}" srcOrd="0" destOrd="0" presId="urn:microsoft.com/office/officeart/2005/8/layout/orgChart1"/>
    <dgm:cxn modelId="{E2BD6DA7-A6B7-45A9-8058-F6AD56A3FE7B}" type="presOf" srcId="{4D60538B-F7EB-439E-AE3E-6C50AF7754F6}" destId="{055D910B-8D9A-4896-B4C6-C7222DDB12BB}" srcOrd="0" destOrd="0" presId="urn:microsoft.com/office/officeart/2005/8/layout/orgChart1"/>
    <dgm:cxn modelId="{58614DAA-E77A-4FB7-8EEF-6188E2E844C1}" type="presOf" srcId="{73527177-4967-453B-BFEE-FB0131BF61BA}" destId="{5ABEF3E3-9796-426A-92BD-A12CD019B9A7}" srcOrd="0" destOrd="0" presId="urn:microsoft.com/office/officeart/2005/8/layout/orgChart1"/>
    <dgm:cxn modelId="{2DDE71DB-C38D-4B74-AC34-6AF68EBCB4DB}" srcId="{05872644-E9CE-4C03-B4B2-AAFB3EA74C39}" destId="{04E97B39-867C-423D-A986-478F5C6EE3DD}" srcOrd="0" destOrd="0" parTransId="{539A2335-F1DD-4B60-B161-A79825AE7E19}" sibTransId="{84FE0747-105D-4FFF-B79C-A4EEDD807E72}"/>
    <dgm:cxn modelId="{5FD88422-4495-4D07-96C6-608740787952}" type="presOf" srcId="{8250439E-457B-48D6-B39D-DF8A7723A1AA}" destId="{6A7C9451-BDC6-4B9C-829B-B27A93C95089}" srcOrd="0" destOrd="0" presId="urn:microsoft.com/office/officeart/2005/8/layout/orgChart1"/>
    <dgm:cxn modelId="{371F0E72-ACD7-465E-AF95-D951077C74C4}" type="presOf" srcId="{1CA5B085-CCB0-4E31-A672-A06BA13B63C1}" destId="{F7CE2EB8-96FE-4E0B-B373-A3C64CE0A685}" srcOrd="0" destOrd="0" presId="urn:microsoft.com/office/officeart/2005/8/layout/orgChart1"/>
    <dgm:cxn modelId="{AE7CAE98-25CA-466C-A19D-8626B1A51AB8}" type="presOf" srcId="{8DA5C83A-6D85-4A46-AE63-A9977E6A3F5C}" destId="{F704C008-28DB-4ACD-B9F8-EA6DF4EA143D}" srcOrd="0" destOrd="0" presId="urn:microsoft.com/office/officeart/2005/8/layout/orgChart1"/>
    <dgm:cxn modelId="{A4740A30-250A-4D0D-8E73-7626CE09D644}" srcId="{0618EC4B-EB85-4F50-BAFE-9C4FB4872682}" destId="{4D60538B-F7EB-439E-AE3E-6C50AF7754F6}" srcOrd="0" destOrd="0" parTransId="{97924D64-9FAA-45AF-BAF1-5B685045DF46}" sibTransId="{779EC673-8E48-40E0-9CAA-F1C51BBAA511}"/>
    <dgm:cxn modelId="{D0EF2453-9D84-420F-948B-005968D6601D}" type="presOf" srcId="{783F69A7-7702-4737-8E2B-78CA067A7C8A}" destId="{223E000A-83C6-4665-B16C-7EFEA856F814}" srcOrd="0" destOrd="0" presId="urn:microsoft.com/office/officeart/2005/8/layout/orgChart1"/>
    <dgm:cxn modelId="{53BE8BA3-C311-4403-A699-5E2784358140}" type="presOf" srcId="{780A73E5-1F5E-4308-A19E-6EFA66B07630}" destId="{E91C25CE-6A67-4B42-B003-6FE21D5D8C5F}" srcOrd="0" destOrd="0" presId="urn:microsoft.com/office/officeart/2005/8/layout/orgChart1"/>
    <dgm:cxn modelId="{76BB5EAB-FF61-4182-8B33-249CD27F6DD3}" type="presOf" srcId="{C8961E9A-539D-4DD8-A16F-F99A81F44D3C}" destId="{FFFE457E-9749-4C65-98C8-E99655500AAE}" srcOrd="0" destOrd="0" presId="urn:microsoft.com/office/officeart/2005/8/layout/orgChart1"/>
    <dgm:cxn modelId="{6FC5D3D3-A89C-4973-BCBC-F7C59AA0F6A3}" type="presOf" srcId="{05872644-E9CE-4C03-B4B2-AAFB3EA74C39}" destId="{AC6A0529-3603-4AAE-805E-76A4200ADAF4}" srcOrd="0" destOrd="0" presId="urn:microsoft.com/office/officeart/2005/8/layout/orgChart1"/>
    <dgm:cxn modelId="{06023C92-5C3B-463A-BCBC-A7F64C694EF8}" type="presOf" srcId="{EB5B5D85-062E-4EE8-9F6A-BB5279E4C8F3}" destId="{A3246315-7BDC-4BF5-9BF5-DD9C999A55A6}" srcOrd="0" destOrd="0" presId="urn:microsoft.com/office/officeart/2005/8/layout/orgChart1"/>
    <dgm:cxn modelId="{E16B69C8-10A0-4A56-B7A2-32819C5A59CE}" srcId="{11F426EB-AD2C-4E8D-873B-C011BA68F9BA}" destId="{1D65BB9F-B57C-44FA-A400-7AD9F04335A4}" srcOrd="0" destOrd="0" parTransId="{21ABCCB9-2F4E-481A-9B27-A5E72B032D8C}" sibTransId="{2BECC95C-AEDB-4208-A442-AF71F3FD041B}"/>
    <dgm:cxn modelId="{7CCA2A89-523A-4118-B5CF-1C0DFD213C52}" type="presOf" srcId="{2F7752E4-DFE7-4616-B426-556BF5911E57}" destId="{94B4156D-B612-42A9-A10B-D901A41A3E79}" srcOrd="0" destOrd="0" presId="urn:microsoft.com/office/officeart/2005/8/layout/orgChart1"/>
    <dgm:cxn modelId="{2419DD0F-CAD5-4C92-87B6-2DCD35A3C205}" srcId="{C8961E9A-539D-4DD8-A16F-F99A81F44D3C}" destId="{EB5B5D85-062E-4EE8-9F6A-BB5279E4C8F3}" srcOrd="0" destOrd="0" parTransId="{4D7F29EE-4CFF-4777-A1DF-B67659944821}" sibTransId="{48BA9961-6D8D-403B-9F00-612B8FBFCFB3}"/>
    <dgm:cxn modelId="{AD56C2F7-E6EB-4E32-8AC8-BE0351C1B931}" type="presOf" srcId="{B71FDE71-B804-4991-98A3-9EC04ED8D995}" destId="{25B097E5-066C-48EE-85C5-2E51BABCD994}" srcOrd="0" destOrd="0" presId="urn:microsoft.com/office/officeart/2005/8/layout/orgChart1"/>
    <dgm:cxn modelId="{B76611E1-85BD-4244-8EDB-BB89D7AC5C1C}" type="presOf" srcId="{BD636B94-A832-4B11-B28F-7B021B805EEC}" destId="{5ABA86AE-A4D7-48A5-A79A-39B38797043E}" srcOrd="0" destOrd="0" presId="urn:microsoft.com/office/officeart/2005/8/layout/orgChart1"/>
    <dgm:cxn modelId="{9A3246A8-914F-47FC-A633-60E183D3FE86}" srcId="{EB5B5D85-062E-4EE8-9F6A-BB5279E4C8F3}" destId="{F1B5A2B3-C943-4861-91C0-B443C6CE927E}" srcOrd="2" destOrd="0" parTransId="{0949ADAE-B44A-49DD-B646-805B7DD53DC4}" sibTransId="{E89C00BB-1734-4215-BD2F-03A49E9B7F62}"/>
    <dgm:cxn modelId="{BE423C2F-8404-4C27-861E-109634AA3CB3}" type="presParOf" srcId="{FFFE457E-9749-4C65-98C8-E99655500AAE}" destId="{98407283-A250-45AA-ACB6-C1A87DD68F33}" srcOrd="0" destOrd="0" presId="urn:microsoft.com/office/officeart/2005/8/layout/orgChart1"/>
    <dgm:cxn modelId="{EF62F7E6-919A-4B0A-B136-D2707AD67BC1}" type="presParOf" srcId="{98407283-A250-45AA-ACB6-C1A87DD68F33}" destId="{85D4CEB3-A2B2-4ADF-9C57-091394FAE0CC}" srcOrd="0" destOrd="0" presId="urn:microsoft.com/office/officeart/2005/8/layout/orgChart1"/>
    <dgm:cxn modelId="{3DDE8D5A-21CA-4765-865F-4C3B81F3E913}" type="presParOf" srcId="{85D4CEB3-A2B2-4ADF-9C57-091394FAE0CC}" destId="{A3246315-7BDC-4BF5-9BF5-DD9C999A55A6}" srcOrd="0" destOrd="0" presId="urn:microsoft.com/office/officeart/2005/8/layout/orgChart1"/>
    <dgm:cxn modelId="{3CFE47EF-88E2-4BD4-B4BD-A9F5434F3946}" type="presParOf" srcId="{85D4CEB3-A2B2-4ADF-9C57-091394FAE0CC}" destId="{FFDFE917-56ED-4A90-AE0F-C7164C108C14}" srcOrd="1" destOrd="0" presId="urn:microsoft.com/office/officeart/2005/8/layout/orgChart1"/>
    <dgm:cxn modelId="{3617B1BC-C143-4DE9-AA64-6A4E44499B8D}" type="presParOf" srcId="{98407283-A250-45AA-ACB6-C1A87DD68F33}" destId="{41F3EB32-9E5B-41A1-BAE6-F65E9D485316}" srcOrd="1" destOrd="0" presId="urn:microsoft.com/office/officeart/2005/8/layout/orgChart1"/>
    <dgm:cxn modelId="{84684131-61A0-466F-A576-CDDC42636539}" type="presParOf" srcId="{41F3EB32-9E5B-41A1-BAE6-F65E9D485316}" destId="{94B4156D-B612-42A9-A10B-D901A41A3E79}" srcOrd="0" destOrd="0" presId="urn:microsoft.com/office/officeart/2005/8/layout/orgChart1"/>
    <dgm:cxn modelId="{2A7A8BFB-81BC-45AD-B978-C155A56E2140}" type="presParOf" srcId="{41F3EB32-9E5B-41A1-BAE6-F65E9D485316}" destId="{32989EFF-7DAE-45FD-B82D-1B9D40F65D73}" srcOrd="1" destOrd="0" presId="urn:microsoft.com/office/officeart/2005/8/layout/orgChart1"/>
    <dgm:cxn modelId="{E210C496-6FA0-4775-B692-0DD684508447}" type="presParOf" srcId="{32989EFF-7DAE-45FD-B82D-1B9D40F65D73}" destId="{5C87F1BC-D698-402B-AD48-73B57B85925B}" srcOrd="0" destOrd="0" presId="urn:microsoft.com/office/officeart/2005/8/layout/orgChart1"/>
    <dgm:cxn modelId="{ECD447D9-4C19-4F5D-A607-1196AA5D6330}" type="presParOf" srcId="{5C87F1BC-D698-402B-AD48-73B57B85925B}" destId="{6D3A7C0C-632D-456E-AEA1-425BB6C17403}" srcOrd="0" destOrd="0" presId="urn:microsoft.com/office/officeart/2005/8/layout/orgChart1"/>
    <dgm:cxn modelId="{2EF16EC5-205B-4B59-9B97-C2438775DA8B}" type="presParOf" srcId="{5C87F1BC-D698-402B-AD48-73B57B85925B}" destId="{6C8473B7-476B-46DC-95C6-E6764AC0A76B}" srcOrd="1" destOrd="0" presId="urn:microsoft.com/office/officeart/2005/8/layout/orgChart1"/>
    <dgm:cxn modelId="{9A987E34-5894-459F-90EE-5601A6A47B42}" type="presParOf" srcId="{32989EFF-7DAE-45FD-B82D-1B9D40F65D73}" destId="{225A8145-494E-4C62-AED5-3AA4143277B3}" srcOrd="1" destOrd="0" presId="urn:microsoft.com/office/officeart/2005/8/layout/orgChart1"/>
    <dgm:cxn modelId="{E9749BC4-B188-472E-90C1-C647F98D98E7}" type="presParOf" srcId="{225A8145-494E-4C62-AED5-3AA4143277B3}" destId="{236C5094-0234-4B7A-845E-5A0263C55F5B}" srcOrd="0" destOrd="0" presId="urn:microsoft.com/office/officeart/2005/8/layout/orgChart1"/>
    <dgm:cxn modelId="{95DE0148-F0FF-4C4D-8459-D4EBCCB9306F}" type="presParOf" srcId="{225A8145-494E-4C62-AED5-3AA4143277B3}" destId="{B7D130D6-B655-49D3-878F-46EBB31E2CDA}" srcOrd="1" destOrd="0" presId="urn:microsoft.com/office/officeart/2005/8/layout/orgChart1"/>
    <dgm:cxn modelId="{6D34FD55-9EFF-4F94-B55F-333AA55BDE5D}" type="presParOf" srcId="{B7D130D6-B655-49D3-878F-46EBB31E2CDA}" destId="{A6733E1C-D76A-4591-9C21-E0EDC4298EF1}" srcOrd="0" destOrd="0" presId="urn:microsoft.com/office/officeart/2005/8/layout/orgChart1"/>
    <dgm:cxn modelId="{BE66796E-DD71-402A-B066-F3083351B058}" type="presParOf" srcId="{A6733E1C-D76A-4591-9C21-E0EDC4298EF1}" destId="{E17DC294-1CB2-4DEB-BCC9-0FB15A1CD945}" srcOrd="0" destOrd="0" presId="urn:microsoft.com/office/officeart/2005/8/layout/orgChart1"/>
    <dgm:cxn modelId="{F38A32BB-6253-4539-80F8-0E579FFD6FA0}" type="presParOf" srcId="{A6733E1C-D76A-4591-9C21-E0EDC4298EF1}" destId="{E2F737B4-A8E0-4806-83D5-F4E5B73F1BBF}" srcOrd="1" destOrd="0" presId="urn:microsoft.com/office/officeart/2005/8/layout/orgChart1"/>
    <dgm:cxn modelId="{1428195C-209E-4CEF-9C85-DAE59A419F9A}" type="presParOf" srcId="{B7D130D6-B655-49D3-878F-46EBB31E2CDA}" destId="{3B625337-4CA5-4FA5-9F4F-86652A1E36AD}" srcOrd="1" destOrd="0" presId="urn:microsoft.com/office/officeart/2005/8/layout/orgChart1"/>
    <dgm:cxn modelId="{3E9C8A0A-36BF-4E22-B75F-F1EA1920E3AA}" type="presParOf" srcId="{3B625337-4CA5-4FA5-9F4F-86652A1E36AD}" destId="{C782CB60-A1CD-4B51-808C-D7F3BDF7F251}" srcOrd="0" destOrd="0" presId="urn:microsoft.com/office/officeart/2005/8/layout/orgChart1"/>
    <dgm:cxn modelId="{E049E68E-098F-4D1A-BBBE-F19207D9B3FE}" type="presParOf" srcId="{3B625337-4CA5-4FA5-9F4F-86652A1E36AD}" destId="{9467151A-9A30-424C-ABEA-7C0542A6DF60}" srcOrd="1" destOrd="0" presId="urn:microsoft.com/office/officeart/2005/8/layout/orgChart1"/>
    <dgm:cxn modelId="{13338763-685C-4165-96A1-521D422DC729}" type="presParOf" srcId="{9467151A-9A30-424C-ABEA-7C0542A6DF60}" destId="{2980C4F3-3CCD-470E-BC0C-87074D6E76A5}" srcOrd="0" destOrd="0" presId="urn:microsoft.com/office/officeart/2005/8/layout/orgChart1"/>
    <dgm:cxn modelId="{987F5499-E38D-4E75-A312-89A52CB08E6B}" type="presParOf" srcId="{2980C4F3-3CCD-470E-BC0C-87074D6E76A5}" destId="{055D910B-8D9A-4896-B4C6-C7222DDB12BB}" srcOrd="0" destOrd="0" presId="urn:microsoft.com/office/officeart/2005/8/layout/orgChart1"/>
    <dgm:cxn modelId="{D3121CE8-48E1-4DB1-AFC2-9F49FBD17A2D}" type="presParOf" srcId="{2980C4F3-3CCD-470E-BC0C-87074D6E76A5}" destId="{DFAF3FC9-E732-49CD-A3D3-E6808E1A3737}" srcOrd="1" destOrd="0" presId="urn:microsoft.com/office/officeart/2005/8/layout/orgChart1"/>
    <dgm:cxn modelId="{1748284A-640C-44AF-AF2F-F9B1AE511DBB}" type="presParOf" srcId="{9467151A-9A30-424C-ABEA-7C0542A6DF60}" destId="{842ED0F4-4B52-4B37-820F-3A6FD25C7C67}" srcOrd="1" destOrd="0" presId="urn:microsoft.com/office/officeart/2005/8/layout/orgChart1"/>
    <dgm:cxn modelId="{4A84CB38-5498-48DC-9E69-4CFC41DC74A3}" type="presParOf" srcId="{9467151A-9A30-424C-ABEA-7C0542A6DF60}" destId="{BC792C5D-A712-40DF-A3AD-40A4A5D00ED1}" srcOrd="2" destOrd="0" presId="urn:microsoft.com/office/officeart/2005/8/layout/orgChart1"/>
    <dgm:cxn modelId="{276B8404-E861-431D-98B9-CD11D095FCE9}" type="presParOf" srcId="{B7D130D6-B655-49D3-878F-46EBB31E2CDA}" destId="{147CB358-B02F-4D2F-B9BC-A2C843C55599}" srcOrd="2" destOrd="0" presId="urn:microsoft.com/office/officeart/2005/8/layout/orgChart1"/>
    <dgm:cxn modelId="{E72417D0-A69A-4D1D-AFA7-086684ADEED8}" type="presParOf" srcId="{32989EFF-7DAE-45FD-B82D-1B9D40F65D73}" destId="{99F673E9-233F-410C-9ACD-BBD8834F5618}" srcOrd="2" destOrd="0" presId="urn:microsoft.com/office/officeart/2005/8/layout/orgChart1"/>
    <dgm:cxn modelId="{B902E23B-9ADA-4AFF-926F-5FC6E3B5EF2A}" type="presParOf" srcId="{41F3EB32-9E5B-41A1-BAE6-F65E9D485316}" destId="{12EE8450-ADE4-4438-A7AD-DAAD7DACFF18}" srcOrd="2" destOrd="0" presId="urn:microsoft.com/office/officeart/2005/8/layout/orgChart1"/>
    <dgm:cxn modelId="{F8F99331-E783-42C6-B436-C511EF1C076B}" type="presParOf" srcId="{41F3EB32-9E5B-41A1-BAE6-F65E9D485316}" destId="{BD53EA47-47FE-41D3-8132-A940A62364F1}" srcOrd="3" destOrd="0" presId="urn:microsoft.com/office/officeart/2005/8/layout/orgChart1"/>
    <dgm:cxn modelId="{ABF87335-4972-4DA5-A21F-28E7903ED3DD}" type="presParOf" srcId="{BD53EA47-47FE-41D3-8132-A940A62364F1}" destId="{4D016B0D-CC32-483F-93CD-284AAD898EDE}" srcOrd="0" destOrd="0" presId="urn:microsoft.com/office/officeart/2005/8/layout/orgChart1"/>
    <dgm:cxn modelId="{9F800C4F-49BC-44CC-9F1E-661EBC3637EA}" type="presParOf" srcId="{4D016B0D-CC32-483F-93CD-284AAD898EDE}" destId="{3B59D8FA-24AC-4F2B-86AE-BE565556D0D8}" srcOrd="0" destOrd="0" presId="urn:microsoft.com/office/officeart/2005/8/layout/orgChart1"/>
    <dgm:cxn modelId="{FB15B3D3-C9BA-4AB5-9D12-FF616D8155D1}" type="presParOf" srcId="{4D016B0D-CC32-483F-93CD-284AAD898EDE}" destId="{52B70A2F-1F84-41F2-8B7D-1D9AE6BB1F70}" srcOrd="1" destOrd="0" presId="urn:microsoft.com/office/officeart/2005/8/layout/orgChart1"/>
    <dgm:cxn modelId="{A144FEE7-8437-4372-B479-2343ED75534B}" type="presParOf" srcId="{BD53EA47-47FE-41D3-8132-A940A62364F1}" destId="{A3794658-23AA-48A3-83A5-0D706756D750}" srcOrd="1" destOrd="0" presId="urn:microsoft.com/office/officeart/2005/8/layout/orgChart1"/>
    <dgm:cxn modelId="{D0A31CB6-C21A-4B81-A001-59EB8D3F94E0}" type="presParOf" srcId="{A3794658-23AA-48A3-83A5-0D706756D750}" destId="{B9668596-86E3-4BB8-9B70-28C2D0D61992}" srcOrd="0" destOrd="0" presId="urn:microsoft.com/office/officeart/2005/8/layout/orgChart1"/>
    <dgm:cxn modelId="{9241F640-C130-49DB-B6FB-B2A0B9593B7B}" type="presParOf" srcId="{A3794658-23AA-48A3-83A5-0D706756D750}" destId="{EF131C07-B3A7-4F02-A573-F7B9A3A6E9DA}" srcOrd="1" destOrd="0" presId="urn:microsoft.com/office/officeart/2005/8/layout/orgChart1"/>
    <dgm:cxn modelId="{0FC02B7A-EC0C-45DB-B9E4-6F54C8C6B726}" type="presParOf" srcId="{EF131C07-B3A7-4F02-A573-F7B9A3A6E9DA}" destId="{CD5D0800-7399-40D2-A487-0E7D6E1E4DE8}" srcOrd="0" destOrd="0" presId="urn:microsoft.com/office/officeart/2005/8/layout/orgChart1"/>
    <dgm:cxn modelId="{30F46D8E-565A-49A0-AE9D-268EB03B51B1}" type="presParOf" srcId="{CD5D0800-7399-40D2-A487-0E7D6E1E4DE8}" destId="{C483E894-1B81-4886-898F-FEC48F9A2394}" srcOrd="0" destOrd="0" presId="urn:microsoft.com/office/officeart/2005/8/layout/orgChart1"/>
    <dgm:cxn modelId="{0B8E3B66-434E-4F00-8B8F-5488AE2C805F}" type="presParOf" srcId="{CD5D0800-7399-40D2-A487-0E7D6E1E4DE8}" destId="{13A72069-CAE0-471F-8CDD-D827FAFA88FE}" srcOrd="1" destOrd="0" presId="urn:microsoft.com/office/officeart/2005/8/layout/orgChart1"/>
    <dgm:cxn modelId="{6360541F-C1F0-4B2A-9F0E-D9149A2DB651}" type="presParOf" srcId="{EF131C07-B3A7-4F02-A573-F7B9A3A6E9DA}" destId="{A5D343D4-30D4-4A1C-AA86-653073EC437D}" srcOrd="1" destOrd="0" presId="urn:microsoft.com/office/officeart/2005/8/layout/orgChart1"/>
    <dgm:cxn modelId="{AA3DEFFB-5637-42BA-B042-DCE30E763215}" type="presParOf" srcId="{A5D343D4-30D4-4A1C-AA86-653073EC437D}" destId="{65C05DBF-C186-4B4D-A540-358304F73B0C}" srcOrd="0" destOrd="0" presId="urn:microsoft.com/office/officeart/2005/8/layout/orgChart1"/>
    <dgm:cxn modelId="{004561CA-B626-45D0-B8F6-B2A4E6FC9DCB}" type="presParOf" srcId="{A5D343D4-30D4-4A1C-AA86-653073EC437D}" destId="{8A72F0B8-EECE-42A9-A2A9-C9097171E276}" srcOrd="1" destOrd="0" presId="urn:microsoft.com/office/officeart/2005/8/layout/orgChart1"/>
    <dgm:cxn modelId="{6A4C39AF-187C-48C3-9B26-C12C77D36EDE}" type="presParOf" srcId="{8A72F0B8-EECE-42A9-A2A9-C9097171E276}" destId="{F1283483-9D1D-4373-A8B7-86972B75AB24}" srcOrd="0" destOrd="0" presId="urn:microsoft.com/office/officeart/2005/8/layout/orgChart1"/>
    <dgm:cxn modelId="{AF7029A0-D1AF-4B6C-9562-4F0751F6E694}" type="presParOf" srcId="{F1283483-9D1D-4373-A8B7-86972B75AB24}" destId="{073D0AFD-BBDB-487F-960F-DB4E1A5FEC71}" srcOrd="0" destOrd="0" presId="urn:microsoft.com/office/officeart/2005/8/layout/orgChart1"/>
    <dgm:cxn modelId="{2B8CAEFC-7BF1-4558-ACAA-9EE65793D31C}" type="presParOf" srcId="{F1283483-9D1D-4373-A8B7-86972B75AB24}" destId="{CDD1F88D-9003-4ED1-8A62-577F3FE4DF10}" srcOrd="1" destOrd="0" presId="urn:microsoft.com/office/officeart/2005/8/layout/orgChart1"/>
    <dgm:cxn modelId="{8CCC0A48-F7D1-4FA8-B2F8-227B339A57B4}" type="presParOf" srcId="{8A72F0B8-EECE-42A9-A2A9-C9097171E276}" destId="{07EB8846-3777-4DE6-B769-C5F592DBD2E1}" srcOrd="1" destOrd="0" presId="urn:microsoft.com/office/officeart/2005/8/layout/orgChart1"/>
    <dgm:cxn modelId="{DD4907A4-0463-4FD1-8563-85097ABA8C1A}" type="presParOf" srcId="{8A72F0B8-EECE-42A9-A2A9-C9097171E276}" destId="{4998977D-8E48-4FA2-86D5-96C140239C13}" srcOrd="2" destOrd="0" presId="urn:microsoft.com/office/officeart/2005/8/layout/orgChart1"/>
    <dgm:cxn modelId="{31378499-9F6B-4F74-938B-0828CE06840E}" type="presParOf" srcId="{EF131C07-B3A7-4F02-A573-F7B9A3A6E9DA}" destId="{D94FBC9C-0473-4290-90EF-CC0992ACE7B2}" srcOrd="2" destOrd="0" presId="urn:microsoft.com/office/officeart/2005/8/layout/orgChart1"/>
    <dgm:cxn modelId="{9F2A9BD8-D8C2-40B6-AD72-523A54AEBC65}" type="presParOf" srcId="{A3794658-23AA-48A3-83A5-0D706756D750}" destId="{F7CE2EB8-96FE-4E0B-B373-A3C64CE0A685}" srcOrd="2" destOrd="0" presId="urn:microsoft.com/office/officeart/2005/8/layout/orgChart1"/>
    <dgm:cxn modelId="{44917B25-256C-434F-A032-542A7609F4E8}" type="presParOf" srcId="{A3794658-23AA-48A3-83A5-0D706756D750}" destId="{400F4B6D-359C-4965-8E2E-3F71AF3DC159}" srcOrd="3" destOrd="0" presId="urn:microsoft.com/office/officeart/2005/8/layout/orgChart1"/>
    <dgm:cxn modelId="{FAB4CFD7-E450-4FF4-9B2C-7BBAABFB5478}" type="presParOf" srcId="{400F4B6D-359C-4965-8E2E-3F71AF3DC159}" destId="{98B40BD9-E28B-4C85-A23D-808E08F61EAF}" srcOrd="0" destOrd="0" presId="urn:microsoft.com/office/officeart/2005/8/layout/orgChart1"/>
    <dgm:cxn modelId="{AD53DE5E-8A0E-4909-BD03-BB4BFC2D1A7F}" type="presParOf" srcId="{98B40BD9-E28B-4C85-A23D-808E08F61EAF}" destId="{65EE13A6-F430-44ED-A5C1-A7F9DA5C9FE4}" srcOrd="0" destOrd="0" presId="urn:microsoft.com/office/officeart/2005/8/layout/orgChart1"/>
    <dgm:cxn modelId="{8872F2C3-9FE5-41FB-B788-687333035233}" type="presParOf" srcId="{98B40BD9-E28B-4C85-A23D-808E08F61EAF}" destId="{144976C9-9117-4C26-A3DA-34CDC72A78A1}" srcOrd="1" destOrd="0" presId="urn:microsoft.com/office/officeart/2005/8/layout/orgChart1"/>
    <dgm:cxn modelId="{D7F29321-C554-4E7D-A61A-1AD7766444A5}" type="presParOf" srcId="{400F4B6D-359C-4965-8E2E-3F71AF3DC159}" destId="{2B710C70-ACD3-49EA-83AF-FBDBFBD47EA2}" srcOrd="1" destOrd="0" presId="urn:microsoft.com/office/officeart/2005/8/layout/orgChart1"/>
    <dgm:cxn modelId="{5FD093AD-8B0E-40A3-99C9-6829DB29B4CD}" type="presParOf" srcId="{2B710C70-ACD3-49EA-83AF-FBDBFBD47EA2}" destId="{5ABA86AE-A4D7-48A5-A79A-39B38797043E}" srcOrd="0" destOrd="0" presId="urn:microsoft.com/office/officeart/2005/8/layout/orgChart1"/>
    <dgm:cxn modelId="{149E2DAE-EF53-4E8A-A1B0-16C82E6B6FE5}" type="presParOf" srcId="{2B710C70-ACD3-49EA-83AF-FBDBFBD47EA2}" destId="{845A2892-659A-4AA3-A641-547C120B7C6D}" srcOrd="1" destOrd="0" presId="urn:microsoft.com/office/officeart/2005/8/layout/orgChart1"/>
    <dgm:cxn modelId="{BCF3C97D-752C-41A2-B4D6-FE9CC0BF4F75}" type="presParOf" srcId="{845A2892-659A-4AA3-A641-547C120B7C6D}" destId="{40841C4E-5EB1-424C-9761-DC7EC7ED4F8E}" srcOrd="0" destOrd="0" presId="urn:microsoft.com/office/officeart/2005/8/layout/orgChart1"/>
    <dgm:cxn modelId="{C77519B2-D3CA-431E-91CA-28F40434DB5E}" type="presParOf" srcId="{40841C4E-5EB1-424C-9761-DC7EC7ED4F8E}" destId="{5F0B0335-142F-4DE6-8F14-972C378CF0E1}" srcOrd="0" destOrd="0" presId="urn:microsoft.com/office/officeart/2005/8/layout/orgChart1"/>
    <dgm:cxn modelId="{503AF061-293A-4BBB-AE0B-C61F4F00AFBC}" type="presParOf" srcId="{40841C4E-5EB1-424C-9761-DC7EC7ED4F8E}" destId="{98369B2C-921D-4B9F-A63C-2869715F6B4B}" srcOrd="1" destOrd="0" presId="urn:microsoft.com/office/officeart/2005/8/layout/orgChart1"/>
    <dgm:cxn modelId="{EACCD133-2F7F-45FC-B9B8-339A74683E9A}" type="presParOf" srcId="{845A2892-659A-4AA3-A641-547C120B7C6D}" destId="{B6E27DA8-B2F7-4DD3-8358-9C4BE4B266B5}" srcOrd="1" destOrd="0" presId="urn:microsoft.com/office/officeart/2005/8/layout/orgChart1"/>
    <dgm:cxn modelId="{2AD9F19B-8663-44AF-9B0B-C40AEE648B74}" type="presParOf" srcId="{B6E27DA8-B2F7-4DD3-8358-9C4BE4B266B5}" destId="{903744EB-0CC6-4993-912A-91677EEE1A50}" srcOrd="0" destOrd="0" presId="urn:microsoft.com/office/officeart/2005/8/layout/orgChart1"/>
    <dgm:cxn modelId="{C2EF371F-CC4C-476B-9830-EBD74A6F4FAF}" type="presParOf" srcId="{B6E27DA8-B2F7-4DD3-8358-9C4BE4B266B5}" destId="{D1D4AAC3-119A-4329-922A-C2E82B872EB1}" srcOrd="1" destOrd="0" presId="urn:microsoft.com/office/officeart/2005/8/layout/orgChart1"/>
    <dgm:cxn modelId="{5281BB34-6A30-42C2-A920-617D7D4B6EFD}" type="presParOf" srcId="{D1D4AAC3-119A-4329-922A-C2E82B872EB1}" destId="{B269475F-9134-49DD-A7D8-5813C4069E74}" srcOrd="0" destOrd="0" presId="urn:microsoft.com/office/officeart/2005/8/layout/orgChart1"/>
    <dgm:cxn modelId="{FBEC9C22-96B6-41D4-B75C-33EAEBEE2750}" type="presParOf" srcId="{B269475F-9134-49DD-A7D8-5813C4069E74}" destId="{6D170970-797A-4E79-897C-7EFACF2ECB6B}" srcOrd="0" destOrd="0" presId="urn:microsoft.com/office/officeart/2005/8/layout/orgChart1"/>
    <dgm:cxn modelId="{B69B61A8-F45A-43EF-9738-40D55E9E36C1}" type="presParOf" srcId="{B269475F-9134-49DD-A7D8-5813C4069E74}" destId="{C6B9ED12-BDC8-4B8E-B24B-FA099447C7DE}" srcOrd="1" destOrd="0" presId="urn:microsoft.com/office/officeart/2005/8/layout/orgChart1"/>
    <dgm:cxn modelId="{DEC61BCE-1958-47F5-8BF6-D55F17FEDC9D}" type="presParOf" srcId="{D1D4AAC3-119A-4329-922A-C2E82B872EB1}" destId="{9CA533EF-EB36-4D90-8E20-5C17627E65D4}" srcOrd="1" destOrd="0" presId="urn:microsoft.com/office/officeart/2005/8/layout/orgChart1"/>
    <dgm:cxn modelId="{A8699E73-2952-4AC4-BE81-2A91C13D0E06}" type="presParOf" srcId="{D1D4AAC3-119A-4329-922A-C2E82B872EB1}" destId="{E3FDCA86-E50C-497A-ADA3-4B5DCA79ECB0}" srcOrd="2" destOrd="0" presId="urn:microsoft.com/office/officeart/2005/8/layout/orgChart1"/>
    <dgm:cxn modelId="{798D3CF7-0925-4514-B44D-878C7D5079FE}" type="presParOf" srcId="{845A2892-659A-4AA3-A641-547C120B7C6D}" destId="{913B22C4-6747-43C4-895A-6B820FC50427}" srcOrd="2" destOrd="0" presId="urn:microsoft.com/office/officeart/2005/8/layout/orgChart1"/>
    <dgm:cxn modelId="{8CE82989-957F-4553-9403-97A09395489F}" type="presParOf" srcId="{400F4B6D-359C-4965-8E2E-3F71AF3DC159}" destId="{C01C3204-92AF-44B3-BE60-A3EEC31FC404}" srcOrd="2" destOrd="0" presId="urn:microsoft.com/office/officeart/2005/8/layout/orgChart1"/>
    <dgm:cxn modelId="{7A1D9FDA-B9B3-45F0-9A04-52F37DDE8315}" type="presParOf" srcId="{BD53EA47-47FE-41D3-8132-A940A62364F1}" destId="{08BFCE78-7F18-4363-A1A8-6D63459D57C6}" srcOrd="2" destOrd="0" presId="urn:microsoft.com/office/officeart/2005/8/layout/orgChart1"/>
    <dgm:cxn modelId="{BEA1BC20-E657-4EF8-B345-14A5CE4A837C}" type="presParOf" srcId="{41F3EB32-9E5B-41A1-BAE6-F65E9D485316}" destId="{F02AE711-5CDB-493B-B060-9D1D1AA114D0}" srcOrd="4" destOrd="0" presId="urn:microsoft.com/office/officeart/2005/8/layout/orgChart1"/>
    <dgm:cxn modelId="{4B7CF773-CCD7-4551-8C90-748C757E0B4F}" type="presParOf" srcId="{41F3EB32-9E5B-41A1-BAE6-F65E9D485316}" destId="{8EC23D2E-F3E5-46EB-89B2-F72A1105F407}" srcOrd="5" destOrd="0" presId="urn:microsoft.com/office/officeart/2005/8/layout/orgChart1"/>
    <dgm:cxn modelId="{735AED3E-1200-4237-BC7E-A648D9DEAF3D}" type="presParOf" srcId="{8EC23D2E-F3E5-46EB-89B2-F72A1105F407}" destId="{E0540326-A8BC-496A-9153-76FA3355B99C}" srcOrd="0" destOrd="0" presId="urn:microsoft.com/office/officeart/2005/8/layout/orgChart1"/>
    <dgm:cxn modelId="{E8890937-A7B8-453E-B5BB-68D4A422799B}" type="presParOf" srcId="{E0540326-A8BC-496A-9153-76FA3355B99C}" destId="{E3F0B1AB-BD4F-409C-860C-B053209C723B}" srcOrd="0" destOrd="0" presId="urn:microsoft.com/office/officeart/2005/8/layout/orgChart1"/>
    <dgm:cxn modelId="{BA9D545D-E812-40F4-A227-EFC3A7896410}" type="presParOf" srcId="{E0540326-A8BC-496A-9153-76FA3355B99C}" destId="{91DCAD03-DC52-4A4C-A0C5-F6EA712AB169}" srcOrd="1" destOrd="0" presId="urn:microsoft.com/office/officeart/2005/8/layout/orgChart1"/>
    <dgm:cxn modelId="{CAF5369C-D493-4071-98FC-59FF50B2A749}" type="presParOf" srcId="{8EC23D2E-F3E5-46EB-89B2-F72A1105F407}" destId="{60E8D63C-683B-434C-AD31-3B0AE5B6D660}" srcOrd="1" destOrd="0" presId="urn:microsoft.com/office/officeart/2005/8/layout/orgChart1"/>
    <dgm:cxn modelId="{CB60AF89-6A2D-4E36-8244-7D7CD569824F}" type="presParOf" srcId="{60E8D63C-683B-434C-AD31-3B0AE5B6D660}" destId="{0544EBF5-7DB6-411A-82C9-0C63052BA8AB}" srcOrd="0" destOrd="0" presId="urn:microsoft.com/office/officeart/2005/8/layout/orgChart1"/>
    <dgm:cxn modelId="{3BAF4978-F689-4A94-816B-DA5D2C94EAF8}" type="presParOf" srcId="{60E8D63C-683B-434C-AD31-3B0AE5B6D660}" destId="{88A176D7-CADE-4857-81F8-46A316697BB6}" srcOrd="1" destOrd="0" presId="urn:microsoft.com/office/officeart/2005/8/layout/orgChart1"/>
    <dgm:cxn modelId="{70A0800C-82E9-4909-B86D-3B0C5FC3F285}" type="presParOf" srcId="{88A176D7-CADE-4857-81F8-46A316697BB6}" destId="{4483F775-66D6-4F5A-9785-D1AC1FEC88C9}" srcOrd="0" destOrd="0" presId="urn:microsoft.com/office/officeart/2005/8/layout/orgChart1"/>
    <dgm:cxn modelId="{F0EFED49-F5C2-4C96-AECD-9F96C037C065}" type="presParOf" srcId="{4483F775-66D6-4F5A-9785-D1AC1FEC88C9}" destId="{12076DFC-303C-4261-B752-7031FC724F01}" srcOrd="0" destOrd="0" presId="urn:microsoft.com/office/officeart/2005/8/layout/orgChart1"/>
    <dgm:cxn modelId="{09392740-204A-4667-BCE3-4423D339710D}" type="presParOf" srcId="{4483F775-66D6-4F5A-9785-D1AC1FEC88C9}" destId="{6DBD898B-10C7-4D44-8B5B-CD914A7F6F28}" srcOrd="1" destOrd="0" presId="urn:microsoft.com/office/officeart/2005/8/layout/orgChart1"/>
    <dgm:cxn modelId="{59B64BF4-F8AC-4ECC-9DBA-A358C89B3137}" type="presParOf" srcId="{88A176D7-CADE-4857-81F8-46A316697BB6}" destId="{7DA7CEA0-4D54-44F7-873F-A474019EED7A}" srcOrd="1" destOrd="0" presId="urn:microsoft.com/office/officeart/2005/8/layout/orgChart1"/>
    <dgm:cxn modelId="{1D327E2A-5D3C-4905-AD4A-E7EDD156E514}" type="presParOf" srcId="{7DA7CEA0-4D54-44F7-873F-A474019EED7A}" destId="{F440C2D2-8657-4347-927E-FF5618802D1A}" srcOrd="0" destOrd="0" presId="urn:microsoft.com/office/officeart/2005/8/layout/orgChart1"/>
    <dgm:cxn modelId="{D04B45FD-93D0-419E-A3DB-A91E43D86DA0}" type="presParOf" srcId="{7DA7CEA0-4D54-44F7-873F-A474019EED7A}" destId="{39058435-E4D6-44B2-B156-60A5AA480477}" srcOrd="1" destOrd="0" presId="urn:microsoft.com/office/officeart/2005/8/layout/orgChart1"/>
    <dgm:cxn modelId="{78BC283F-3B25-44D3-BBEC-57BCC0806D88}" type="presParOf" srcId="{39058435-E4D6-44B2-B156-60A5AA480477}" destId="{30355ADA-60B5-41D1-93AC-9E21A1DC9409}" srcOrd="0" destOrd="0" presId="urn:microsoft.com/office/officeart/2005/8/layout/orgChart1"/>
    <dgm:cxn modelId="{C3A88C05-0145-4FC7-A63F-2F03B260A4D3}" type="presParOf" srcId="{30355ADA-60B5-41D1-93AC-9E21A1DC9409}" destId="{FB5E6697-C5DF-48F9-8A58-076C3BBC6453}" srcOrd="0" destOrd="0" presId="urn:microsoft.com/office/officeart/2005/8/layout/orgChart1"/>
    <dgm:cxn modelId="{DBD24789-D130-496E-95A9-8D1B5DBB920C}" type="presParOf" srcId="{30355ADA-60B5-41D1-93AC-9E21A1DC9409}" destId="{B6597B27-D08C-46C7-B764-E7777EF180C4}" srcOrd="1" destOrd="0" presId="urn:microsoft.com/office/officeart/2005/8/layout/orgChart1"/>
    <dgm:cxn modelId="{AA17E0CF-82D5-4745-81A1-F7E89BAAA0F4}" type="presParOf" srcId="{39058435-E4D6-44B2-B156-60A5AA480477}" destId="{BF69081B-3EEC-4ACE-8B0B-753562A80BDA}" srcOrd="1" destOrd="0" presId="urn:microsoft.com/office/officeart/2005/8/layout/orgChart1"/>
    <dgm:cxn modelId="{EC2CF212-AE57-4786-A1F2-966C84E2A975}" type="presParOf" srcId="{BF69081B-3EEC-4ACE-8B0B-753562A80BDA}" destId="{E91C25CE-6A67-4B42-B003-6FE21D5D8C5F}" srcOrd="0" destOrd="0" presId="urn:microsoft.com/office/officeart/2005/8/layout/orgChart1"/>
    <dgm:cxn modelId="{AB5AA2B8-4B96-45E0-811B-BC6086E9A2C0}" type="presParOf" srcId="{BF69081B-3EEC-4ACE-8B0B-753562A80BDA}" destId="{E7BF7054-F20E-40D9-BB2B-E02494260B9C}" srcOrd="1" destOrd="0" presId="urn:microsoft.com/office/officeart/2005/8/layout/orgChart1"/>
    <dgm:cxn modelId="{0978BEB8-8D9C-4372-B4D0-E64834176B85}" type="presParOf" srcId="{E7BF7054-F20E-40D9-BB2B-E02494260B9C}" destId="{2F7BA0E9-A9BC-49EA-B6FA-A47064186E8D}" srcOrd="0" destOrd="0" presId="urn:microsoft.com/office/officeart/2005/8/layout/orgChart1"/>
    <dgm:cxn modelId="{434DB989-ED77-4CAC-B1E5-24F2B5E995EA}" type="presParOf" srcId="{2F7BA0E9-A9BC-49EA-B6FA-A47064186E8D}" destId="{CD136B1A-B365-4CE2-A4AA-9CC63180379F}" srcOrd="0" destOrd="0" presId="urn:microsoft.com/office/officeart/2005/8/layout/orgChart1"/>
    <dgm:cxn modelId="{715FC099-A1F0-4A7C-B054-6E5B21EA1E0E}" type="presParOf" srcId="{2F7BA0E9-A9BC-49EA-B6FA-A47064186E8D}" destId="{BDC5774C-FDAB-432E-8700-C71326577906}" srcOrd="1" destOrd="0" presId="urn:microsoft.com/office/officeart/2005/8/layout/orgChart1"/>
    <dgm:cxn modelId="{0A7E78F5-23BA-4411-A6C4-A475FF135CA7}" type="presParOf" srcId="{E7BF7054-F20E-40D9-BB2B-E02494260B9C}" destId="{1DC36B6A-930A-4481-8100-D231CF06744C}" srcOrd="1" destOrd="0" presId="urn:microsoft.com/office/officeart/2005/8/layout/orgChart1"/>
    <dgm:cxn modelId="{5FFC0734-363D-4824-9913-78148C5250A5}" type="presParOf" srcId="{1DC36B6A-930A-4481-8100-D231CF06744C}" destId="{02BDA157-6576-409E-AB4C-8A0B9D7FA2C7}" srcOrd="0" destOrd="0" presId="urn:microsoft.com/office/officeart/2005/8/layout/orgChart1"/>
    <dgm:cxn modelId="{619C64ED-FF4C-4B27-A2B2-A2979D785540}" type="presParOf" srcId="{1DC36B6A-930A-4481-8100-D231CF06744C}" destId="{BEFF877F-540A-4635-AF2B-791AD83D0F2C}" srcOrd="1" destOrd="0" presId="urn:microsoft.com/office/officeart/2005/8/layout/orgChart1"/>
    <dgm:cxn modelId="{6544B431-B034-4D38-9AB7-51C46744ED08}" type="presParOf" srcId="{BEFF877F-540A-4635-AF2B-791AD83D0F2C}" destId="{21B1471B-1761-4FE2-AC14-C16A370734D3}" srcOrd="0" destOrd="0" presId="urn:microsoft.com/office/officeart/2005/8/layout/orgChart1"/>
    <dgm:cxn modelId="{AD9692B1-D26B-4DE6-81B9-F78914E4BC82}" type="presParOf" srcId="{21B1471B-1761-4FE2-AC14-C16A370734D3}" destId="{F704C008-28DB-4ACD-B9F8-EA6DF4EA143D}" srcOrd="0" destOrd="0" presId="urn:microsoft.com/office/officeart/2005/8/layout/orgChart1"/>
    <dgm:cxn modelId="{4E688CD0-F12B-446C-B2A9-059ED32342AF}" type="presParOf" srcId="{21B1471B-1761-4FE2-AC14-C16A370734D3}" destId="{3B4A4042-00D9-4D00-B8FE-366EE032C10F}" srcOrd="1" destOrd="0" presId="urn:microsoft.com/office/officeart/2005/8/layout/orgChart1"/>
    <dgm:cxn modelId="{F9472404-E49D-4EC4-8477-9B815288F1F9}" type="presParOf" srcId="{BEFF877F-540A-4635-AF2B-791AD83D0F2C}" destId="{FEE632CA-BCE3-4A5E-96E0-CE3F2884CC8D}" srcOrd="1" destOrd="0" presId="urn:microsoft.com/office/officeart/2005/8/layout/orgChart1"/>
    <dgm:cxn modelId="{F13DE71A-E3AF-4DA7-87AC-938A41B99598}" type="presParOf" srcId="{FEE632CA-BCE3-4A5E-96E0-CE3F2884CC8D}" destId="{49105CB6-7891-4F22-AFAB-88770411DEE4}" srcOrd="0" destOrd="0" presId="urn:microsoft.com/office/officeart/2005/8/layout/orgChart1"/>
    <dgm:cxn modelId="{E1FF7B01-4775-467A-AA56-91E2D7A35FA3}" type="presParOf" srcId="{FEE632CA-BCE3-4A5E-96E0-CE3F2884CC8D}" destId="{04ED5C34-4EE9-44A7-849D-7632ABCD5AD3}" srcOrd="1" destOrd="0" presId="urn:microsoft.com/office/officeart/2005/8/layout/orgChart1"/>
    <dgm:cxn modelId="{244BF526-AEE3-41A8-BB91-980D32E8DEBF}" type="presParOf" srcId="{04ED5C34-4EE9-44A7-849D-7632ABCD5AD3}" destId="{14EED98B-9FB8-4B5F-B0C5-0E5E1E1A8114}" srcOrd="0" destOrd="0" presId="urn:microsoft.com/office/officeart/2005/8/layout/orgChart1"/>
    <dgm:cxn modelId="{B8BF259E-C043-4F01-94D7-527435C49B30}" type="presParOf" srcId="{14EED98B-9FB8-4B5F-B0C5-0E5E1E1A8114}" destId="{E57B52F7-D1EC-43E4-9D81-B9CFE51C827B}" srcOrd="0" destOrd="0" presId="urn:microsoft.com/office/officeart/2005/8/layout/orgChart1"/>
    <dgm:cxn modelId="{257155B1-299F-4E4D-B208-6D862FDD38B5}" type="presParOf" srcId="{14EED98B-9FB8-4B5F-B0C5-0E5E1E1A8114}" destId="{F849DB3C-89CF-4CBC-B8B7-3398581BF5C3}" srcOrd="1" destOrd="0" presId="urn:microsoft.com/office/officeart/2005/8/layout/orgChart1"/>
    <dgm:cxn modelId="{BDCB2245-F61A-4C90-A968-381F2A25CB37}" type="presParOf" srcId="{04ED5C34-4EE9-44A7-849D-7632ABCD5AD3}" destId="{DF7881B8-FF43-4A55-B7F5-2B3A74E8DDC1}" srcOrd="1" destOrd="0" presId="urn:microsoft.com/office/officeart/2005/8/layout/orgChart1"/>
    <dgm:cxn modelId="{85AA7623-F86B-4AF0-81AD-F807771B5996}" type="presParOf" srcId="{04ED5C34-4EE9-44A7-849D-7632ABCD5AD3}" destId="{1C54C4FE-8290-4CD8-85B5-54725CC78C30}" srcOrd="2" destOrd="0" presId="urn:microsoft.com/office/officeart/2005/8/layout/orgChart1"/>
    <dgm:cxn modelId="{8A98BF2C-CD27-4815-909C-9B934FF7BA4B}" type="presParOf" srcId="{BEFF877F-540A-4635-AF2B-791AD83D0F2C}" destId="{642B8B78-F435-44CB-A924-F8E411982347}" srcOrd="2" destOrd="0" presId="urn:microsoft.com/office/officeart/2005/8/layout/orgChart1"/>
    <dgm:cxn modelId="{27DEC75A-96EB-48E9-8FEE-3BEACFF298CF}" type="presParOf" srcId="{E7BF7054-F20E-40D9-BB2B-E02494260B9C}" destId="{7B598DCC-E46A-49C2-BC79-C20C2406E36B}" srcOrd="2" destOrd="0" presId="urn:microsoft.com/office/officeart/2005/8/layout/orgChart1"/>
    <dgm:cxn modelId="{309F4B55-4C51-4565-AB84-6AE09FE5C596}" type="presParOf" srcId="{39058435-E4D6-44B2-B156-60A5AA480477}" destId="{C3374F59-DB4B-4158-AF9C-1014C8F4965C}" srcOrd="2" destOrd="0" presId="urn:microsoft.com/office/officeart/2005/8/layout/orgChart1"/>
    <dgm:cxn modelId="{B8E6603D-F8F7-4311-B2F9-61BA6506D587}" type="presParOf" srcId="{88A176D7-CADE-4857-81F8-46A316697BB6}" destId="{CAFEBC03-EF19-489E-B1FF-2E77C75CCC59}" srcOrd="2" destOrd="0" presId="urn:microsoft.com/office/officeart/2005/8/layout/orgChart1"/>
    <dgm:cxn modelId="{CDA17A98-9480-4230-95EB-8D6E21265538}" type="presParOf" srcId="{8EC23D2E-F3E5-46EB-89B2-F72A1105F407}" destId="{C3F98F04-B1C4-4463-9820-5286900CDE6A}" srcOrd="2" destOrd="0" presId="urn:microsoft.com/office/officeart/2005/8/layout/orgChart1"/>
    <dgm:cxn modelId="{5A48B616-18D7-40D2-BF6D-15CB0E325ACC}" type="presParOf" srcId="{41F3EB32-9E5B-41A1-BAE6-F65E9D485316}" destId="{45C0B3A3-3CEF-48C1-B2B4-FAAED49DE88E}" srcOrd="6" destOrd="0" presId="urn:microsoft.com/office/officeart/2005/8/layout/orgChart1"/>
    <dgm:cxn modelId="{090C963E-F98B-45E9-94BC-CABB5E4446B7}" type="presParOf" srcId="{41F3EB32-9E5B-41A1-BAE6-F65E9D485316}" destId="{43FEE6C9-DD7E-4ECE-B7E3-2916398A9B88}" srcOrd="7" destOrd="0" presId="urn:microsoft.com/office/officeart/2005/8/layout/orgChart1"/>
    <dgm:cxn modelId="{E0EB1992-59BF-458D-941D-3ACAF68FE215}" type="presParOf" srcId="{43FEE6C9-DD7E-4ECE-B7E3-2916398A9B88}" destId="{C1492613-DA80-4EF2-B22E-4D614B4F976B}" srcOrd="0" destOrd="0" presId="urn:microsoft.com/office/officeart/2005/8/layout/orgChart1"/>
    <dgm:cxn modelId="{078C1409-58B2-4F14-9FE1-795BBEEFB748}" type="presParOf" srcId="{C1492613-DA80-4EF2-B22E-4D614B4F976B}" destId="{5ABEF3E3-9796-426A-92BD-A12CD019B9A7}" srcOrd="0" destOrd="0" presId="urn:microsoft.com/office/officeart/2005/8/layout/orgChart1"/>
    <dgm:cxn modelId="{699DDAEA-46FC-4292-BCEC-C0EB6E12F492}" type="presParOf" srcId="{C1492613-DA80-4EF2-B22E-4D614B4F976B}" destId="{521BF373-F2EE-4FF0-A0F3-1284B9D05B03}" srcOrd="1" destOrd="0" presId="urn:microsoft.com/office/officeart/2005/8/layout/orgChart1"/>
    <dgm:cxn modelId="{6962C4E9-8DBF-47DF-A028-D817E138A702}" type="presParOf" srcId="{43FEE6C9-DD7E-4ECE-B7E3-2916398A9B88}" destId="{FE7F48A2-3D25-4DF4-9490-5C1380B0434A}" srcOrd="1" destOrd="0" presId="urn:microsoft.com/office/officeart/2005/8/layout/orgChart1"/>
    <dgm:cxn modelId="{AE3FC6DE-6C4E-483F-A9F1-0D2B54042548}" type="presParOf" srcId="{FE7F48A2-3D25-4DF4-9490-5C1380B0434A}" destId="{6A7C9451-BDC6-4B9C-829B-B27A93C95089}" srcOrd="0" destOrd="0" presId="urn:microsoft.com/office/officeart/2005/8/layout/orgChart1"/>
    <dgm:cxn modelId="{32CEAE05-FAD9-4D76-92D2-98DB44587CC8}" type="presParOf" srcId="{FE7F48A2-3D25-4DF4-9490-5C1380B0434A}" destId="{A4BFF515-F08F-4A48-8686-D3E320821ADF}" srcOrd="1" destOrd="0" presId="urn:microsoft.com/office/officeart/2005/8/layout/orgChart1"/>
    <dgm:cxn modelId="{D2A5326C-2D63-47B8-B5C1-E46519125819}" type="presParOf" srcId="{A4BFF515-F08F-4A48-8686-D3E320821ADF}" destId="{7F19E023-FDCB-49C6-8095-B41812595E75}" srcOrd="0" destOrd="0" presId="urn:microsoft.com/office/officeart/2005/8/layout/orgChart1"/>
    <dgm:cxn modelId="{ED3ADF9D-BD92-4DA3-927E-02FFD6E67918}" type="presParOf" srcId="{7F19E023-FDCB-49C6-8095-B41812595E75}" destId="{0FAAB276-900A-4B22-9EC1-AFBA040F2AD9}" srcOrd="0" destOrd="0" presId="urn:microsoft.com/office/officeart/2005/8/layout/orgChart1"/>
    <dgm:cxn modelId="{642215B3-1889-44B5-B829-9A19B862B21C}" type="presParOf" srcId="{7F19E023-FDCB-49C6-8095-B41812595E75}" destId="{C660697B-E7D9-49E4-9C09-92716D535AF0}" srcOrd="1" destOrd="0" presId="urn:microsoft.com/office/officeart/2005/8/layout/orgChart1"/>
    <dgm:cxn modelId="{B7EB94DC-73AA-4CB5-A7CC-A6EF1FC693DE}" type="presParOf" srcId="{A4BFF515-F08F-4A48-8686-D3E320821ADF}" destId="{FD7FE73B-3E2A-4088-BE16-BEB197DDB1E3}" srcOrd="1" destOrd="0" presId="urn:microsoft.com/office/officeart/2005/8/layout/orgChart1"/>
    <dgm:cxn modelId="{E1A16008-B2FF-4F7B-BED9-DAB875F0CAB1}" type="presParOf" srcId="{FD7FE73B-3E2A-4088-BE16-BEB197DDB1E3}" destId="{1D311C8B-61E4-4C7E-9C51-54C05FE71E76}" srcOrd="0" destOrd="0" presId="urn:microsoft.com/office/officeart/2005/8/layout/orgChart1"/>
    <dgm:cxn modelId="{9F582583-E848-47BB-A070-6923C05D0446}" type="presParOf" srcId="{FD7FE73B-3E2A-4088-BE16-BEB197DDB1E3}" destId="{B2851EC6-A9B0-4125-BE8E-4CD9D918624C}" srcOrd="1" destOrd="0" presId="urn:microsoft.com/office/officeart/2005/8/layout/orgChart1"/>
    <dgm:cxn modelId="{53D86B28-8A0C-48A2-A1AD-F34A667783DF}" type="presParOf" srcId="{B2851EC6-A9B0-4125-BE8E-4CD9D918624C}" destId="{0BF790B0-8549-4DDC-9CC7-37534AB6938E}" srcOrd="0" destOrd="0" presId="urn:microsoft.com/office/officeart/2005/8/layout/orgChart1"/>
    <dgm:cxn modelId="{2D09D82B-6121-4311-A124-6AF65BC7C2CD}" type="presParOf" srcId="{0BF790B0-8549-4DDC-9CC7-37534AB6938E}" destId="{223E000A-83C6-4665-B16C-7EFEA856F814}" srcOrd="0" destOrd="0" presId="urn:microsoft.com/office/officeart/2005/8/layout/orgChart1"/>
    <dgm:cxn modelId="{80D7A95D-53AE-4C76-B8B0-B33ED360B292}" type="presParOf" srcId="{0BF790B0-8549-4DDC-9CC7-37534AB6938E}" destId="{FB007BB3-398B-418A-B26C-C91D3A7F34D4}" srcOrd="1" destOrd="0" presId="urn:microsoft.com/office/officeart/2005/8/layout/orgChart1"/>
    <dgm:cxn modelId="{28852350-7237-4678-AE57-9776FE1D5CF9}" type="presParOf" srcId="{B2851EC6-A9B0-4125-BE8E-4CD9D918624C}" destId="{D4626E86-4D95-41DB-8B1D-5EF18B76C1E5}" srcOrd="1" destOrd="0" presId="urn:microsoft.com/office/officeart/2005/8/layout/orgChart1"/>
    <dgm:cxn modelId="{451F3C68-3317-4CD1-AE24-05C096B6E0DA}" type="presParOf" srcId="{D4626E86-4D95-41DB-8B1D-5EF18B76C1E5}" destId="{CC82FD3B-E7CD-4BB8-A50B-AD506A429CBA}" srcOrd="0" destOrd="0" presId="urn:microsoft.com/office/officeart/2005/8/layout/orgChart1"/>
    <dgm:cxn modelId="{69E791ED-26B8-42B6-943C-2F7CDA64D181}" type="presParOf" srcId="{D4626E86-4D95-41DB-8B1D-5EF18B76C1E5}" destId="{198FDE60-4EE1-4701-9858-57D27F024F03}" srcOrd="1" destOrd="0" presId="urn:microsoft.com/office/officeart/2005/8/layout/orgChart1"/>
    <dgm:cxn modelId="{CEBDF21A-A42D-4FD5-BBFC-56DB63F1F705}" type="presParOf" srcId="{198FDE60-4EE1-4701-9858-57D27F024F03}" destId="{6A9F85A4-7653-42F3-A4FB-FF871F5CEEF0}" srcOrd="0" destOrd="0" presId="urn:microsoft.com/office/officeart/2005/8/layout/orgChart1"/>
    <dgm:cxn modelId="{BB43A2A1-1756-4B54-B54D-17ACE76D3F42}" type="presParOf" srcId="{6A9F85A4-7653-42F3-A4FB-FF871F5CEEF0}" destId="{AC6A0529-3603-4AAE-805E-76A4200ADAF4}" srcOrd="0" destOrd="0" presId="urn:microsoft.com/office/officeart/2005/8/layout/orgChart1"/>
    <dgm:cxn modelId="{06E3BAA3-0871-4C3B-86E7-B98D66DE88BB}" type="presParOf" srcId="{6A9F85A4-7653-42F3-A4FB-FF871F5CEEF0}" destId="{67016C53-D0E7-419C-8A1D-E0AFC722BA37}" srcOrd="1" destOrd="0" presId="urn:microsoft.com/office/officeart/2005/8/layout/orgChart1"/>
    <dgm:cxn modelId="{75058FE8-6CB3-4AC9-87F0-CACB452CFA2F}" type="presParOf" srcId="{198FDE60-4EE1-4701-9858-57D27F024F03}" destId="{73971FC1-77D5-4260-AE2D-07BAD4A6FF6F}" srcOrd="1" destOrd="0" presId="urn:microsoft.com/office/officeart/2005/8/layout/orgChart1"/>
    <dgm:cxn modelId="{DFBFA11C-29E6-457D-9095-7090A8673AF7}" type="presParOf" srcId="{73971FC1-77D5-4260-AE2D-07BAD4A6FF6F}" destId="{A8C1E2D4-FE5A-4ECE-8A26-DFED4538560A}" srcOrd="0" destOrd="0" presId="urn:microsoft.com/office/officeart/2005/8/layout/orgChart1"/>
    <dgm:cxn modelId="{CBD7BC7A-6A26-4B06-AD5C-EFC093D0A9B2}" type="presParOf" srcId="{73971FC1-77D5-4260-AE2D-07BAD4A6FF6F}" destId="{FBC1FEEC-C35C-486A-832A-141DDD68ACE8}" srcOrd="1" destOrd="0" presId="urn:microsoft.com/office/officeart/2005/8/layout/orgChart1"/>
    <dgm:cxn modelId="{EF8982D4-475E-4C06-9AB8-90BEA3211667}" type="presParOf" srcId="{FBC1FEEC-C35C-486A-832A-141DDD68ACE8}" destId="{CF1517CD-82C8-44A7-A870-A3E9CE6FE868}" srcOrd="0" destOrd="0" presId="urn:microsoft.com/office/officeart/2005/8/layout/orgChart1"/>
    <dgm:cxn modelId="{5705ED26-C52C-41D8-97CC-0CCD3C8909B3}" type="presParOf" srcId="{CF1517CD-82C8-44A7-A870-A3E9CE6FE868}" destId="{6475FD97-BE41-4818-8FD8-1B0A5B9FB427}" srcOrd="0" destOrd="0" presId="urn:microsoft.com/office/officeart/2005/8/layout/orgChart1"/>
    <dgm:cxn modelId="{B8F042ED-78E5-41CA-B832-9246C7972C66}" type="presParOf" srcId="{CF1517CD-82C8-44A7-A870-A3E9CE6FE868}" destId="{5C91C7CC-94B3-4816-8611-F32E211EB76B}" srcOrd="1" destOrd="0" presId="urn:microsoft.com/office/officeart/2005/8/layout/orgChart1"/>
    <dgm:cxn modelId="{55F26A86-177D-47C2-B600-6435514CCB22}" type="presParOf" srcId="{FBC1FEEC-C35C-486A-832A-141DDD68ACE8}" destId="{41B3C377-2BE1-4022-A430-3CAA92BE4C59}" srcOrd="1" destOrd="0" presId="urn:microsoft.com/office/officeart/2005/8/layout/orgChart1"/>
    <dgm:cxn modelId="{BB03EE31-5626-437A-AA89-92E2B1D50BDD}" type="presParOf" srcId="{41B3C377-2BE1-4022-A430-3CAA92BE4C59}" destId="{A61A182B-9DC3-403D-87DC-5A78A3D201CC}" srcOrd="0" destOrd="0" presId="urn:microsoft.com/office/officeart/2005/8/layout/orgChart1"/>
    <dgm:cxn modelId="{5A2A3877-27B2-41E3-B4CD-A1CFF9B797E0}" type="presParOf" srcId="{41B3C377-2BE1-4022-A430-3CAA92BE4C59}" destId="{0C98FE40-D6BF-4C55-A324-4694D466EBE5}" srcOrd="1" destOrd="0" presId="urn:microsoft.com/office/officeart/2005/8/layout/orgChart1"/>
    <dgm:cxn modelId="{D977445D-F064-4992-A224-36E19DDA9708}" type="presParOf" srcId="{0C98FE40-D6BF-4C55-A324-4694D466EBE5}" destId="{EAE22412-D483-41A7-AD99-28901EE7F21D}" srcOrd="0" destOrd="0" presId="urn:microsoft.com/office/officeart/2005/8/layout/orgChart1"/>
    <dgm:cxn modelId="{C2ECD220-B913-425C-8EA7-F8452BD19964}" type="presParOf" srcId="{EAE22412-D483-41A7-AD99-28901EE7F21D}" destId="{3668D682-2BDF-48AF-BA6E-4108F53AF087}" srcOrd="0" destOrd="0" presId="urn:microsoft.com/office/officeart/2005/8/layout/orgChart1"/>
    <dgm:cxn modelId="{00CC5BB4-8DBB-49FA-9DC2-436C42A6243D}" type="presParOf" srcId="{EAE22412-D483-41A7-AD99-28901EE7F21D}" destId="{46B8AC41-4CB5-4AF1-963B-9131E9E68A8A}" srcOrd="1" destOrd="0" presId="urn:microsoft.com/office/officeart/2005/8/layout/orgChart1"/>
    <dgm:cxn modelId="{AA218F1D-C53F-421A-B286-2956B625CB1B}" type="presParOf" srcId="{0C98FE40-D6BF-4C55-A324-4694D466EBE5}" destId="{D801302E-E447-4516-83FF-8D0815C3FCB2}" srcOrd="1" destOrd="0" presId="urn:microsoft.com/office/officeart/2005/8/layout/orgChart1"/>
    <dgm:cxn modelId="{132F313C-FA95-417E-9E9B-9722096DB3BE}" type="presParOf" srcId="{D801302E-E447-4516-83FF-8D0815C3FCB2}" destId="{A8E49611-28DB-4F09-8C4E-2FA2BD598EED}" srcOrd="0" destOrd="0" presId="urn:microsoft.com/office/officeart/2005/8/layout/orgChart1"/>
    <dgm:cxn modelId="{7413A669-AE9A-404F-90D1-972B3416A57E}" type="presParOf" srcId="{D801302E-E447-4516-83FF-8D0815C3FCB2}" destId="{7E2738A9-9081-4A24-8000-60742516E69C}" srcOrd="1" destOrd="0" presId="urn:microsoft.com/office/officeart/2005/8/layout/orgChart1"/>
    <dgm:cxn modelId="{9B357058-1995-413C-8289-D545C569E0DF}" type="presParOf" srcId="{7E2738A9-9081-4A24-8000-60742516E69C}" destId="{1AD3C956-A703-4BEF-9D4C-A330F102481E}" srcOrd="0" destOrd="0" presId="urn:microsoft.com/office/officeart/2005/8/layout/orgChart1"/>
    <dgm:cxn modelId="{111B7B34-5D89-450E-A4EA-96D014D8CB35}" type="presParOf" srcId="{1AD3C956-A703-4BEF-9D4C-A330F102481E}" destId="{25B097E5-066C-48EE-85C5-2E51BABCD994}" srcOrd="0" destOrd="0" presId="urn:microsoft.com/office/officeart/2005/8/layout/orgChart1"/>
    <dgm:cxn modelId="{7412F665-A5A6-4A19-A010-0A07ABCF8622}" type="presParOf" srcId="{1AD3C956-A703-4BEF-9D4C-A330F102481E}" destId="{0D679E3A-C912-4BF5-800E-8D9DB8B0346D}" srcOrd="1" destOrd="0" presId="urn:microsoft.com/office/officeart/2005/8/layout/orgChart1"/>
    <dgm:cxn modelId="{5632B004-983A-4D84-99D2-8DC1F6E1A8EC}" type="presParOf" srcId="{7E2738A9-9081-4A24-8000-60742516E69C}" destId="{56B34C06-B0C4-4665-9DA6-B6D5C7250495}" srcOrd="1" destOrd="0" presId="urn:microsoft.com/office/officeart/2005/8/layout/orgChart1"/>
    <dgm:cxn modelId="{06A13FB4-4066-4C81-B28F-93A72CE0ADDC}" type="presParOf" srcId="{7E2738A9-9081-4A24-8000-60742516E69C}" destId="{60115C16-0BC8-4DC2-B85D-4F15BCD66C1F}" srcOrd="2" destOrd="0" presId="urn:microsoft.com/office/officeart/2005/8/layout/orgChart1"/>
    <dgm:cxn modelId="{E37E281D-C532-4F25-AE10-6309764A511C}" type="presParOf" srcId="{D801302E-E447-4516-83FF-8D0815C3FCB2}" destId="{1A362CA3-12F3-4CE1-B48D-A00CF237F784}" srcOrd="2" destOrd="0" presId="urn:microsoft.com/office/officeart/2005/8/layout/orgChart1"/>
    <dgm:cxn modelId="{88C4C07B-B7A6-4748-A3C8-2254CE5E1673}" type="presParOf" srcId="{D801302E-E447-4516-83FF-8D0815C3FCB2}" destId="{517D74DC-AD2A-453A-971E-7DF5B30CD74C}" srcOrd="3" destOrd="0" presId="urn:microsoft.com/office/officeart/2005/8/layout/orgChart1"/>
    <dgm:cxn modelId="{7B18A3A7-D4E9-4125-9243-27509FAFF4DF}" type="presParOf" srcId="{517D74DC-AD2A-453A-971E-7DF5B30CD74C}" destId="{E43F6902-2F96-44D7-BB7F-A8DFF723D011}" srcOrd="0" destOrd="0" presId="urn:microsoft.com/office/officeart/2005/8/layout/orgChart1"/>
    <dgm:cxn modelId="{8F7E472A-5342-4769-ACE6-B088588191D0}" type="presParOf" srcId="{E43F6902-2F96-44D7-BB7F-A8DFF723D011}" destId="{9010BBDB-04C4-4CBA-B36E-064A0D5423A6}" srcOrd="0" destOrd="0" presId="urn:microsoft.com/office/officeart/2005/8/layout/orgChart1"/>
    <dgm:cxn modelId="{E0217911-D8E8-4BBD-B852-AEB709482F10}" type="presParOf" srcId="{E43F6902-2F96-44D7-BB7F-A8DFF723D011}" destId="{73FFFBE8-13CC-4702-9C17-C23C7A0A1885}" srcOrd="1" destOrd="0" presId="urn:microsoft.com/office/officeart/2005/8/layout/orgChart1"/>
    <dgm:cxn modelId="{B6629FE6-295C-4040-AA76-C8E2698A871A}" type="presParOf" srcId="{517D74DC-AD2A-453A-971E-7DF5B30CD74C}" destId="{AEFEC21D-4DBF-424B-862D-9F264E516DA3}" srcOrd="1" destOrd="0" presId="urn:microsoft.com/office/officeart/2005/8/layout/orgChart1"/>
    <dgm:cxn modelId="{8801F974-9596-470B-A9B6-FE6047051B8A}" type="presParOf" srcId="{517D74DC-AD2A-453A-971E-7DF5B30CD74C}" destId="{AD435EC9-639B-434F-B1BF-C50B145499B3}" srcOrd="2" destOrd="0" presId="urn:microsoft.com/office/officeart/2005/8/layout/orgChart1"/>
    <dgm:cxn modelId="{2397635A-E686-4BB9-A1FD-EAD70D25133C}" type="presParOf" srcId="{0C98FE40-D6BF-4C55-A324-4694D466EBE5}" destId="{A5A9D992-4F25-4D02-8399-77D056BC16F0}" srcOrd="2" destOrd="0" presId="urn:microsoft.com/office/officeart/2005/8/layout/orgChart1"/>
    <dgm:cxn modelId="{939E6E05-DEF1-4152-B468-12AF9132A352}" type="presParOf" srcId="{FBC1FEEC-C35C-486A-832A-141DDD68ACE8}" destId="{75CD2A26-2049-4869-837E-C1B47F0EF4C4}" srcOrd="2" destOrd="0" presId="urn:microsoft.com/office/officeart/2005/8/layout/orgChart1"/>
    <dgm:cxn modelId="{32C8FA0D-8AFC-4CB7-BEBD-5111E5DEFA80}" type="presParOf" srcId="{198FDE60-4EE1-4701-9858-57D27F024F03}" destId="{AEF9CF20-9D8B-4B45-9511-1D2186FD67B5}" srcOrd="2" destOrd="0" presId="urn:microsoft.com/office/officeart/2005/8/layout/orgChart1"/>
    <dgm:cxn modelId="{225AD873-E45B-4FE3-BD3C-134F9DF71CA5}" type="presParOf" srcId="{B2851EC6-A9B0-4125-BE8E-4CD9D918624C}" destId="{ABD5ABC1-D7E0-422F-8F17-FD419AB35DB6}" srcOrd="2" destOrd="0" presId="urn:microsoft.com/office/officeart/2005/8/layout/orgChart1"/>
    <dgm:cxn modelId="{3EB53264-24E1-436B-8C11-E3519051936A}" type="presParOf" srcId="{A4BFF515-F08F-4A48-8686-D3E320821ADF}" destId="{D0D81E09-5251-4BBF-9C8C-799049DC8FE7}" srcOrd="2" destOrd="0" presId="urn:microsoft.com/office/officeart/2005/8/layout/orgChart1"/>
    <dgm:cxn modelId="{C5F9EDF2-19A1-4203-9D5F-ED79407850CA}" type="presParOf" srcId="{43FEE6C9-DD7E-4ECE-B7E3-2916398A9B88}" destId="{190861A4-BE2E-4C58-AFF9-8D5D0C11E4F6}" srcOrd="2" destOrd="0" presId="urn:microsoft.com/office/officeart/2005/8/layout/orgChart1"/>
    <dgm:cxn modelId="{80C5E862-8DDB-401F-A857-CB7139D18C08}" type="presParOf" srcId="{98407283-A250-45AA-ACB6-C1A87DD68F33}" destId="{B28F16E9-4CDB-4790-B26E-4A2E842EEE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62CA3-12F3-4CE1-B48D-A00CF237F784}">
      <dsp:nvSpPr>
        <dsp:cNvPr id="0" name=""/>
        <dsp:cNvSpPr/>
      </dsp:nvSpPr>
      <dsp:spPr>
        <a:xfrm>
          <a:off x="7286590" y="5323664"/>
          <a:ext cx="676304" cy="234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375"/>
              </a:lnTo>
              <a:lnTo>
                <a:pt x="676304" y="117375"/>
              </a:lnTo>
              <a:lnTo>
                <a:pt x="676304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49611-28DB-4F09-8C4E-2FA2BD598EED}">
      <dsp:nvSpPr>
        <dsp:cNvPr id="0" name=""/>
        <dsp:cNvSpPr/>
      </dsp:nvSpPr>
      <dsp:spPr>
        <a:xfrm>
          <a:off x="6610285" y="5323664"/>
          <a:ext cx="676304" cy="234750"/>
        </a:xfrm>
        <a:custGeom>
          <a:avLst/>
          <a:gdLst/>
          <a:ahLst/>
          <a:cxnLst/>
          <a:rect l="0" t="0" r="0" b="0"/>
          <a:pathLst>
            <a:path>
              <a:moveTo>
                <a:pt x="676304" y="0"/>
              </a:moveTo>
              <a:lnTo>
                <a:pt x="676304" y="117375"/>
              </a:lnTo>
              <a:lnTo>
                <a:pt x="0" y="117375"/>
              </a:lnTo>
              <a:lnTo>
                <a:pt x="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A182B-9DC3-403D-87DC-5A78A3D201CC}">
      <dsp:nvSpPr>
        <dsp:cNvPr id="0" name=""/>
        <dsp:cNvSpPr/>
      </dsp:nvSpPr>
      <dsp:spPr>
        <a:xfrm>
          <a:off x="7240870" y="4529984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1E2D4-FE5A-4ECE-8A26-DFED4538560A}">
      <dsp:nvSpPr>
        <dsp:cNvPr id="0" name=""/>
        <dsp:cNvSpPr/>
      </dsp:nvSpPr>
      <dsp:spPr>
        <a:xfrm>
          <a:off x="7240870" y="3736304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82FD3B-E7CD-4BB8-A50B-AD506A429CBA}">
      <dsp:nvSpPr>
        <dsp:cNvPr id="0" name=""/>
        <dsp:cNvSpPr/>
      </dsp:nvSpPr>
      <dsp:spPr>
        <a:xfrm>
          <a:off x="7240870" y="2250776"/>
          <a:ext cx="91440" cy="9265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265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11C8B-61E4-4C7E-9C51-54C05FE71E76}">
      <dsp:nvSpPr>
        <dsp:cNvPr id="0" name=""/>
        <dsp:cNvSpPr/>
      </dsp:nvSpPr>
      <dsp:spPr>
        <a:xfrm>
          <a:off x="7240870" y="1352280"/>
          <a:ext cx="91440" cy="33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C9451-BDC6-4B9C-829B-B27A93C95089}">
      <dsp:nvSpPr>
        <dsp:cNvPr id="0" name=""/>
        <dsp:cNvSpPr/>
      </dsp:nvSpPr>
      <dsp:spPr>
        <a:xfrm>
          <a:off x="7240870" y="793351"/>
          <a:ext cx="91440" cy="561914"/>
        </a:xfrm>
        <a:custGeom>
          <a:avLst/>
          <a:gdLst/>
          <a:ahLst/>
          <a:cxnLst/>
          <a:rect l="0" t="0" r="0" b="0"/>
          <a:pathLst>
            <a:path>
              <a:moveTo>
                <a:pt x="45720" y="561914"/>
              </a:moveTo>
              <a:lnTo>
                <a:pt x="4572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0B3A3-3CEF-48C1-B2B4-FAAED49DE88E}">
      <dsp:nvSpPr>
        <dsp:cNvPr id="0" name=""/>
        <dsp:cNvSpPr/>
      </dsp:nvSpPr>
      <dsp:spPr>
        <a:xfrm>
          <a:off x="4161847" y="561585"/>
          <a:ext cx="3124742" cy="234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375"/>
              </a:lnTo>
              <a:lnTo>
                <a:pt x="3124742" y="117375"/>
              </a:lnTo>
              <a:lnTo>
                <a:pt x="3124742" y="234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05CB6-7891-4F22-AFAB-88770411DEE4}">
      <dsp:nvSpPr>
        <dsp:cNvPr id="0" name=""/>
        <dsp:cNvSpPr/>
      </dsp:nvSpPr>
      <dsp:spPr>
        <a:xfrm>
          <a:off x="5432733" y="4529984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DA157-6576-409E-AB4C-8A0B9D7FA2C7}">
      <dsp:nvSpPr>
        <dsp:cNvPr id="0" name=""/>
        <dsp:cNvSpPr/>
      </dsp:nvSpPr>
      <dsp:spPr>
        <a:xfrm>
          <a:off x="5432733" y="3736304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C25CE-6A67-4B42-B003-6FE21D5D8C5F}">
      <dsp:nvSpPr>
        <dsp:cNvPr id="0" name=""/>
        <dsp:cNvSpPr/>
      </dsp:nvSpPr>
      <dsp:spPr>
        <a:xfrm>
          <a:off x="5432733" y="2942624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0C2D2-8657-4347-927E-FF5618802D1A}">
      <dsp:nvSpPr>
        <dsp:cNvPr id="0" name=""/>
        <dsp:cNvSpPr/>
      </dsp:nvSpPr>
      <dsp:spPr>
        <a:xfrm>
          <a:off x="5432733" y="2148945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4EBF5-7DB6-411A-82C9-0C63052BA8AB}">
      <dsp:nvSpPr>
        <dsp:cNvPr id="0" name=""/>
        <dsp:cNvSpPr/>
      </dsp:nvSpPr>
      <dsp:spPr>
        <a:xfrm>
          <a:off x="5432733" y="1355265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2AE711-5CDB-493B-B060-9D1D1AA114D0}">
      <dsp:nvSpPr>
        <dsp:cNvPr id="0" name=""/>
        <dsp:cNvSpPr/>
      </dsp:nvSpPr>
      <dsp:spPr>
        <a:xfrm>
          <a:off x="4161847" y="561585"/>
          <a:ext cx="1316605" cy="234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375"/>
              </a:lnTo>
              <a:lnTo>
                <a:pt x="1316605" y="117375"/>
              </a:lnTo>
              <a:lnTo>
                <a:pt x="1316605" y="234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744EB-0CC6-4993-912A-91677EEE1A50}">
      <dsp:nvSpPr>
        <dsp:cNvPr id="0" name=""/>
        <dsp:cNvSpPr/>
      </dsp:nvSpPr>
      <dsp:spPr>
        <a:xfrm>
          <a:off x="3696603" y="2942624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A86AE-A4D7-48A5-A79A-39B38797043E}">
      <dsp:nvSpPr>
        <dsp:cNvPr id="0" name=""/>
        <dsp:cNvSpPr/>
      </dsp:nvSpPr>
      <dsp:spPr>
        <a:xfrm>
          <a:off x="3696603" y="2148945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E2EB8-96FE-4E0B-B373-A3C64CE0A685}">
      <dsp:nvSpPr>
        <dsp:cNvPr id="0" name=""/>
        <dsp:cNvSpPr/>
      </dsp:nvSpPr>
      <dsp:spPr>
        <a:xfrm>
          <a:off x="3066019" y="1355265"/>
          <a:ext cx="676304" cy="234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375"/>
              </a:lnTo>
              <a:lnTo>
                <a:pt x="676304" y="117375"/>
              </a:lnTo>
              <a:lnTo>
                <a:pt x="676304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05DBF-C186-4B4D-A540-358304F73B0C}">
      <dsp:nvSpPr>
        <dsp:cNvPr id="0" name=""/>
        <dsp:cNvSpPr/>
      </dsp:nvSpPr>
      <dsp:spPr>
        <a:xfrm>
          <a:off x="2343994" y="2148945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68596-86E3-4BB8-9B70-28C2D0D61992}">
      <dsp:nvSpPr>
        <dsp:cNvPr id="0" name=""/>
        <dsp:cNvSpPr/>
      </dsp:nvSpPr>
      <dsp:spPr>
        <a:xfrm>
          <a:off x="2389714" y="1355265"/>
          <a:ext cx="676304" cy="234750"/>
        </a:xfrm>
        <a:custGeom>
          <a:avLst/>
          <a:gdLst/>
          <a:ahLst/>
          <a:cxnLst/>
          <a:rect l="0" t="0" r="0" b="0"/>
          <a:pathLst>
            <a:path>
              <a:moveTo>
                <a:pt x="676304" y="0"/>
              </a:moveTo>
              <a:lnTo>
                <a:pt x="676304" y="117375"/>
              </a:lnTo>
              <a:lnTo>
                <a:pt x="0" y="117375"/>
              </a:lnTo>
              <a:lnTo>
                <a:pt x="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E8450-ADE4-4438-A7AD-DAAD7DACFF18}">
      <dsp:nvSpPr>
        <dsp:cNvPr id="0" name=""/>
        <dsp:cNvSpPr/>
      </dsp:nvSpPr>
      <dsp:spPr>
        <a:xfrm>
          <a:off x="3066019" y="561585"/>
          <a:ext cx="1095828" cy="234750"/>
        </a:xfrm>
        <a:custGeom>
          <a:avLst/>
          <a:gdLst/>
          <a:ahLst/>
          <a:cxnLst/>
          <a:rect l="0" t="0" r="0" b="0"/>
          <a:pathLst>
            <a:path>
              <a:moveTo>
                <a:pt x="1095828" y="0"/>
              </a:moveTo>
              <a:lnTo>
                <a:pt x="1095828" y="117375"/>
              </a:lnTo>
              <a:lnTo>
                <a:pt x="0" y="117375"/>
              </a:lnTo>
              <a:lnTo>
                <a:pt x="0" y="234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82CB60-A1CD-4B51-808C-D7F3BDF7F251}">
      <dsp:nvSpPr>
        <dsp:cNvPr id="0" name=""/>
        <dsp:cNvSpPr/>
      </dsp:nvSpPr>
      <dsp:spPr>
        <a:xfrm>
          <a:off x="991385" y="2148945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C5094-0234-4B7A-845E-5A0263C55F5B}">
      <dsp:nvSpPr>
        <dsp:cNvPr id="0" name=""/>
        <dsp:cNvSpPr/>
      </dsp:nvSpPr>
      <dsp:spPr>
        <a:xfrm>
          <a:off x="991385" y="1355265"/>
          <a:ext cx="91440" cy="234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4156D-B612-42A9-A10B-D901A41A3E79}">
      <dsp:nvSpPr>
        <dsp:cNvPr id="0" name=""/>
        <dsp:cNvSpPr/>
      </dsp:nvSpPr>
      <dsp:spPr>
        <a:xfrm>
          <a:off x="1037105" y="561585"/>
          <a:ext cx="3124742" cy="234750"/>
        </a:xfrm>
        <a:custGeom>
          <a:avLst/>
          <a:gdLst/>
          <a:ahLst/>
          <a:cxnLst/>
          <a:rect l="0" t="0" r="0" b="0"/>
          <a:pathLst>
            <a:path>
              <a:moveTo>
                <a:pt x="3124742" y="0"/>
              </a:moveTo>
              <a:lnTo>
                <a:pt x="3124742" y="117375"/>
              </a:lnTo>
              <a:lnTo>
                <a:pt x="0" y="117375"/>
              </a:lnTo>
              <a:lnTo>
                <a:pt x="0" y="234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46315-7BDC-4BF5-9BF5-DD9C999A55A6}">
      <dsp:nvSpPr>
        <dsp:cNvPr id="0" name=""/>
        <dsp:cNvSpPr/>
      </dsp:nvSpPr>
      <dsp:spPr>
        <a:xfrm>
          <a:off x="3602918" y="265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الفعل الفاضح غير العلني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02918" y="2655"/>
        <a:ext cx="1117858" cy="558929"/>
      </dsp:txXfrm>
    </dsp:sp>
    <dsp:sp modelId="{6D3A7C0C-632D-456E-AEA1-425BB6C17403}">
      <dsp:nvSpPr>
        <dsp:cNvPr id="0" name=""/>
        <dsp:cNvSpPr/>
      </dsp:nvSpPr>
      <dsp:spPr>
        <a:xfrm>
          <a:off x="478175" y="79633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8175" y="796335"/>
        <a:ext cx="1117858" cy="558929"/>
      </dsp:txXfrm>
    </dsp:sp>
    <dsp:sp modelId="{E17DC294-1CB2-4DEB-BCC9-0FB15A1CD945}">
      <dsp:nvSpPr>
        <dsp:cNvPr id="0" name=""/>
        <dsp:cNvSpPr/>
      </dsp:nvSpPr>
      <dsp:spPr>
        <a:xfrm>
          <a:off x="478175" y="159001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جنحة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8175" y="1590015"/>
        <a:ext cx="1117858" cy="558929"/>
      </dsp:txXfrm>
    </dsp:sp>
    <dsp:sp modelId="{055D910B-8D9A-4896-B4C6-C7222DDB12BB}">
      <dsp:nvSpPr>
        <dsp:cNvPr id="0" name=""/>
        <dsp:cNvSpPr/>
      </dsp:nvSpPr>
      <dsp:spPr>
        <a:xfrm>
          <a:off x="478175" y="2383695"/>
          <a:ext cx="1117858" cy="9376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 لا تزيد على سنة وغرامة لا تزيد على مائة دينار او </a:t>
          </a: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بأحدى</a:t>
          </a: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هاتين القوبتين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8175" y="2383695"/>
        <a:ext cx="1117858" cy="937699"/>
      </dsp:txXfrm>
    </dsp:sp>
    <dsp:sp modelId="{3B59D8FA-24AC-4F2B-86AE-BE565556D0D8}">
      <dsp:nvSpPr>
        <dsp:cNvPr id="0" name=""/>
        <dsp:cNvSpPr/>
      </dsp:nvSpPr>
      <dsp:spPr>
        <a:xfrm>
          <a:off x="2507089" y="79633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07089" y="796335"/>
        <a:ext cx="1117858" cy="558929"/>
      </dsp:txXfrm>
    </dsp:sp>
    <dsp:sp modelId="{C483E894-1B81-4886-898F-FEC48F9A2394}">
      <dsp:nvSpPr>
        <dsp:cNvPr id="0" name=""/>
        <dsp:cNvSpPr/>
      </dsp:nvSpPr>
      <dsp:spPr>
        <a:xfrm>
          <a:off x="1830784" y="159001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الإرادة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30784" y="1590015"/>
        <a:ext cx="1117858" cy="558929"/>
      </dsp:txXfrm>
    </dsp:sp>
    <dsp:sp modelId="{073D0AFD-BBDB-487F-960F-DB4E1A5FEC71}">
      <dsp:nvSpPr>
        <dsp:cNvPr id="0" name=""/>
        <dsp:cNvSpPr/>
      </dsp:nvSpPr>
      <dsp:spPr>
        <a:xfrm>
          <a:off x="1830784" y="238369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المخل بالحياء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30784" y="2383695"/>
        <a:ext cx="1117858" cy="558929"/>
      </dsp:txXfrm>
    </dsp:sp>
    <dsp:sp modelId="{65EE13A6-F430-44ED-A5C1-A7F9DA5C9FE4}">
      <dsp:nvSpPr>
        <dsp:cNvPr id="0" name=""/>
        <dsp:cNvSpPr/>
      </dsp:nvSpPr>
      <dsp:spPr>
        <a:xfrm>
          <a:off x="3183394" y="159001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العلم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83394" y="1590015"/>
        <a:ext cx="1117858" cy="558929"/>
      </dsp:txXfrm>
    </dsp:sp>
    <dsp:sp modelId="{5F0B0335-142F-4DE6-8F14-972C378CF0E1}">
      <dsp:nvSpPr>
        <dsp:cNvPr id="0" name=""/>
        <dsp:cNvSpPr/>
      </dsp:nvSpPr>
      <dsp:spPr>
        <a:xfrm>
          <a:off x="3183394" y="238369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مخل بحياء المجنى عليه ذكر أو أنثى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83394" y="2383695"/>
        <a:ext cx="1117858" cy="558929"/>
      </dsp:txXfrm>
    </dsp:sp>
    <dsp:sp modelId="{6D170970-797A-4E79-897C-7EFACF2ECB6B}">
      <dsp:nvSpPr>
        <dsp:cNvPr id="0" name=""/>
        <dsp:cNvSpPr/>
      </dsp:nvSpPr>
      <dsp:spPr>
        <a:xfrm>
          <a:off x="3183394" y="317737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عم رضا المجنى عليه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83394" y="3177375"/>
        <a:ext cx="1117858" cy="558929"/>
      </dsp:txXfrm>
    </dsp:sp>
    <dsp:sp modelId="{E3F0B1AB-BD4F-409C-860C-B053209C723B}">
      <dsp:nvSpPr>
        <dsp:cNvPr id="0" name=""/>
        <dsp:cNvSpPr/>
      </dsp:nvSpPr>
      <dsp:spPr>
        <a:xfrm>
          <a:off x="4919524" y="79633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الرضا والمجنى عليه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19524" y="796335"/>
        <a:ext cx="1117858" cy="558929"/>
      </dsp:txXfrm>
    </dsp:sp>
    <dsp:sp modelId="{12076DFC-303C-4261-B752-7031FC724F01}">
      <dsp:nvSpPr>
        <dsp:cNvPr id="0" name=""/>
        <dsp:cNvSpPr/>
      </dsp:nvSpPr>
      <dsp:spPr>
        <a:xfrm>
          <a:off x="4536003" y="1590015"/>
          <a:ext cx="1884900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يتحقق بكل ما من شأنه أن يكشف عن عدم قبول المجنى عليه بالفعل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36003" y="1590015"/>
        <a:ext cx="1884900" cy="558929"/>
      </dsp:txXfrm>
    </dsp:sp>
    <dsp:sp modelId="{FB5E6697-C5DF-48F9-8A58-076C3BBC6453}">
      <dsp:nvSpPr>
        <dsp:cNvPr id="0" name=""/>
        <dsp:cNvSpPr/>
      </dsp:nvSpPr>
      <dsp:spPr>
        <a:xfrm>
          <a:off x="4536003" y="2383695"/>
          <a:ext cx="1884900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لا يحمي الشعور العام بالحياء فقط </a:t>
          </a: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وأنما</a:t>
          </a: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الشعور الخاص للذكر والأنثى الذي يقع الفعل على شعورهما وأخلالاً بحيائهما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36003" y="2383695"/>
        <a:ext cx="1884900" cy="558929"/>
      </dsp:txXfrm>
    </dsp:sp>
    <dsp:sp modelId="{CD136B1A-B365-4CE2-A4AA-9CC63180379F}">
      <dsp:nvSpPr>
        <dsp:cNvPr id="0" name=""/>
        <dsp:cNvSpPr/>
      </dsp:nvSpPr>
      <dsp:spPr>
        <a:xfrm>
          <a:off x="4919524" y="317737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رضاء المجنى عليه الذكر أو الأنثى لا يحقق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19524" y="3177375"/>
        <a:ext cx="1117858" cy="558929"/>
      </dsp:txXfrm>
    </dsp:sp>
    <dsp:sp modelId="{F704C008-28DB-4ACD-B9F8-EA6DF4EA143D}">
      <dsp:nvSpPr>
        <dsp:cNvPr id="0" name=""/>
        <dsp:cNvSpPr/>
      </dsp:nvSpPr>
      <dsp:spPr>
        <a:xfrm>
          <a:off x="4919524" y="3971054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لانتفاء الشعور بالحياء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19524" y="3971054"/>
        <a:ext cx="1117858" cy="558929"/>
      </dsp:txXfrm>
    </dsp:sp>
    <dsp:sp modelId="{E57B52F7-D1EC-43E4-9D81-B9CFE51C827B}">
      <dsp:nvSpPr>
        <dsp:cNvPr id="0" name=""/>
        <dsp:cNvSpPr/>
      </dsp:nvSpPr>
      <dsp:spPr>
        <a:xfrm>
          <a:off x="4463996" y="4764734"/>
          <a:ext cx="2028913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المسألة موضوعية يعود تقديرها لمحكمة الموضوع وليس لمحكمة التمييز الحق في مراقبتها في هذا الشأن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63996" y="4764734"/>
        <a:ext cx="2028913" cy="558929"/>
      </dsp:txXfrm>
    </dsp:sp>
    <dsp:sp modelId="{5ABEF3E3-9796-426A-92BD-A12CD019B9A7}">
      <dsp:nvSpPr>
        <dsp:cNvPr id="0" name=""/>
        <dsp:cNvSpPr/>
      </dsp:nvSpPr>
      <dsp:spPr>
        <a:xfrm>
          <a:off x="6727660" y="79633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المخل بالحياء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7660" y="796335"/>
        <a:ext cx="1117858" cy="558929"/>
      </dsp:txXfrm>
    </dsp:sp>
    <dsp:sp modelId="{0FAAB276-900A-4B22-9EC1-AFBA040F2AD9}">
      <dsp:nvSpPr>
        <dsp:cNvPr id="0" name=""/>
        <dsp:cNvSpPr/>
      </dsp:nvSpPr>
      <dsp:spPr>
        <a:xfrm>
          <a:off x="6727660" y="793351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جسم المجنى عليه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7660" y="793351"/>
        <a:ext cx="1117858" cy="558929"/>
      </dsp:txXfrm>
    </dsp:sp>
    <dsp:sp modelId="{223E000A-83C6-4665-B16C-7EFEA856F814}">
      <dsp:nvSpPr>
        <dsp:cNvPr id="0" name=""/>
        <dsp:cNvSpPr/>
      </dsp:nvSpPr>
      <dsp:spPr>
        <a:xfrm>
          <a:off x="6727660" y="1691846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ذكر أو أنثى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7660" y="1691846"/>
        <a:ext cx="1117858" cy="558929"/>
      </dsp:txXfrm>
    </dsp:sp>
    <dsp:sp modelId="{AC6A0529-3603-4AAE-805E-76A4200ADAF4}">
      <dsp:nvSpPr>
        <dsp:cNvPr id="0" name=""/>
        <dsp:cNvSpPr/>
      </dsp:nvSpPr>
      <dsp:spPr>
        <a:xfrm>
          <a:off x="6727660" y="3177375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يبلغ جسامة هتك العرض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7660" y="3177375"/>
        <a:ext cx="1117858" cy="558929"/>
      </dsp:txXfrm>
    </dsp:sp>
    <dsp:sp modelId="{6475FD97-BE41-4818-8FD8-1B0A5B9FB427}">
      <dsp:nvSpPr>
        <dsp:cNvPr id="0" name=""/>
        <dsp:cNvSpPr/>
      </dsp:nvSpPr>
      <dsp:spPr>
        <a:xfrm>
          <a:off x="6727660" y="3971054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يتطلب القانون حصول ضرر للمجنى عليه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7660" y="3971054"/>
        <a:ext cx="1117858" cy="558929"/>
      </dsp:txXfrm>
    </dsp:sp>
    <dsp:sp modelId="{3668D682-2BDF-48AF-BA6E-4108F53AF087}">
      <dsp:nvSpPr>
        <dsp:cNvPr id="0" name=""/>
        <dsp:cNvSpPr/>
      </dsp:nvSpPr>
      <dsp:spPr>
        <a:xfrm>
          <a:off x="6727660" y="4764734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إنتفاء</a:t>
          </a: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العلمية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7660" y="4764734"/>
        <a:ext cx="1117858" cy="558929"/>
      </dsp:txXfrm>
    </dsp:sp>
    <dsp:sp modelId="{25B097E5-066C-48EE-85C5-2E51BABCD994}">
      <dsp:nvSpPr>
        <dsp:cNvPr id="0" name=""/>
        <dsp:cNvSpPr/>
      </dsp:nvSpPr>
      <dsp:spPr>
        <a:xfrm>
          <a:off x="6051356" y="5558414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حكمية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51356" y="5558414"/>
        <a:ext cx="1117858" cy="558929"/>
      </dsp:txXfrm>
    </dsp:sp>
    <dsp:sp modelId="{9010BBDB-04C4-4CBA-B36E-064A0D5423A6}">
      <dsp:nvSpPr>
        <dsp:cNvPr id="0" name=""/>
        <dsp:cNvSpPr/>
      </dsp:nvSpPr>
      <dsp:spPr>
        <a:xfrm>
          <a:off x="7403965" y="5558414"/>
          <a:ext cx="1117858" cy="5589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حقيقية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03965" y="5558414"/>
        <a:ext cx="1117858" cy="558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851934305"/>
              </p:ext>
            </p:extLst>
          </p:nvPr>
        </p:nvGraphicFramePr>
        <p:xfrm>
          <a:off x="453000" y="369000"/>
          <a:ext cx="9000000" cy="61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8481392" y="1268760"/>
            <a:ext cx="864096" cy="28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حصوره</a:t>
            </a:r>
            <a:endParaRPr lang="ar-SA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8409384" y="2132856"/>
            <a:ext cx="108012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المجنى عليه مميز يدرك ماهية الفعل</a:t>
            </a:r>
            <a:endParaRPr lang="ar-SA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8423373" y="2863969"/>
            <a:ext cx="1080120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الأنثى</a:t>
            </a:r>
            <a:endParaRPr lang="ar-SA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8409384" y="3356992"/>
            <a:ext cx="1080120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تشمل المرأة الساقطة التي لا يخدش شعورها مجدد الفعل الفاضح</a:t>
            </a:r>
            <a:endParaRPr lang="ar-SA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50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149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2018-07-18T17:43:29Z</dcterms:modified>
</cp:coreProperties>
</file>