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2" r:id="rId2"/>
  </p:sldIdLst>
  <p:sldSz cx="9906000" cy="6858000" type="A4"/>
  <p:notesSz cx="9144000" cy="6858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aximized" horzBarState="maximized">
    <p:restoredLeft sz="84380"/>
    <p:restoredTop sz="94660"/>
  </p:normalViewPr>
  <p:slideViewPr>
    <p:cSldViewPr>
      <p:cViewPr>
        <p:scale>
          <a:sx n="90" d="100"/>
          <a:sy n="90" d="100"/>
        </p:scale>
        <p:origin x="-1152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A686D3-D692-40BE-A3F2-6C97446BF60F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5831D1A7-AA72-4EF0-A111-5A848D40062A}">
      <dgm:prSet phldrT="[نص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S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الفعل الفاضح العلني</a:t>
          </a:r>
          <a:endParaRPr lang="ar-SA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8EA5F3C-6E36-4BB5-90CF-D0123C77D12B}" type="parTrans" cxnId="{E1A9357B-82C6-4C93-905E-3CA863C1EABC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1DDABEA-CA1D-4325-8985-6D679CA9BD36}" type="sibTrans" cxnId="{E1A9357B-82C6-4C93-905E-3CA863C1EABC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8D170E-648D-4133-9323-A11E9A537DEB}">
      <dgm:prSet phldrT="[نص]"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الجريمة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09F9E9E-759A-4E87-872C-5570C7703991}" type="parTrans" cxnId="{F31D5673-4E2D-4322-B677-DE73008C231A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03A81DE-1479-4CD5-911D-E04109CD6189}" type="sibTrans" cxnId="{F31D5673-4E2D-4322-B677-DE73008C231A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24F919-F566-4834-A35C-60397B88FA53}">
      <dgm:prSet phldrT="[نص]"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القصد الجنائي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F0F20DA-C083-483D-A892-3382EA7C6BB4}" type="parTrans" cxnId="{8DF196DF-4900-4EF6-A2E0-E4D5DE4C6873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CE1D1E7-1DC6-41AB-8E9F-D9D840682640}" type="sibTrans" cxnId="{8DF196DF-4900-4EF6-A2E0-E4D5DE4C6873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41352ED-9CC5-40EA-9AA6-6050F4DFE8A8}">
      <dgm:prSet phldrT="[نص]"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العلانية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353505D-3E52-49E8-B567-43205C282498}" type="parTrans" cxnId="{5C1A4867-DDFE-41B1-B67A-72B88B34D700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AE7422A-C923-4AD3-8747-23463720796E}" type="sibTrans" cxnId="{5C1A4867-DDFE-41B1-B67A-72B88B34D700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595D044-D663-471B-B27C-269D39AE9DFE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المخل بالحياء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0DB4629-457D-44BC-86FF-A484C6AD471F}" type="parTrans" cxnId="{D2922AD3-B951-472E-B37E-852A913FA964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70FB001-C79C-40E3-AD51-537AD9592787}" type="sibTrans" cxnId="{D2922AD3-B951-472E-B37E-852A913FA964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9CFD4A1-0567-4CD2-8854-CEB8806053B2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جنحة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951355F-3B77-4791-AD24-2BE193B1C007}" type="parTrans" cxnId="{6E5B8818-B990-4497-953A-D87CFA10673A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9FF17FB-AD15-4755-BD18-A112B941D825}" type="sibTrans" cxnId="{6E5B8818-B990-4497-953A-D87CFA10673A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04ED2E3-E266-4CE6-99C5-56D505334717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الحبس مدة لا تزيد على 6 أشهر وبغرامة لا تزيد على 50 دينار أو </a:t>
          </a:r>
          <a:r>
            <a:rPr lang="ar-SA" sz="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بأحدى</a:t>
          </a:r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هاتين العقوبتين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374D0F2-A293-4373-A9C8-7C56632AA92E}" type="parTrans" cxnId="{7FB25BBA-B4BF-4949-BC1C-3F61F0FC7C9E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2439EBB-3CCC-4346-BCBB-CACB964D4086}" type="sibTrans" cxnId="{7FB25BBA-B4BF-4949-BC1C-3F61F0FC7C9E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EB642CC-0637-4B1C-99FE-4ADCCF54D57A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إرادة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A99ADE6-EA77-43A4-88E4-38A5FB214C29}" type="parTrans" cxnId="{32E39BB1-E3AC-40E7-AD24-BEC265744155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7FD9ACD-EC4F-43F2-B2C6-251CEA8B1748}" type="sibTrans" cxnId="{32E39BB1-E3AC-40E7-AD24-BEC265744155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A2A9251-C0CF-4EBC-B815-FB3A4F37B474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الفاضح العلني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9FCE6B6-343E-4FD1-8437-2AE77AE1838C}" type="parTrans" cxnId="{949A37EC-E74D-4D44-9F51-4DFECADF4C47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B4FB8D-26B5-4674-9055-006483D03CB1}" type="sibTrans" cxnId="{949A37EC-E74D-4D44-9F51-4DFECADF4C47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C4404FB-AB47-4A4E-9291-7812564503D7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علنية الفعل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E53BE0C-370E-4F36-9ED4-7AFD29EBF6B8}" type="parTrans" cxnId="{81C3D90B-03F7-4201-9110-6BDDEDDF3A4D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108A018-42F1-4F23-9100-89B427883BD1}" type="sibTrans" cxnId="{81C3D90B-03F7-4201-9110-6BDDEDDF3A4D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09F2996-F1AB-4EA1-A6D1-D5AB4DD35EF5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علم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64D554C-67B7-45D9-B63E-C7A99E9D4652}" type="parTrans" cxnId="{9C7A5708-E090-4021-8CBC-61223E699C84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1D697FA-9D5C-4CFB-8CDE-CD202F92D2AE}" type="sibTrans" cxnId="{9C7A5708-E090-4021-8CBC-61223E699C84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AE2BA88-753F-4005-AC5A-9E4AA35A007F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بالفعل مخل بالحياء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3807E85-BE74-4FF4-96AD-08068ED693FC}" type="parTrans" cxnId="{9C50A5EB-D7B0-4B53-8C63-464D2E110897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5C88EA4-FA82-486C-9779-5A279005A78E}" type="sibTrans" cxnId="{9C50A5EB-D7B0-4B53-8C63-464D2E110897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817D727-AE31-4C19-9EB4-2AFA93DC30BF}">
      <dgm:prSet custT="1"/>
      <dgm:spPr/>
      <dgm:t>
        <a:bodyPr/>
        <a:lstStyle/>
        <a:p>
          <a:pPr rtl="1"/>
          <a:r>
            <a:rPr lang="ar-SA" sz="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فعل علني</a:t>
          </a:r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9603EE5-9C99-4560-8C7A-61FFDC57C80F}" type="parTrans" cxnId="{4BA2902C-A53D-4ADF-9953-EF57DEBF074A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ABF74FE-753D-41F6-AE0F-E5CF75333888}" type="sibTrans" cxnId="{4BA2902C-A53D-4ADF-9953-EF57DEBF074A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2C2BEBC-362E-40C0-9921-C63A7AF09683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عنصر لازم في الفعل الفاضح العلني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B352411-0758-4385-963B-BA1E7565A0E7}" type="parTrans" cxnId="{AD959CB8-8BEC-412F-981A-08AA61C5878C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B9D0026-5676-4C57-B5CD-45D22FBA4443}" type="sibTrans" cxnId="{AD959CB8-8BEC-412F-981A-08AA61C5878C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39860CF-0954-419F-B852-3CB02EE94427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يترك تقديرها لمحكمة الموضوع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F0F1BF-9155-494A-99F2-4D2D548DAD77}" type="parTrans" cxnId="{C10EDF67-2F93-412A-9157-6F0FA03DBC6C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9F1D80C-B104-41D6-A8F1-030E2AAE9F06}" type="sibTrans" cxnId="{C10EDF67-2F93-412A-9157-6F0FA03DBC6C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A3EF9A7-E7CD-49A2-B3BE-F819703DF8C3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بالمشاهدة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92AEBFE-08E0-453B-96E2-686AF4567D1C}" type="parTrans" cxnId="{196E7909-0E33-4CCE-9C75-FDFF7C3E7B04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D576F53-9F02-4679-A4A2-CEA1A36DF054}" type="sibTrans" cxnId="{196E7909-0E33-4CCE-9C75-FDFF7C3E7B04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7A1BE4C-DC2B-416F-893C-0D5B36DA1150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بالسمع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7AC5507-4C9B-4808-A301-A56C86BB9B48}" type="parTrans" cxnId="{0BC407F1-45BD-4760-92CA-C4AC89A09BB7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F2EE944-8B6C-4A2D-90CA-7348E1AB79DC}" type="sibTrans" cxnId="{0BC407F1-45BD-4760-92CA-C4AC89A09BB7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B1FDD4A-0316-4643-AE67-5FFE705AD41F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لا يشترط أن تكون </a:t>
          </a:r>
          <a:r>
            <a:rPr lang="ar-SA" sz="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عيانية</a:t>
          </a:r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بل يكفي المشاهدة المحتملة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A812FB-9871-45AD-A568-351C5ECB7225}" type="parTrans" cxnId="{E0403924-1298-4B0B-AD9F-891F8D5936CB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D0BAE78-8807-42A5-97DB-7A3FB84E3EDB}" type="sibTrans" cxnId="{E0403924-1298-4B0B-AD9F-891F8D5936CB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E677241-00C9-4C2D-BBDF-3EF8E4BFCE42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الأصوات والأقوال لها دلالة قاطعة على حقيقة الفعل المرتكب بكونه يخدش حياء الناس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C09ADE3-2DD2-4849-B5A7-37DF7264B58C}" type="parTrans" cxnId="{7ED5C038-4F45-4A81-81B6-01DC38382779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44532E2-3391-44FB-B2F2-8C717343D709}" type="sibTrans" cxnId="{7ED5C038-4F45-4A81-81B6-01DC38382779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045879E-F7B2-4E3A-BF5B-1BD64E2870C3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أسباب </a:t>
          </a:r>
          <a:r>
            <a:rPr lang="ar-SA" sz="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الأباحة</a:t>
          </a:r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ومواقع المسؤولية ممكن تطبيقها في جريمة الفعل الفاضح العلني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F4752C9-F6BC-4AB7-ACE5-8D3764D5BE52}" type="parTrans" cxnId="{58E78D65-3670-48DC-BE01-8002E9D189B1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3FE3542-0D83-40DD-A8A0-8844EFABA531}" type="sibTrans" cxnId="{58E78D65-3670-48DC-BE01-8002E9D189B1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0931612-FFB6-4C8D-97A6-B66EEA5A6BA9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سلوك مادي فحل بالحياء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42A11B5-F811-46D9-92E2-D7940A869DB8}" type="parTrans" cxnId="{B4F8BD27-C1E4-40D9-BAE5-C353E5586C51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9FED6EE-FB4D-4462-BC06-39CE88BC83F3}" type="sibTrans" cxnId="{B4F8BD27-C1E4-40D9-BAE5-C353E5586C51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BE7E97C-1610-46A0-98AD-098B535488CA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إشارة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E81F837-4F4E-48D4-AD58-CE3AC32682CD}" type="parTrans" cxnId="{33D353E2-75F5-4216-934E-ADCDF99F32B5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E66ACA6-0F22-4ACB-AEEA-8994F42CB454}" type="sibTrans" cxnId="{33D353E2-75F5-4216-934E-ADCDF99F32B5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EF85CB2-9FCB-488F-92CF-1AD6B18AF834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حركة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29AD9A-2035-404E-B8CC-8F9D3D36E35C}" type="parTrans" cxnId="{603AEFBA-AC6E-4DD0-9450-3DBC92297BD4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2B7267-4E61-4F78-A27A-9AE7B2801DCE}" type="sibTrans" cxnId="{603AEFBA-AC6E-4DD0-9450-3DBC92297BD4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5391F48-DF95-4063-849D-8605043ED5C7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عمل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A1AED88-EA23-4C85-9E27-2BAB2DFD5669}" type="parTrans" cxnId="{014CC009-3455-4B73-92D2-706DEF18A0F1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9FFAB6F-580A-414A-B0EE-95A9E6DD00FB}" type="sibTrans" cxnId="{014CC009-3455-4B73-92D2-706DEF18A0F1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B77EB9B-9487-457B-83FE-C60070CC50E5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من شأنها تخدش شعور الغير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DC6DCD-94AF-4298-A4E5-445FEC0AC7E2}" type="parTrans" cxnId="{16A1C6B7-A6A4-492E-A59F-EEBB98F7D567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0103EEF-7EF7-4476-BDC4-BD35E7D8840A}" type="sibTrans" cxnId="{16A1C6B7-A6A4-492E-A59F-EEBB98F7D567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89215FD-B01D-42B6-A821-BCD30CB74241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المحررات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49B377D-4A56-494F-A06C-31F2DCD5F5FA}" type="parTrans" cxnId="{9FD59CD6-21B5-45A3-91C8-BF00B0CAC055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B39B98C-428B-4BB6-83D6-54B04F1902C7}" type="sibTrans" cxnId="{9FD59CD6-21B5-45A3-91C8-BF00B0CAC055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E03D68D-6CF2-4B0C-BDD2-DFE4964B6803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الصور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B6A76A9-C625-43AD-B118-2D78F2C1A912}" type="parTrans" cxnId="{52138B7D-4BC7-4173-8728-E6AE144E5EF9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D0F20F2-42A5-47A5-84DC-36EFB23170E4}" type="sibTrans" cxnId="{52138B7D-4BC7-4173-8728-E6AE144E5EF9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01BA501-E9FA-4E85-9A60-854FD70C44A0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الأقوال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CEDF306-72FF-4187-9BBC-CAF9DCD5EDC2}" type="parTrans" cxnId="{A4B7AA83-A73D-40E0-91F5-CE622B4C2708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99EE0CE-EFCC-4F5E-A2B9-3BD07AE7F97F}" type="sibTrans" cxnId="{A4B7AA83-A73D-40E0-91F5-CE622B4C2708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7320B7B-5D03-4E30-9F08-5D0A0DE21DF6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لا تعد فعل فاضح علني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F28836B-A5FD-471A-ABC2-06236DAF8BBA}" type="parTrans" cxnId="{0E9AFC34-6393-4F7B-B93C-3573BC09398A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B029C7B-5608-4D25-AB82-8ECEA7A15A64}" type="sibTrans" cxnId="{0E9AFC34-6393-4F7B-B93C-3573BC09398A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73693F9-2D3B-49F6-BA41-5B17A973FDDC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فحل بالحياء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F410604-80CE-46D8-A4EF-1C22C696BF4E}" type="parTrans" cxnId="{106563EE-D3B8-4955-A8B2-F8A7BAB5E2F0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446A079-408D-4331-AD59-64FAD3BC3ACD}" type="sibTrans" cxnId="{106563EE-D3B8-4955-A8B2-F8A7BAB5E2F0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641639E-3814-449E-B301-4FF44D8A6AF1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جسم </a:t>
          </a:r>
          <a:r>
            <a:rPr lang="ar-SA" sz="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الغيرجسم</a:t>
          </a:r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الجاني نفسه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B6DC0F2-2E6C-4C1D-938C-5452673BAA3D}" type="parTrans" cxnId="{41E6120C-E16F-4350-8555-C4592D24CB83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0FF52F4-23DF-4B3D-862D-FD9D1397A77F}" type="sibTrans" cxnId="{41E6120C-E16F-4350-8555-C4592D24CB83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669C4B7-BA95-4FCC-961A-E1F46521186F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جسم الغير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E8DC40-9DDA-44F6-A69F-435EFB3A46EA}" type="parTrans" cxnId="{A543A4B0-9E95-4655-A001-0A550DA02664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2C11C87-060B-419D-AE28-9B888A25F752}" type="sibTrans" cxnId="{A543A4B0-9E95-4655-A001-0A550DA02664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7AAAFD-49E3-48E6-ADE3-9B659F289191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فعل طبيعي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F9C864D-82BA-475E-B384-9B657486C2F1}" type="parTrans" cxnId="{AE92488B-1009-4C71-AE30-FAD3D3BDB22C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30E7EB9-407A-43F6-9614-41E1A2274B4C}" type="sibTrans" cxnId="{AE92488B-1009-4C71-AE30-FAD3D3BDB22C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1DF56C8-198E-4583-8C62-AF217A56FEC2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غير طبيعي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A086615-29F5-4E7F-B432-DCAE4AF69603}" type="parTrans" cxnId="{EC4BCF3A-72EE-47C8-BC5C-9B55A305A9A2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1FDCAB6-7F04-4137-9AC4-087C89ABCAC4}" type="sibTrans" cxnId="{EC4BCF3A-72EE-47C8-BC5C-9B55A305A9A2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CF09C57-D810-4E57-9ABF-477159E89929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تخل بحيائه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2F3AAC7-798B-4BE5-AE19-F6E5F34B6BE1}" type="parTrans" cxnId="{50F90DBC-9A22-4E55-BAA5-E6CC6B9C3195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8230A31-8E51-4D17-8359-905A0C4DE00D}" type="sibTrans" cxnId="{50F90DBC-9A22-4E55-BAA5-E6CC6B9C3195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15DFF7C-6148-4B5E-A2BB-BC2AAE456320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الظهور عارياً في مكان عام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8C77A2F-12EB-4CF9-80B1-A1277DFFD577}" type="parTrans" cxnId="{F283E116-9098-4593-B7D5-4D271844B403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B2EC44-C06F-49EE-BEF7-46608F199159}" type="sibTrans" cxnId="{F283E116-9098-4593-B7D5-4D271844B403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DC03CFA-6DEC-4098-AB6F-7C1A8FCA3EE2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الكشف عن أعضائه التناسلية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C657FCC-EBB5-4B08-8931-DBF375E92F11}" type="parTrans" cxnId="{19788EB3-03BB-4F82-B254-B302329CCDCA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C463AB7-7224-49D2-9422-6171D9DCF524}" type="sibTrans" cxnId="{19788EB3-03BB-4F82-B254-B302329CCDCA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44FAE16-E0DE-41A0-BDDF-AB760B4FC2CF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صدور إشارة مختلفة بالحياء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2D00288-77B1-46B1-A2D0-0237B01A1CCF}" type="parTrans" cxnId="{1FF4E828-08BA-42BD-A17A-CE717910FA68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E2F92CA-F49F-4043-AD50-7805A4D11E34}" type="sibTrans" cxnId="{1FF4E828-08BA-42BD-A17A-CE717910FA68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CD65B15-BC2E-4DEA-B50F-D1130902F3AF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بشرط لها دلالة مخلة بالحياء وكانت تكفي لقيام الجريمة ولو لم يصحبها قول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8861F07-760B-4EAF-BCD5-DC0C93B24AFB}" type="parTrans" cxnId="{0BCA1592-1BA6-4C62-91B6-D89D120D07AA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B39FC57-3049-4BA2-B8F2-D070DE102F1F}" type="sibTrans" cxnId="{0BCA1592-1BA6-4C62-91B6-D89D120D07AA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2616E06-38E3-4AF8-872D-68805F95B144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القول لا يكفي لقيام هذه الجريمة لكن إذا كان يوضح دلالة الفعل ويحدد معنى الأخلال بالحياء يعد جريمة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C2CEF0B-C538-43BC-BCE5-2CD127FD298D}" type="parTrans" cxnId="{E24849AE-5CF6-483C-85BB-8C5F4477D14B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80CF693-07FF-4A21-AE0B-F322F2229A90}" type="sibTrans" cxnId="{E24849AE-5CF6-483C-85BB-8C5F4477D14B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682C90E-7CA0-4A0A-872D-5D420AEE293E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احتضانها من الخلف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221F1FE-9210-4802-A142-89C6709C11B0}" type="parTrans" cxnId="{7CEDDFB6-8863-438D-81AE-AD799F64E881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781F804-01B0-4763-96F6-C6B05833FCA0}" type="sibTrans" cxnId="{7CEDDFB6-8863-438D-81AE-AD799F64E881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770C4A3-40F2-4A6A-99CD-F70D940E71E6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امساك بيدها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AF1C1CF-881F-4F0C-8591-46B04A6B5ED0}" type="parTrans" cxnId="{24CA10AE-133D-4F8E-B75B-709915D9CC8C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0911239-72C3-4E43-ABFD-3009F204A32A}" type="sibTrans" cxnId="{24CA10AE-133D-4F8E-B75B-709915D9CC8C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9D8AD9-FF27-4C8A-9D83-49C4407CDB6F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تقبيل المرأة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784888-6A2A-434F-803A-C143C9A56B64}" type="parTrans" cxnId="{02D23842-8ACA-4717-A072-0430911F5124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8FDD6A8-D242-416F-B6F6-5C2B548B821F}" type="sibTrans" cxnId="{02D23842-8ACA-4717-A072-0430911F5124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ABA1CEA-0532-4C62-8F9E-DFD777E41DF1}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يرضى المجنى عليه أو عليها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5A22A2A-4821-40A4-865B-46C0590CA3C2}" type="parTrans" cxnId="{D30AC2E3-B992-42A0-A91B-AA12ED2D3AA7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B1FDDE2-8C22-4864-9F68-924EA75EB88E}" type="sibTrans" cxnId="{D30AC2E3-B992-42A0-A91B-AA12ED2D3AA7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75F3E2B-788A-45C0-9F02-72EED770265B}" type="asst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الفعل الفاضح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8B18A63-7C32-4135-A7AE-32786F28647E}" type="parTrans" cxnId="{34E66DA5-0CA1-4ABD-9CD2-4660AD1FB997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7B332D7-86FF-46F5-B149-F52E32586D0B}" type="sibTrans" cxnId="{34E66DA5-0CA1-4ABD-9CD2-4660AD1FB997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F5727E5-8B70-43FB-9ED2-3E2E3AE9B947}" type="asst">
      <dgm:prSet custT="1"/>
      <dgm:spPr/>
      <dgm:t>
        <a:bodyPr/>
        <a:lstStyle/>
        <a:p>
          <a:pPr rtl="1"/>
          <a:r>
            <a:rPr lang="ar-SA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مكان عام أو مكان خاص وتؤدي إلى جح شعور الإنسان</a:t>
          </a:r>
          <a:endParaRPr lang="ar-SA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DFB6195-5B16-4DCB-81B8-C258B2A7405A}" type="sibTrans" cxnId="{5D49B4B7-6B14-4403-AD45-5EE4DBB34C37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2016BA9-11A6-45B4-96DC-B5E07592A849}" type="parTrans" cxnId="{5D49B4B7-6B14-4403-AD45-5EE4DBB34C37}">
      <dgm:prSet/>
      <dgm:spPr/>
      <dgm:t>
        <a:bodyPr/>
        <a:lstStyle/>
        <a:p>
          <a:pPr rtl="1"/>
          <a:endParaRPr lang="ar-SA" sz="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74A0C58-E9DB-428E-8742-C8FC86E5658A}" type="pres">
      <dgm:prSet presAssocID="{55A686D3-D692-40BE-A3F2-6C97446BF6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IQ"/>
        </a:p>
      </dgm:t>
    </dgm:pt>
    <dgm:pt modelId="{495F9030-E8FF-4A1C-AE58-9C9CD992746F}" type="pres">
      <dgm:prSet presAssocID="{5831D1A7-AA72-4EF0-A111-5A848D40062A}" presName="hierRoot1" presStyleCnt="0">
        <dgm:presLayoutVars>
          <dgm:hierBranch val="init"/>
        </dgm:presLayoutVars>
      </dgm:prSet>
      <dgm:spPr/>
    </dgm:pt>
    <dgm:pt modelId="{6C9F21BC-0D50-45BB-9BCA-841C5AF88F6E}" type="pres">
      <dgm:prSet presAssocID="{5831D1A7-AA72-4EF0-A111-5A848D40062A}" presName="rootComposite1" presStyleCnt="0"/>
      <dgm:spPr/>
    </dgm:pt>
    <dgm:pt modelId="{716DDDD7-DF16-4CB2-AFAF-216414EC052C}" type="pres">
      <dgm:prSet presAssocID="{5831D1A7-AA72-4EF0-A111-5A848D40062A}" presName="rootText1" presStyleLbl="node0" presStyleIdx="0" presStyleCnt="1" custScaleX="732645" custScaleY="22044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8259337-57AC-4BE5-A000-CEFD50B486C1}" type="pres">
      <dgm:prSet presAssocID="{5831D1A7-AA72-4EF0-A111-5A848D40062A}" presName="rootConnector1" presStyleLbl="node1" presStyleIdx="0" presStyleCnt="0"/>
      <dgm:spPr/>
      <dgm:t>
        <a:bodyPr/>
        <a:lstStyle/>
        <a:p>
          <a:pPr rtl="1"/>
          <a:endParaRPr lang="ar-IQ"/>
        </a:p>
      </dgm:t>
    </dgm:pt>
    <dgm:pt modelId="{33177E85-EB55-4C9C-A688-734ED13DEDE8}" type="pres">
      <dgm:prSet presAssocID="{5831D1A7-AA72-4EF0-A111-5A848D40062A}" presName="hierChild2" presStyleCnt="0"/>
      <dgm:spPr/>
    </dgm:pt>
    <dgm:pt modelId="{8F42ED76-85FB-40AA-BBBC-CA6B08943BB0}" type="pres">
      <dgm:prSet presAssocID="{909F9E9E-759A-4E87-872C-5570C7703991}" presName="Name37" presStyleLbl="parChTrans1D2" presStyleIdx="0" presStyleCnt="4" custSzX="3396525" custSzY="110167"/>
      <dgm:spPr/>
      <dgm:t>
        <a:bodyPr/>
        <a:lstStyle/>
        <a:p>
          <a:pPr rtl="1"/>
          <a:endParaRPr lang="ar-IQ"/>
        </a:p>
      </dgm:t>
    </dgm:pt>
    <dgm:pt modelId="{13238B83-8EAE-4C56-8BE2-5AA596C26CCA}" type="pres">
      <dgm:prSet presAssocID="{A08D170E-648D-4133-9323-A11E9A537DEB}" presName="hierRoot2" presStyleCnt="0">
        <dgm:presLayoutVars>
          <dgm:hierBranch/>
        </dgm:presLayoutVars>
      </dgm:prSet>
      <dgm:spPr/>
    </dgm:pt>
    <dgm:pt modelId="{FE4973E1-3FD6-4A12-B024-6323BB20ED33}" type="pres">
      <dgm:prSet presAssocID="{A08D170E-648D-4133-9323-A11E9A537DEB}" presName="rootComposite" presStyleCnt="0"/>
      <dgm:spPr/>
    </dgm:pt>
    <dgm:pt modelId="{A02B2F30-E39C-41A6-88E8-A2805A021DD4}" type="pres">
      <dgm:prSet presAssocID="{A08D170E-648D-4133-9323-A11E9A537DEB}" presName="rootText" presStyleLbl="node2" presStyleIdx="0" presStyleCnt="4" custScaleX="153528" custScaleY="107759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380EB875-644B-4C4B-BEC8-2E2C38DD4D60}" type="pres">
      <dgm:prSet presAssocID="{A08D170E-648D-4133-9323-A11E9A537DEB}" presName="rootConnector" presStyleLbl="node2" presStyleIdx="0" presStyleCnt="4"/>
      <dgm:spPr/>
      <dgm:t>
        <a:bodyPr/>
        <a:lstStyle/>
        <a:p>
          <a:pPr rtl="1"/>
          <a:endParaRPr lang="ar-IQ"/>
        </a:p>
      </dgm:t>
    </dgm:pt>
    <dgm:pt modelId="{5349A1D9-C2D2-4222-874F-FF281F06D021}" type="pres">
      <dgm:prSet presAssocID="{A08D170E-648D-4133-9323-A11E9A537DEB}" presName="hierChild4" presStyleCnt="0"/>
      <dgm:spPr/>
    </dgm:pt>
    <dgm:pt modelId="{1A4AEC89-FD1F-480A-A433-25A6A6CE4348}" type="pres">
      <dgm:prSet presAssocID="{6951355F-3B77-4791-AD24-2BE193B1C007}" presName="Name35" presStyleLbl="parChTrans1D3" presStyleIdx="0" presStyleCnt="6" custSzX="140386" custSzY="110167"/>
      <dgm:spPr/>
      <dgm:t>
        <a:bodyPr/>
        <a:lstStyle/>
        <a:p>
          <a:pPr rtl="1"/>
          <a:endParaRPr lang="ar-IQ"/>
        </a:p>
      </dgm:t>
    </dgm:pt>
    <dgm:pt modelId="{19A8C1F6-B7D1-42EA-BE9B-735492F7E27D}" type="pres">
      <dgm:prSet presAssocID="{79CFD4A1-0567-4CD2-8854-CEB8806053B2}" presName="hierRoot2" presStyleCnt="0">
        <dgm:presLayoutVars>
          <dgm:hierBranch/>
        </dgm:presLayoutVars>
      </dgm:prSet>
      <dgm:spPr/>
    </dgm:pt>
    <dgm:pt modelId="{C8433B07-891B-4832-AB51-67055805C040}" type="pres">
      <dgm:prSet presAssocID="{79CFD4A1-0567-4CD2-8854-CEB8806053B2}" presName="rootComposite" presStyleCnt="0"/>
      <dgm:spPr/>
    </dgm:pt>
    <dgm:pt modelId="{08E7D250-7746-4283-B961-F9D159F58533}" type="pres">
      <dgm:prSet presAssocID="{79CFD4A1-0567-4CD2-8854-CEB8806053B2}" presName="rootText" presStyleLbl="node3" presStyleIdx="0" presStyleCnt="5" custScaleX="153528" custScaleY="107759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76ED67B2-B665-4386-B369-CACCB5792A5A}" type="pres">
      <dgm:prSet presAssocID="{79CFD4A1-0567-4CD2-8854-CEB8806053B2}" presName="rootConnector" presStyleLbl="node3" presStyleIdx="0" presStyleCnt="5"/>
      <dgm:spPr/>
      <dgm:t>
        <a:bodyPr/>
        <a:lstStyle/>
        <a:p>
          <a:pPr rtl="1"/>
          <a:endParaRPr lang="ar-IQ"/>
        </a:p>
      </dgm:t>
    </dgm:pt>
    <dgm:pt modelId="{135EE5AF-881D-4FD3-A028-44588D84A583}" type="pres">
      <dgm:prSet presAssocID="{79CFD4A1-0567-4CD2-8854-CEB8806053B2}" presName="hierChild4" presStyleCnt="0"/>
      <dgm:spPr/>
    </dgm:pt>
    <dgm:pt modelId="{32BA3E3E-70E3-4A61-95F9-136BF16FB127}" type="pres">
      <dgm:prSet presAssocID="{3374D0F2-A293-4373-A9C8-7C56632AA92E}" presName="Name35" presStyleLbl="parChTrans1D4" presStyleIdx="0" presStyleCnt="35" custSzX="140386" custSzY="110167"/>
      <dgm:spPr/>
      <dgm:t>
        <a:bodyPr/>
        <a:lstStyle/>
        <a:p>
          <a:pPr rtl="1"/>
          <a:endParaRPr lang="ar-IQ"/>
        </a:p>
      </dgm:t>
    </dgm:pt>
    <dgm:pt modelId="{CEE5A8A8-B909-46C6-BD4E-51EBF0006322}" type="pres">
      <dgm:prSet presAssocID="{004ED2E3-E266-4CE6-99C5-56D505334717}" presName="hierRoot2" presStyleCnt="0">
        <dgm:presLayoutVars>
          <dgm:hierBranch val="init"/>
        </dgm:presLayoutVars>
      </dgm:prSet>
      <dgm:spPr/>
    </dgm:pt>
    <dgm:pt modelId="{18D5A7DF-8995-4B42-BB63-EFCB9D36AEC7}" type="pres">
      <dgm:prSet presAssocID="{004ED2E3-E266-4CE6-99C5-56D505334717}" presName="rootComposite" presStyleCnt="0"/>
      <dgm:spPr/>
    </dgm:pt>
    <dgm:pt modelId="{111F4E48-3A09-422A-92A8-F60B84F259E7}" type="pres">
      <dgm:prSet presAssocID="{004ED2E3-E266-4CE6-99C5-56D505334717}" presName="rootText" presStyleLbl="node4" presStyleIdx="0" presStyleCnt="34" custScaleX="153528" custScaleY="32569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CC263EC-853B-4DDC-B724-4F45023FC25D}" type="pres">
      <dgm:prSet presAssocID="{004ED2E3-E266-4CE6-99C5-56D505334717}" presName="rootConnector" presStyleLbl="node4" presStyleIdx="0" presStyleCnt="34"/>
      <dgm:spPr/>
      <dgm:t>
        <a:bodyPr/>
        <a:lstStyle/>
        <a:p>
          <a:pPr rtl="1"/>
          <a:endParaRPr lang="ar-IQ"/>
        </a:p>
      </dgm:t>
    </dgm:pt>
    <dgm:pt modelId="{B79DE2CB-934E-447F-89C3-F92FCF275503}" type="pres">
      <dgm:prSet presAssocID="{004ED2E3-E266-4CE6-99C5-56D505334717}" presName="hierChild4" presStyleCnt="0"/>
      <dgm:spPr/>
    </dgm:pt>
    <dgm:pt modelId="{859FC103-D658-41D7-9D92-96C41CF28E66}" type="pres">
      <dgm:prSet presAssocID="{004ED2E3-E266-4CE6-99C5-56D505334717}" presName="hierChild5" presStyleCnt="0"/>
      <dgm:spPr/>
    </dgm:pt>
    <dgm:pt modelId="{4BA9F7FE-3D07-406C-BA69-07193E8F8C53}" type="pres">
      <dgm:prSet presAssocID="{79CFD4A1-0567-4CD2-8854-CEB8806053B2}" presName="hierChild5" presStyleCnt="0"/>
      <dgm:spPr/>
    </dgm:pt>
    <dgm:pt modelId="{D18A4244-B04C-433E-AD81-0B10B9F53314}" type="pres">
      <dgm:prSet presAssocID="{A08D170E-648D-4133-9323-A11E9A537DEB}" presName="hierChild5" presStyleCnt="0"/>
      <dgm:spPr/>
    </dgm:pt>
    <dgm:pt modelId="{BBB356FA-49D0-4C78-808E-17415FAA16DE}" type="pres">
      <dgm:prSet presAssocID="{CF0F20DA-C083-483D-A892-3382EA7C6BB4}" presName="Name37" presStyleLbl="parChTrans1D2" presStyleIdx="1" presStyleCnt="4" custSzX="2039950" custSzY="110167"/>
      <dgm:spPr/>
      <dgm:t>
        <a:bodyPr/>
        <a:lstStyle/>
        <a:p>
          <a:pPr rtl="1"/>
          <a:endParaRPr lang="ar-IQ"/>
        </a:p>
      </dgm:t>
    </dgm:pt>
    <dgm:pt modelId="{5FC1D725-2449-4FE2-B154-0DAF46AA09C0}" type="pres">
      <dgm:prSet presAssocID="{AF24F919-F566-4834-A35C-60397B88FA53}" presName="hierRoot2" presStyleCnt="0">
        <dgm:presLayoutVars>
          <dgm:hierBranch/>
        </dgm:presLayoutVars>
      </dgm:prSet>
      <dgm:spPr/>
    </dgm:pt>
    <dgm:pt modelId="{569EB04F-9C1D-42B6-896A-425574FBB2BF}" type="pres">
      <dgm:prSet presAssocID="{AF24F919-F566-4834-A35C-60397B88FA53}" presName="rootComposite" presStyleCnt="0"/>
      <dgm:spPr/>
    </dgm:pt>
    <dgm:pt modelId="{F54981BC-2567-4E0F-8E81-C6781CE77339}" type="pres">
      <dgm:prSet presAssocID="{AF24F919-F566-4834-A35C-60397B88FA53}" presName="rootText" presStyleLbl="node2" presStyleIdx="1" presStyleCnt="4" custScaleX="153528" custScaleY="10775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4EBA201-339A-46DC-AE9D-7ED18A54C20B}" type="pres">
      <dgm:prSet presAssocID="{AF24F919-F566-4834-A35C-60397B88FA53}" presName="rootConnector" presStyleLbl="node2" presStyleIdx="1" presStyleCnt="4"/>
      <dgm:spPr/>
      <dgm:t>
        <a:bodyPr/>
        <a:lstStyle/>
        <a:p>
          <a:pPr rtl="1"/>
          <a:endParaRPr lang="ar-IQ"/>
        </a:p>
      </dgm:t>
    </dgm:pt>
    <dgm:pt modelId="{C1B07E4B-7574-4D3C-B75F-EBDEA855B5EB}" type="pres">
      <dgm:prSet presAssocID="{AF24F919-F566-4834-A35C-60397B88FA53}" presName="hierChild4" presStyleCnt="0"/>
      <dgm:spPr/>
    </dgm:pt>
    <dgm:pt modelId="{A3732FE4-366F-462D-B022-41B509608BB3}" type="pres">
      <dgm:prSet presAssocID="{9A99ADE6-EA77-43A4-88E4-38A5FB214C29}" presName="Name35" presStyleLbl="parChTrans1D3" presStyleIdx="1" presStyleCnt="6" custSzX="452191" custSzY="110167"/>
      <dgm:spPr/>
      <dgm:t>
        <a:bodyPr/>
        <a:lstStyle/>
        <a:p>
          <a:pPr rtl="1"/>
          <a:endParaRPr lang="ar-IQ"/>
        </a:p>
      </dgm:t>
    </dgm:pt>
    <dgm:pt modelId="{A4DAC756-6666-4BC8-A86A-7FA2201036E4}" type="pres">
      <dgm:prSet presAssocID="{5EB642CC-0637-4B1C-99FE-4ADCCF54D57A}" presName="hierRoot2" presStyleCnt="0">
        <dgm:presLayoutVars>
          <dgm:hierBranch/>
        </dgm:presLayoutVars>
      </dgm:prSet>
      <dgm:spPr/>
    </dgm:pt>
    <dgm:pt modelId="{F748583C-03DB-4210-B24F-1E781F6E366A}" type="pres">
      <dgm:prSet presAssocID="{5EB642CC-0637-4B1C-99FE-4ADCCF54D57A}" presName="rootComposite" presStyleCnt="0"/>
      <dgm:spPr/>
    </dgm:pt>
    <dgm:pt modelId="{6DF25F1D-9664-44E8-A65E-EE10E971117C}" type="pres">
      <dgm:prSet presAssocID="{5EB642CC-0637-4B1C-99FE-4ADCCF54D57A}" presName="rootText" presStyleLbl="node3" presStyleIdx="1" presStyleCnt="5" custScaleX="153528" custScaleY="107759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3EF03501-1DB5-4413-96F3-CDF815E19A46}" type="pres">
      <dgm:prSet presAssocID="{5EB642CC-0637-4B1C-99FE-4ADCCF54D57A}" presName="rootConnector" presStyleLbl="node3" presStyleIdx="1" presStyleCnt="5"/>
      <dgm:spPr/>
      <dgm:t>
        <a:bodyPr/>
        <a:lstStyle/>
        <a:p>
          <a:pPr rtl="1"/>
          <a:endParaRPr lang="ar-IQ"/>
        </a:p>
      </dgm:t>
    </dgm:pt>
    <dgm:pt modelId="{594513C1-0D21-40C9-9A35-91973FD7B243}" type="pres">
      <dgm:prSet presAssocID="{5EB642CC-0637-4B1C-99FE-4ADCCF54D57A}" presName="hierChild4" presStyleCnt="0"/>
      <dgm:spPr/>
    </dgm:pt>
    <dgm:pt modelId="{E4D855B7-F6CC-4830-937E-8506925A08D9}" type="pres">
      <dgm:prSet presAssocID="{B9FCE6B6-343E-4FD1-8437-2AE77AE1838C}" presName="Name35" presStyleLbl="parChTrans1D4" presStyleIdx="1" presStyleCnt="35" custSzX="140386" custSzY="110167"/>
      <dgm:spPr/>
      <dgm:t>
        <a:bodyPr/>
        <a:lstStyle/>
        <a:p>
          <a:pPr rtl="1"/>
          <a:endParaRPr lang="ar-IQ"/>
        </a:p>
      </dgm:t>
    </dgm:pt>
    <dgm:pt modelId="{1A351838-6F3B-48BF-8A78-FD1D007F5AA5}" type="pres">
      <dgm:prSet presAssocID="{5A2A9251-C0CF-4EBC-B815-FB3A4F37B474}" presName="hierRoot2" presStyleCnt="0">
        <dgm:presLayoutVars>
          <dgm:hierBranch/>
        </dgm:presLayoutVars>
      </dgm:prSet>
      <dgm:spPr/>
    </dgm:pt>
    <dgm:pt modelId="{CBB3F078-CF96-4183-8519-D600EDE7B0FC}" type="pres">
      <dgm:prSet presAssocID="{5A2A9251-C0CF-4EBC-B815-FB3A4F37B474}" presName="rootComposite" presStyleCnt="0"/>
      <dgm:spPr/>
    </dgm:pt>
    <dgm:pt modelId="{52364205-A041-466D-AE03-DDB06797776A}" type="pres">
      <dgm:prSet presAssocID="{5A2A9251-C0CF-4EBC-B815-FB3A4F37B474}" presName="rootText" presStyleLbl="node4" presStyleIdx="1" presStyleCnt="34" custScaleX="153528" custScaleY="107759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C917C585-5E9B-4D83-A7B5-B8CCE234C13B}" type="pres">
      <dgm:prSet presAssocID="{5A2A9251-C0CF-4EBC-B815-FB3A4F37B474}" presName="rootConnector" presStyleLbl="node4" presStyleIdx="1" presStyleCnt="34"/>
      <dgm:spPr/>
      <dgm:t>
        <a:bodyPr/>
        <a:lstStyle/>
        <a:p>
          <a:pPr rtl="1"/>
          <a:endParaRPr lang="ar-IQ"/>
        </a:p>
      </dgm:t>
    </dgm:pt>
    <dgm:pt modelId="{98201FD0-4F0C-4B3D-9205-AEA6574A04D3}" type="pres">
      <dgm:prSet presAssocID="{5A2A9251-C0CF-4EBC-B815-FB3A4F37B474}" presName="hierChild4" presStyleCnt="0"/>
      <dgm:spPr/>
    </dgm:pt>
    <dgm:pt modelId="{FFD5CD92-C415-4685-A024-D58BF0C8C011}" type="pres">
      <dgm:prSet presAssocID="{1E53BE0C-370E-4F36-9ED4-7AFD29EBF6B8}" presName="Name35" presStyleLbl="parChTrans1D4" presStyleIdx="2" presStyleCnt="35" custSzX="140386" custSzY="110167"/>
      <dgm:spPr/>
      <dgm:t>
        <a:bodyPr/>
        <a:lstStyle/>
        <a:p>
          <a:pPr rtl="1"/>
          <a:endParaRPr lang="ar-IQ"/>
        </a:p>
      </dgm:t>
    </dgm:pt>
    <dgm:pt modelId="{C157136D-0D6C-4DF0-995D-043A6F6A5C91}" type="pres">
      <dgm:prSet presAssocID="{3C4404FB-AB47-4A4E-9291-7812564503D7}" presName="hierRoot2" presStyleCnt="0">
        <dgm:presLayoutVars>
          <dgm:hierBranch val="init"/>
        </dgm:presLayoutVars>
      </dgm:prSet>
      <dgm:spPr/>
    </dgm:pt>
    <dgm:pt modelId="{870CCEEC-94AA-45D5-A5D6-228702C3D5D9}" type="pres">
      <dgm:prSet presAssocID="{3C4404FB-AB47-4A4E-9291-7812564503D7}" presName="rootComposite" presStyleCnt="0"/>
      <dgm:spPr/>
    </dgm:pt>
    <dgm:pt modelId="{31994360-1CA1-4427-81B5-14AECBFC3E35}" type="pres">
      <dgm:prSet presAssocID="{3C4404FB-AB47-4A4E-9291-7812564503D7}" presName="rootText" presStyleLbl="node4" presStyleIdx="2" presStyleCnt="34" custScaleX="153528" custScaleY="107759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A3429BFC-8768-4E00-B8E8-A4DF7F21EE77}" type="pres">
      <dgm:prSet presAssocID="{3C4404FB-AB47-4A4E-9291-7812564503D7}" presName="rootConnector" presStyleLbl="node4" presStyleIdx="2" presStyleCnt="34"/>
      <dgm:spPr/>
      <dgm:t>
        <a:bodyPr/>
        <a:lstStyle/>
        <a:p>
          <a:pPr rtl="1"/>
          <a:endParaRPr lang="ar-IQ"/>
        </a:p>
      </dgm:t>
    </dgm:pt>
    <dgm:pt modelId="{04DD2A14-4ED7-49E6-878E-6925B4D90533}" type="pres">
      <dgm:prSet presAssocID="{3C4404FB-AB47-4A4E-9291-7812564503D7}" presName="hierChild4" presStyleCnt="0"/>
      <dgm:spPr/>
    </dgm:pt>
    <dgm:pt modelId="{6EFEF43B-225F-4471-85DC-DBD11EF264DE}" type="pres">
      <dgm:prSet presAssocID="{3C4404FB-AB47-4A4E-9291-7812564503D7}" presName="hierChild5" presStyleCnt="0"/>
      <dgm:spPr/>
    </dgm:pt>
    <dgm:pt modelId="{4A058377-D2EF-4875-9AE8-E9B3F8A2CB82}" type="pres">
      <dgm:prSet presAssocID="{5A2A9251-C0CF-4EBC-B815-FB3A4F37B474}" presName="hierChild5" presStyleCnt="0"/>
      <dgm:spPr/>
    </dgm:pt>
    <dgm:pt modelId="{C5EC32D1-8ED3-49EB-AC76-12342EE26C17}" type="pres">
      <dgm:prSet presAssocID="{5EB642CC-0637-4B1C-99FE-4ADCCF54D57A}" presName="hierChild5" presStyleCnt="0"/>
      <dgm:spPr/>
    </dgm:pt>
    <dgm:pt modelId="{281C3818-CDDF-42B5-851E-6AF946B87467}" type="pres">
      <dgm:prSet presAssocID="{A64D554C-67B7-45D9-B63E-C7A99E9D4652}" presName="Name35" presStyleLbl="parChTrans1D3" presStyleIdx="2" presStyleCnt="6" custSzX="452191" custSzY="110167"/>
      <dgm:spPr/>
      <dgm:t>
        <a:bodyPr/>
        <a:lstStyle/>
        <a:p>
          <a:pPr rtl="1"/>
          <a:endParaRPr lang="ar-IQ"/>
        </a:p>
      </dgm:t>
    </dgm:pt>
    <dgm:pt modelId="{FD53FA1A-B6BD-488B-806F-8AB2E4009DDA}" type="pres">
      <dgm:prSet presAssocID="{009F2996-F1AB-4EA1-A6D1-D5AB4DD35EF5}" presName="hierRoot2" presStyleCnt="0">
        <dgm:presLayoutVars>
          <dgm:hierBranch val="init"/>
        </dgm:presLayoutVars>
      </dgm:prSet>
      <dgm:spPr/>
    </dgm:pt>
    <dgm:pt modelId="{6E6BD724-82CF-4C65-93B2-12942A26B884}" type="pres">
      <dgm:prSet presAssocID="{009F2996-F1AB-4EA1-A6D1-D5AB4DD35EF5}" presName="rootComposite" presStyleCnt="0"/>
      <dgm:spPr/>
    </dgm:pt>
    <dgm:pt modelId="{8B2C9885-7BAB-4A90-BB69-D903A18690F2}" type="pres">
      <dgm:prSet presAssocID="{009F2996-F1AB-4EA1-A6D1-D5AB4DD35EF5}" presName="rootText" presStyleLbl="node3" presStyleIdx="2" presStyleCnt="5" custScaleX="153528" custScaleY="107759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4D41FE36-A979-41B4-86C0-E8F699D8CAC9}" type="pres">
      <dgm:prSet presAssocID="{009F2996-F1AB-4EA1-A6D1-D5AB4DD35EF5}" presName="rootConnector" presStyleLbl="node3" presStyleIdx="2" presStyleCnt="5"/>
      <dgm:spPr/>
      <dgm:t>
        <a:bodyPr/>
        <a:lstStyle/>
        <a:p>
          <a:pPr rtl="1"/>
          <a:endParaRPr lang="ar-IQ"/>
        </a:p>
      </dgm:t>
    </dgm:pt>
    <dgm:pt modelId="{E429ACF6-9C04-4F9C-A54E-842E51C3ABBB}" type="pres">
      <dgm:prSet presAssocID="{009F2996-F1AB-4EA1-A6D1-D5AB4DD35EF5}" presName="hierChild4" presStyleCnt="0"/>
      <dgm:spPr/>
    </dgm:pt>
    <dgm:pt modelId="{277116F8-95B1-4B27-94CE-28D149F898A0}" type="pres">
      <dgm:prSet presAssocID="{63807E85-BE74-4FF4-96AD-08068ED693FC}" presName="Name37" presStyleLbl="parChTrans1D4" presStyleIdx="3" presStyleCnt="35" custSzX="140386" custSzY="110167"/>
      <dgm:spPr/>
      <dgm:t>
        <a:bodyPr/>
        <a:lstStyle/>
        <a:p>
          <a:pPr rtl="1"/>
          <a:endParaRPr lang="ar-IQ"/>
        </a:p>
      </dgm:t>
    </dgm:pt>
    <dgm:pt modelId="{2E39E5A1-C011-4486-9449-C9B219C930A1}" type="pres">
      <dgm:prSet presAssocID="{1AE2BA88-753F-4005-AC5A-9E4AA35A007F}" presName="hierRoot2" presStyleCnt="0">
        <dgm:presLayoutVars>
          <dgm:hierBranch/>
        </dgm:presLayoutVars>
      </dgm:prSet>
      <dgm:spPr/>
    </dgm:pt>
    <dgm:pt modelId="{542F3538-498E-4437-AC67-4DAA95A9C97B}" type="pres">
      <dgm:prSet presAssocID="{1AE2BA88-753F-4005-AC5A-9E4AA35A007F}" presName="rootComposite" presStyleCnt="0"/>
      <dgm:spPr/>
    </dgm:pt>
    <dgm:pt modelId="{DCA5572B-ECE1-488F-86D9-64CB07CAB9F5}" type="pres">
      <dgm:prSet presAssocID="{1AE2BA88-753F-4005-AC5A-9E4AA35A007F}" presName="rootText" presStyleLbl="node4" presStyleIdx="3" presStyleCnt="34" custScaleX="153528" custScaleY="107759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49FC0165-8B48-435F-A26F-FE09555BB6F0}" type="pres">
      <dgm:prSet presAssocID="{1AE2BA88-753F-4005-AC5A-9E4AA35A007F}" presName="rootConnector" presStyleLbl="node4" presStyleIdx="3" presStyleCnt="34"/>
      <dgm:spPr/>
      <dgm:t>
        <a:bodyPr/>
        <a:lstStyle/>
        <a:p>
          <a:pPr rtl="1"/>
          <a:endParaRPr lang="ar-IQ"/>
        </a:p>
      </dgm:t>
    </dgm:pt>
    <dgm:pt modelId="{A47BED26-059C-4998-B4D9-CA7A15D1DB0F}" type="pres">
      <dgm:prSet presAssocID="{1AE2BA88-753F-4005-AC5A-9E4AA35A007F}" presName="hierChild4" presStyleCnt="0"/>
      <dgm:spPr/>
    </dgm:pt>
    <dgm:pt modelId="{D178DFED-8786-40AC-91A9-745B01D027CB}" type="pres">
      <dgm:prSet presAssocID="{99603EE5-9C99-4560-8C7A-61FFDC57C80F}" presName="Name35" presStyleLbl="parChTrans1D4" presStyleIdx="4" presStyleCnt="35" custSzX="140386" custSzY="110167"/>
      <dgm:spPr/>
      <dgm:t>
        <a:bodyPr/>
        <a:lstStyle/>
        <a:p>
          <a:pPr rtl="1"/>
          <a:endParaRPr lang="ar-IQ"/>
        </a:p>
      </dgm:t>
    </dgm:pt>
    <dgm:pt modelId="{F872253E-5D26-4974-A3C9-2C8ED88C4FDC}" type="pres">
      <dgm:prSet presAssocID="{D817D727-AE31-4C19-9EB4-2AFA93DC30BF}" presName="hierRoot2" presStyleCnt="0">
        <dgm:presLayoutVars>
          <dgm:hierBranch val="init"/>
        </dgm:presLayoutVars>
      </dgm:prSet>
      <dgm:spPr/>
    </dgm:pt>
    <dgm:pt modelId="{BAE839C8-2AA6-4403-B328-67C1A96B94AC}" type="pres">
      <dgm:prSet presAssocID="{D817D727-AE31-4C19-9EB4-2AFA93DC30BF}" presName="rootComposite" presStyleCnt="0"/>
      <dgm:spPr/>
    </dgm:pt>
    <dgm:pt modelId="{3018D04C-BEB8-43E7-984D-37961A836043}" type="pres">
      <dgm:prSet presAssocID="{D817D727-AE31-4C19-9EB4-2AFA93DC30BF}" presName="rootText" presStyleLbl="node4" presStyleIdx="4" presStyleCnt="34" custScaleX="153528" custScaleY="107759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59E2C346-406C-469F-B789-635520408594}" type="pres">
      <dgm:prSet presAssocID="{D817D727-AE31-4C19-9EB4-2AFA93DC30BF}" presName="rootConnector" presStyleLbl="node4" presStyleIdx="4" presStyleCnt="34"/>
      <dgm:spPr/>
      <dgm:t>
        <a:bodyPr/>
        <a:lstStyle/>
        <a:p>
          <a:pPr rtl="1"/>
          <a:endParaRPr lang="ar-IQ"/>
        </a:p>
      </dgm:t>
    </dgm:pt>
    <dgm:pt modelId="{8D425F5D-3BED-43A6-A7DF-6A8ED71EB154}" type="pres">
      <dgm:prSet presAssocID="{D817D727-AE31-4C19-9EB4-2AFA93DC30BF}" presName="hierChild4" presStyleCnt="0"/>
      <dgm:spPr/>
    </dgm:pt>
    <dgm:pt modelId="{1A3670B7-D2A9-4E1D-B218-2014762B8C8B}" type="pres">
      <dgm:prSet presAssocID="{D817D727-AE31-4C19-9EB4-2AFA93DC30BF}" presName="hierChild5" presStyleCnt="0"/>
      <dgm:spPr/>
    </dgm:pt>
    <dgm:pt modelId="{85B939A7-E515-4196-998D-1DDD9353AEE1}" type="pres">
      <dgm:prSet presAssocID="{1AE2BA88-753F-4005-AC5A-9E4AA35A007F}" presName="hierChild5" presStyleCnt="0"/>
      <dgm:spPr/>
    </dgm:pt>
    <dgm:pt modelId="{F3E719B2-D013-436E-956C-9B09180CF729}" type="pres">
      <dgm:prSet presAssocID="{009F2996-F1AB-4EA1-A6D1-D5AB4DD35EF5}" presName="hierChild5" presStyleCnt="0"/>
      <dgm:spPr/>
    </dgm:pt>
    <dgm:pt modelId="{74DE1884-F5A4-47A5-A03C-C95AFB98510A}" type="pres">
      <dgm:prSet presAssocID="{AF24F919-F566-4834-A35C-60397B88FA53}" presName="hierChild5" presStyleCnt="0"/>
      <dgm:spPr/>
    </dgm:pt>
    <dgm:pt modelId="{680C77FC-188A-46DC-BDB5-CD7EE27773C1}" type="pres">
      <dgm:prSet presAssocID="{3353505D-3E52-49E8-B567-43205C282498}" presName="Name37" presStyleLbl="parChTrans1D2" presStyleIdx="2" presStyleCnt="4" custSzX="231183" custSzY="110167"/>
      <dgm:spPr/>
      <dgm:t>
        <a:bodyPr/>
        <a:lstStyle/>
        <a:p>
          <a:pPr rtl="1"/>
          <a:endParaRPr lang="ar-IQ"/>
        </a:p>
      </dgm:t>
    </dgm:pt>
    <dgm:pt modelId="{9D305835-6D97-4507-ADFA-7B4E1CC94272}" type="pres">
      <dgm:prSet presAssocID="{541352ED-9CC5-40EA-9AA6-6050F4DFE8A8}" presName="hierRoot2" presStyleCnt="0">
        <dgm:presLayoutVars>
          <dgm:hierBranch/>
        </dgm:presLayoutVars>
      </dgm:prSet>
      <dgm:spPr/>
    </dgm:pt>
    <dgm:pt modelId="{4FEC7218-54DC-4397-85A9-C7E76A62BB6F}" type="pres">
      <dgm:prSet presAssocID="{541352ED-9CC5-40EA-9AA6-6050F4DFE8A8}" presName="rootComposite" presStyleCnt="0"/>
      <dgm:spPr/>
    </dgm:pt>
    <dgm:pt modelId="{87E1B26F-EE29-4491-BB58-F6E3F807EBA9}" type="pres">
      <dgm:prSet presAssocID="{541352ED-9CC5-40EA-9AA6-6050F4DFE8A8}" presName="rootText" presStyleLbl="node2" presStyleIdx="2" presStyleCnt="4" custScaleX="153528" custScaleY="10775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C61569C-AA87-4541-9F09-20883BEA9851}" type="pres">
      <dgm:prSet presAssocID="{541352ED-9CC5-40EA-9AA6-6050F4DFE8A8}" presName="rootConnector" presStyleLbl="node2" presStyleIdx="2" presStyleCnt="4"/>
      <dgm:spPr/>
      <dgm:t>
        <a:bodyPr/>
        <a:lstStyle/>
        <a:p>
          <a:pPr rtl="1"/>
          <a:endParaRPr lang="ar-IQ"/>
        </a:p>
      </dgm:t>
    </dgm:pt>
    <dgm:pt modelId="{D645630C-2C1D-46AE-8827-141A951DBB7C}" type="pres">
      <dgm:prSet presAssocID="{541352ED-9CC5-40EA-9AA6-6050F4DFE8A8}" presName="hierChild4" presStyleCnt="0"/>
      <dgm:spPr/>
    </dgm:pt>
    <dgm:pt modelId="{D27E86A6-66E3-4ABE-BFF3-0CFC3BF22BD3}" type="pres">
      <dgm:prSet presAssocID="{BB352411-0758-4385-963B-BA1E7565A0E7}" presName="Name35" presStyleLbl="parChTrans1D3" presStyleIdx="3" presStyleCnt="6" custSzX="140386" custSzY="482637"/>
      <dgm:spPr/>
      <dgm:t>
        <a:bodyPr/>
        <a:lstStyle/>
        <a:p>
          <a:pPr rtl="1"/>
          <a:endParaRPr lang="ar-IQ"/>
        </a:p>
      </dgm:t>
    </dgm:pt>
    <dgm:pt modelId="{E470ADE0-08C0-46B7-B8D1-140536AB054E}" type="pres">
      <dgm:prSet presAssocID="{F2C2BEBC-362E-40C0-9921-C63A7AF09683}" presName="hierRoot2" presStyleCnt="0">
        <dgm:presLayoutVars>
          <dgm:hierBranch/>
        </dgm:presLayoutVars>
      </dgm:prSet>
      <dgm:spPr/>
    </dgm:pt>
    <dgm:pt modelId="{11357D37-8E07-48D1-A34E-FB0014A056D3}" type="pres">
      <dgm:prSet presAssocID="{F2C2BEBC-362E-40C0-9921-C63A7AF09683}" presName="rootComposite" presStyleCnt="0"/>
      <dgm:spPr/>
    </dgm:pt>
    <dgm:pt modelId="{08B829A6-7FBD-4AD3-83F2-1A674D632DEF}" type="pres">
      <dgm:prSet presAssocID="{F2C2BEBC-362E-40C0-9921-C63A7AF09683}" presName="rootText" presStyleLbl="node3" presStyleIdx="3" presStyleCnt="5" custScaleX="188735" custScaleY="107759" custLinFactNeighborY="-95636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CE78618D-684E-41EE-9A0C-A38B64FEA503}" type="pres">
      <dgm:prSet presAssocID="{F2C2BEBC-362E-40C0-9921-C63A7AF09683}" presName="rootConnector" presStyleLbl="node3" presStyleIdx="3" presStyleCnt="5"/>
      <dgm:spPr/>
      <dgm:t>
        <a:bodyPr/>
        <a:lstStyle/>
        <a:p>
          <a:pPr rtl="1"/>
          <a:endParaRPr lang="ar-IQ"/>
        </a:p>
      </dgm:t>
    </dgm:pt>
    <dgm:pt modelId="{348FCC70-8A95-4C87-84ED-7382D21D92E8}" type="pres">
      <dgm:prSet presAssocID="{F2C2BEBC-362E-40C0-9921-C63A7AF09683}" presName="hierChild4" presStyleCnt="0"/>
      <dgm:spPr/>
    </dgm:pt>
    <dgm:pt modelId="{C49F7FA2-FA3F-4AC9-A064-4F7E854D177F}" type="pres">
      <dgm:prSet presAssocID="{20F0F1BF-9155-494A-99F2-4D2D548DAD77}" presName="Name35" presStyleLbl="parChTrans1D4" presStyleIdx="5" presStyleCnt="35" custSzX="140386" custSzY="110167"/>
      <dgm:spPr/>
      <dgm:t>
        <a:bodyPr/>
        <a:lstStyle/>
        <a:p>
          <a:pPr rtl="1"/>
          <a:endParaRPr lang="ar-IQ"/>
        </a:p>
      </dgm:t>
    </dgm:pt>
    <dgm:pt modelId="{28FAFB72-40EF-46CB-9D94-22EAC8DDA965}" type="pres">
      <dgm:prSet presAssocID="{D39860CF-0954-419F-B852-3CB02EE94427}" presName="hierRoot2" presStyleCnt="0">
        <dgm:presLayoutVars>
          <dgm:hierBranch/>
        </dgm:presLayoutVars>
      </dgm:prSet>
      <dgm:spPr/>
    </dgm:pt>
    <dgm:pt modelId="{0F2D0D26-4D1F-4E97-8919-F39101066B20}" type="pres">
      <dgm:prSet presAssocID="{D39860CF-0954-419F-B852-3CB02EE94427}" presName="rootComposite" presStyleCnt="0"/>
      <dgm:spPr/>
    </dgm:pt>
    <dgm:pt modelId="{EA28C770-C983-461D-9FD8-A7328B43AD35}" type="pres">
      <dgm:prSet presAssocID="{D39860CF-0954-419F-B852-3CB02EE94427}" presName="rootText" presStyleLbl="node4" presStyleIdx="5" presStyleCnt="34" custScaleX="153528" custScaleY="107759" custLinFactNeighborY="-6273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0145561-6B36-48EB-AB1A-71B130306A95}" type="pres">
      <dgm:prSet presAssocID="{D39860CF-0954-419F-B852-3CB02EE94427}" presName="rootConnector" presStyleLbl="node4" presStyleIdx="5" presStyleCnt="34"/>
      <dgm:spPr/>
      <dgm:t>
        <a:bodyPr/>
        <a:lstStyle/>
        <a:p>
          <a:pPr rtl="1"/>
          <a:endParaRPr lang="ar-IQ"/>
        </a:p>
      </dgm:t>
    </dgm:pt>
    <dgm:pt modelId="{67624BDB-AD0F-46EB-A58F-D3D12D346396}" type="pres">
      <dgm:prSet presAssocID="{D39860CF-0954-419F-B852-3CB02EE94427}" presName="hierChild4" presStyleCnt="0"/>
      <dgm:spPr/>
    </dgm:pt>
    <dgm:pt modelId="{179E2D75-1F59-447E-832B-CAFD4C1E8CA5}" type="pres">
      <dgm:prSet presAssocID="{992AEBFE-08E0-453B-96E2-686AF4567D1C}" presName="Name35" presStyleLbl="parChTrans1D4" presStyleIdx="6" presStyleCnt="35" custSzX="452191" custSzY="110167"/>
      <dgm:spPr/>
      <dgm:t>
        <a:bodyPr/>
        <a:lstStyle/>
        <a:p>
          <a:pPr rtl="1"/>
          <a:endParaRPr lang="ar-IQ"/>
        </a:p>
      </dgm:t>
    </dgm:pt>
    <dgm:pt modelId="{AF69470A-A1F5-44B5-BD54-1B6451BD6C3A}" type="pres">
      <dgm:prSet presAssocID="{BA3EF9A7-E7CD-49A2-B3BE-F819703DF8C3}" presName="hierRoot2" presStyleCnt="0">
        <dgm:presLayoutVars>
          <dgm:hierBranch/>
        </dgm:presLayoutVars>
      </dgm:prSet>
      <dgm:spPr/>
    </dgm:pt>
    <dgm:pt modelId="{304FFDE2-6A97-4B38-939D-8849C1C03D0D}" type="pres">
      <dgm:prSet presAssocID="{BA3EF9A7-E7CD-49A2-B3BE-F819703DF8C3}" presName="rootComposite" presStyleCnt="0"/>
      <dgm:spPr/>
    </dgm:pt>
    <dgm:pt modelId="{FC45A8C2-59B4-4EBB-B355-1D1B79E2F321}" type="pres">
      <dgm:prSet presAssocID="{BA3EF9A7-E7CD-49A2-B3BE-F819703DF8C3}" presName="rootText" presStyleLbl="node4" presStyleIdx="6" presStyleCnt="34" custScaleX="153528" custScaleY="107759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8248DA0E-C838-41EB-B03B-320AF88AD5AA}" type="pres">
      <dgm:prSet presAssocID="{BA3EF9A7-E7CD-49A2-B3BE-F819703DF8C3}" presName="rootConnector" presStyleLbl="node4" presStyleIdx="6" presStyleCnt="34"/>
      <dgm:spPr/>
      <dgm:t>
        <a:bodyPr/>
        <a:lstStyle/>
        <a:p>
          <a:pPr rtl="1"/>
          <a:endParaRPr lang="ar-IQ"/>
        </a:p>
      </dgm:t>
    </dgm:pt>
    <dgm:pt modelId="{6D7EA62D-FE73-4D87-B18E-7612A6B265BB}" type="pres">
      <dgm:prSet presAssocID="{BA3EF9A7-E7CD-49A2-B3BE-F819703DF8C3}" presName="hierChild4" presStyleCnt="0"/>
      <dgm:spPr/>
    </dgm:pt>
    <dgm:pt modelId="{D1B47349-E40A-4416-9261-989A9023588A}" type="pres">
      <dgm:prSet presAssocID="{23A812FB-9871-45AD-A568-351C5ECB7225}" presName="Name35" presStyleLbl="parChTrans1D4" presStyleIdx="7" presStyleCnt="35" custSzX="140386" custSzY="110167"/>
      <dgm:spPr/>
      <dgm:t>
        <a:bodyPr/>
        <a:lstStyle/>
        <a:p>
          <a:pPr rtl="1"/>
          <a:endParaRPr lang="ar-IQ"/>
        </a:p>
      </dgm:t>
    </dgm:pt>
    <dgm:pt modelId="{23522355-B47C-4550-B2C5-CBDB812F5DF0}" type="pres">
      <dgm:prSet presAssocID="{1B1FDD4A-0316-4643-AE67-5FFE705AD41F}" presName="hierRoot2" presStyleCnt="0">
        <dgm:presLayoutVars>
          <dgm:hierBranch/>
        </dgm:presLayoutVars>
      </dgm:prSet>
      <dgm:spPr/>
    </dgm:pt>
    <dgm:pt modelId="{6339F635-2933-46EC-B0C3-209F655F5FC3}" type="pres">
      <dgm:prSet presAssocID="{1B1FDD4A-0316-4643-AE67-5FFE705AD41F}" presName="rootComposite" presStyleCnt="0"/>
      <dgm:spPr/>
    </dgm:pt>
    <dgm:pt modelId="{3335A2C6-4401-43E4-9A9A-C4A9C842773C}" type="pres">
      <dgm:prSet presAssocID="{1B1FDD4A-0316-4643-AE67-5FFE705AD41F}" presName="rootText" presStyleLbl="node4" presStyleIdx="7" presStyleCnt="34" custScaleX="153528" custScaleY="27514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82BF0AB-92D4-44E1-B5A1-1A955D0076E7}" type="pres">
      <dgm:prSet presAssocID="{1B1FDD4A-0316-4643-AE67-5FFE705AD41F}" presName="rootConnector" presStyleLbl="node4" presStyleIdx="7" presStyleCnt="34"/>
      <dgm:spPr/>
      <dgm:t>
        <a:bodyPr/>
        <a:lstStyle/>
        <a:p>
          <a:pPr rtl="1"/>
          <a:endParaRPr lang="ar-IQ"/>
        </a:p>
      </dgm:t>
    </dgm:pt>
    <dgm:pt modelId="{EE1E921C-4591-4E8D-BDEC-FF0F092A3E18}" type="pres">
      <dgm:prSet presAssocID="{1B1FDD4A-0316-4643-AE67-5FFE705AD41F}" presName="hierChild4" presStyleCnt="0"/>
      <dgm:spPr/>
    </dgm:pt>
    <dgm:pt modelId="{19E1FA30-9875-4596-8F8F-000AA8EDC402}" type="pres">
      <dgm:prSet presAssocID="{0F4752C9-F6BC-4AB7-ACE5-8D3764D5BE52}" presName="Name35" presStyleLbl="parChTrans1D4" presStyleIdx="8" presStyleCnt="35" custSzX="890765" custSzY="258934"/>
      <dgm:spPr/>
      <dgm:t>
        <a:bodyPr/>
        <a:lstStyle/>
        <a:p>
          <a:pPr rtl="1"/>
          <a:endParaRPr lang="ar-SA"/>
        </a:p>
      </dgm:t>
    </dgm:pt>
    <dgm:pt modelId="{C2E77D68-0C23-4109-8F02-1C07BB41491B}" type="pres">
      <dgm:prSet presAssocID="{9045879E-F7B2-4E3A-BF5B-1BD64E2870C3}" presName="hierRoot2" presStyleCnt="0">
        <dgm:presLayoutVars>
          <dgm:hierBranch val="init"/>
        </dgm:presLayoutVars>
      </dgm:prSet>
      <dgm:spPr/>
    </dgm:pt>
    <dgm:pt modelId="{E5E3B70A-E8C0-4CAC-B88E-BF28770B4AB6}" type="pres">
      <dgm:prSet presAssocID="{9045879E-F7B2-4E3A-BF5B-1BD64E2870C3}" presName="rootComposite" presStyleCnt="0"/>
      <dgm:spPr/>
    </dgm:pt>
    <dgm:pt modelId="{3453E4A4-7916-4E16-96A5-1760467A5CAA}" type="pres">
      <dgm:prSet presAssocID="{9045879E-F7B2-4E3A-BF5B-1BD64E2870C3}" presName="rootText" presStyleLbl="node4" presStyleIdx="8" presStyleCnt="34" custScaleX="234170" custScaleY="151634" custLinFactX="-119622" custLinFactY="-58609" custLinFactNeighborX="-200000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BEEEFEB-2689-424B-A001-BA0B175C4714}" type="pres">
      <dgm:prSet presAssocID="{9045879E-F7B2-4E3A-BF5B-1BD64E2870C3}" presName="rootConnector" presStyleLbl="node4" presStyleIdx="8" presStyleCnt="34"/>
      <dgm:spPr/>
      <dgm:t>
        <a:bodyPr/>
        <a:lstStyle/>
        <a:p>
          <a:pPr rtl="1"/>
          <a:endParaRPr lang="ar-IQ"/>
        </a:p>
      </dgm:t>
    </dgm:pt>
    <dgm:pt modelId="{E8BDACB4-6235-44A2-B506-43B0433B4309}" type="pres">
      <dgm:prSet presAssocID="{9045879E-F7B2-4E3A-BF5B-1BD64E2870C3}" presName="hierChild4" presStyleCnt="0"/>
      <dgm:spPr/>
    </dgm:pt>
    <dgm:pt modelId="{F718B836-D04E-45EF-BEA3-C74BCEBFBE53}" type="pres">
      <dgm:prSet presAssocID="{9045879E-F7B2-4E3A-BF5B-1BD64E2870C3}" presName="hierChild5" presStyleCnt="0"/>
      <dgm:spPr/>
    </dgm:pt>
    <dgm:pt modelId="{9E8B7968-3518-4807-BB27-F55FE059B500}" type="pres">
      <dgm:prSet presAssocID="{1B1FDD4A-0316-4643-AE67-5FFE705AD41F}" presName="hierChild5" presStyleCnt="0"/>
      <dgm:spPr/>
    </dgm:pt>
    <dgm:pt modelId="{E5B9AB95-37F5-4730-8DE9-38DE6B998418}" type="pres">
      <dgm:prSet presAssocID="{BA3EF9A7-E7CD-49A2-B3BE-F819703DF8C3}" presName="hierChild5" presStyleCnt="0"/>
      <dgm:spPr/>
    </dgm:pt>
    <dgm:pt modelId="{D8AFA2E6-E12D-4A10-B46F-82B02FEFE024}" type="pres">
      <dgm:prSet presAssocID="{F7AC5507-4C9B-4808-A301-A56C86BB9B48}" presName="Name35" presStyleLbl="parChTrans1D4" presStyleIdx="9" presStyleCnt="35" custSzX="452191" custSzY="110167"/>
      <dgm:spPr/>
      <dgm:t>
        <a:bodyPr/>
        <a:lstStyle/>
        <a:p>
          <a:pPr rtl="1"/>
          <a:endParaRPr lang="ar-IQ"/>
        </a:p>
      </dgm:t>
    </dgm:pt>
    <dgm:pt modelId="{3ED236FA-8D9B-4E93-AD4C-A85164757CE1}" type="pres">
      <dgm:prSet presAssocID="{37A1BE4C-DC2B-416F-893C-0D5B36DA1150}" presName="hierRoot2" presStyleCnt="0">
        <dgm:presLayoutVars>
          <dgm:hierBranch/>
        </dgm:presLayoutVars>
      </dgm:prSet>
      <dgm:spPr/>
    </dgm:pt>
    <dgm:pt modelId="{450981EE-58E5-448B-A4BD-DCDD6F7DA802}" type="pres">
      <dgm:prSet presAssocID="{37A1BE4C-DC2B-416F-893C-0D5B36DA1150}" presName="rootComposite" presStyleCnt="0"/>
      <dgm:spPr/>
    </dgm:pt>
    <dgm:pt modelId="{42D8C4D3-B11B-4C53-8A6D-98E4971AC20B}" type="pres">
      <dgm:prSet presAssocID="{37A1BE4C-DC2B-416F-893C-0D5B36DA1150}" presName="rootText" presStyleLbl="node4" presStyleIdx="9" presStyleCnt="34" custScaleX="153528" custScaleY="107759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9ED1F9A7-6919-4C74-9BE2-5931FE3C8D05}" type="pres">
      <dgm:prSet presAssocID="{37A1BE4C-DC2B-416F-893C-0D5B36DA1150}" presName="rootConnector" presStyleLbl="node4" presStyleIdx="9" presStyleCnt="34"/>
      <dgm:spPr/>
      <dgm:t>
        <a:bodyPr/>
        <a:lstStyle/>
        <a:p>
          <a:pPr rtl="1"/>
          <a:endParaRPr lang="ar-IQ"/>
        </a:p>
      </dgm:t>
    </dgm:pt>
    <dgm:pt modelId="{76DB2B1C-25D2-41B9-986C-AE2AA9278D5B}" type="pres">
      <dgm:prSet presAssocID="{37A1BE4C-DC2B-416F-893C-0D5B36DA1150}" presName="hierChild4" presStyleCnt="0"/>
      <dgm:spPr/>
    </dgm:pt>
    <dgm:pt modelId="{385D5921-0CF5-4132-AC88-2F56B1E15847}" type="pres">
      <dgm:prSet presAssocID="{DC09ADE3-2DD2-4849-B5A7-37DF7264B58C}" presName="Name35" presStyleLbl="parChTrans1D4" presStyleIdx="10" presStyleCnt="35" custSzX="140386" custSzY="110167"/>
      <dgm:spPr/>
      <dgm:t>
        <a:bodyPr/>
        <a:lstStyle/>
        <a:p>
          <a:pPr rtl="1"/>
          <a:endParaRPr lang="ar-IQ"/>
        </a:p>
      </dgm:t>
    </dgm:pt>
    <dgm:pt modelId="{7A3AC9ED-9DEA-46E6-BC04-0E4B6DEC1153}" type="pres">
      <dgm:prSet presAssocID="{DE677241-00C9-4C2D-BBDF-3EF8E4BFCE42}" presName="hierRoot2" presStyleCnt="0">
        <dgm:presLayoutVars>
          <dgm:hierBranch val="init"/>
        </dgm:presLayoutVars>
      </dgm:prSet>
      <dgm:spPr/>
    </dgm:pt>
    <dgm:pt modelId="{4A59559A-F931-4B21-8C94-08BCA1E06226}" type="pres">
      <dgm:prSet presAssocID="{DE677241-00C9-4C2D-BBDF-3EF8E4BFCE42}" presName="rootComposite" presStyleCnt="0"/>
      <dgm:spPr/>
    </dgm:pt>
    <dgm:pt modelId="{2F8A70E0-11B6-45F8-9EB0-D5B3CC06B89D}" type="pres">
      <dgm:prSet presAssocID="{DE677241-00C9-4C2D-BBDF-3EF8E4BFCE42}" presName="rootText" presStyleLbl="node4" presStyleIdx="10" presStyleCnt="34" custScaleX="240217" custScaleY="245438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6CAFB158-8AC9-4E4B-A35E-7B329C6DE53A}" type="pres">
      <dgm:prSet presAssocID="{DE677241-00C9-4C2D-BBDF-3EF8E4BFCE42}" presName="rootConnector" presStyleLbl="node4" presStyleIdx="10" presStyleCnt="34"/>
      <dgm:spPr/>
      <dgm:t>
        <a:bodyPr/>
        <a:lstStyle/>
        <a:p>
          <a:pPr rtl="1"/>
          <a:endParaRPr lang="ar-IQ"/>
        </a:p>
      </dgm:t>
    </dgm:pt>
    <dgm:pt modelId="{2B807D83-1395-4938-BE72-737DF2A1B86E}" type="pres">
      <dgm:prSet presAssocID="{DE677241-00C9-4C2D-BBDF-3EF8E4BFCE42}" presName="hierChild4" presStyleCnt="0"/>
      <dgm:spPr/>
    </dgm:pt>
    <dgm:pt modelId="{EE99D9F2-ADA3-40BF-8502-F2DDC0EE3996}" type="pres">
      <dgm:prSet presAssocID="{DE677241-00C9-4C2D-BBDF-3EF8E4BFCE42}" presName="hierChild5" presStyleCnt="0"/>
      <dgm:spPr/>
    </dgm:pt>
    <dgm:pt modelId="{BDE45981-09D5-4654-B1AF-0FA735FF5DBC}" type="pres">
      <dgm:prSet presAssocID="{37A1BE4C-DC2B-416F-893C-0D5B36DA1150}" presName="hierChild5" presStyleCnt="0"/>
      <dgm:spPr/>
    </dgm:pt>
    <dgm:pt modelId="{EB74D036-C8B3-4DD1-B6F0-38AB87465F44}" type="pres">
      <dgm:prSet presAssocID="{D39860CF-0954-419F-B852-3CB02EE94427}" presName="hierChild5" presStyleCnt="0"/>
      <dgm:spPr/>
    </dgm:pt>
    <dgm:pt modelId="{5D416F81-01B5-4AC9-9720-108E03E103B2}" type="pres">
      <dgm:prSet presAssocID="{F2C2BEBC-362E-40C0-9921-C63A7AF09683}" presName="hierChild5" presStyleCnt="0"/>
      <dgm:spPr/>
    </dgm:pt>
    <dgm:pt modelId="{0EAFFA00-AA43-4C86-8E19-13A54E52F555}" type="pres">
      <dgm:prSet presAssocID="{541352ED-9CC5-40EA-9AA6-6050F4DFE8A8}" presName="hierChild5" presStyleCnt="0"/>
      <dgm:spPr/>
    </dgm:pt>
    <dgm:pt modelId="{3A72F80C-1D46-443C-A6BD-3A35670366EC}" type="pres">
      <dgm:prSet presAssocID="{12016BA9-11A6-45B4-96DC-B5E07592A849}" presName="Name111" presStyleLbl="parChTrans1D3" presStyleIdx="4" presStyleCnt="6" custSzX="596773" custSzY="98534"/>
      <dgm:spPr/>
      <dgm:t>
        <a:bodyPr/>
        <a:lstStyle/>
        <a:p>
          <a:pPr rtl="1"/>
          <a:endParaRPr lang="ar-IQ"/>
        </a:p>
      </dgm:t>
    </dgm:pt>
    <dgm:pt modelId="{33650B8E-6A6B-4469-8B62-2A79035AF7DE}" type="pres">
      <dgm:prSet presAssocID="{1F5727E5-8B70-43FB-9ED2-3E2E3AE9B947}" presName="hierRoot3" presStyleCnt="0">
        <dgm:presLayoutVars>
          <dgm:hierBranch val="init"/>
        </dgm:presLayoutVars>
      </dgm:prSet>
      <dgm:spPr/>
    </dgm:pt>
    <dgm:pt modelId="{BF0B83B1-0DF6-486F-B39D-4E0B3FBC9FF4}" type="pres">
      <dgm:prSet presAssocID="{1F5727E5-8B70-43FB-9ED2-3E2E3AE9B947}" presName="rootComposite3" presStyleCnt="0"/>
      <dgm:spPr/>
    </dgm:pt>
    <dgm:pt modelId="{8B7F93A9-3D97-4CB3-AE20-A71766E08C53}" type="pres">
      <dgm:prSet presAssocID="{1F5727E5-8B70-43FB-9ED2-3E2E3AE9B947}" presName="rootText3" presStyleLbl="asst2" presStyleIdx="0" presStyleCnt="1" custScaleX="327440" custScaleY="100936" custLinFactX="200000" custLinFactY="-23258" custLinFactNeighborX="234561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00C8691-2DAF-4E4D-9863-A7247DDB1548}" type="pres">
      <dgm:prSet presAssocID="{1F5727E5-8B70-43FB-9ED2-3E2E3AE9B947}" presName="rootConnector3" presStyleLbl="asst2" presStyleIdx="0" presStyleCnt="1"/>
      <dgm:spPr/>
      <dgm:t>
        <a:bodyPr/>
        <a:lstStyle/>
        <a:p>
          <a:pPr rtl="1"/>
          <a:endParaRPr lang="ar-IQ"/>
        </a:p>
      </dgm:t>
    </dgm:pt>
    <dgm:pt modelId="{8DF70DD7-C83D-41D8-8970-7AD5F49E4052}" type="pres">
      <dgm:prSet presAssocID="{1F5727E5-8B70-43FB-9ED2-3E2E3AE9B947}" presName="hierChild6" presStyleCnt="0"/>
      <dgm:spPr/>
    </dgm:pt>
    <dgm:pt modelId="{7D40AD28-6B87-4613-B462-F67367DE7D86}" type="pres">
      <dgm:prSet presAssocID="{1F5727E5-8B70-43FB-9ED2-3E2E3AE9B947}" presName="hierChild7" presStyleCnt="0"/>
      <dgm:spPr/>
    </dgm:pt>
    <dgm:pt modelId="{FE9334EB-493C-4373-BF10-6FB11FC3537F}" type="pres">
      <dgm:prSet presAssocID="{40DB4629-457D-44BC-86FF-A484C6AD471F}" presName="Name37" presStyleLbl="parChTrans1D2" presStyleIdx="3" presStyleCnt="4" custSzX="3396525" custSzY="110167"/>
      <dgm:spPr/>
      <dgm:t>
        <a:bodyPr/>
        <a:lstStyle/>
        <a:p>
          <a:pPr rtl="1"/>
          <a:endParaRPr lang="ar-IQ"/>
        </a:p>
      </dgm:t>
    </dgm:pt>
    <dgm:pt modelId="{725A3ECD-D1F0-4EC7-AC73-ADEACF6D8CB7}" type="pres">
      <dgm:prSet presAssocID="{4595D044-D663-471B-B27C-269D39AE9DFE}" presName="hierRoot2" presStyleCnt="0">
        <dgm:presLayoutVars>
          <dgm:hierBranch/>
        </dgm:presLayoutVars>
      </dgm:prSet>
      <dgm:spPr/>
    </dgm:pt>
    <dgm:pt modelId="{1B98E857-2199-41E9-83E8-89C320BA8E32}" type="pres">
      <dgm:prSet presAssocID="{4595D044-D663-471B-B27C-269D39AE9DFE}" presName="rootComposite" presStyleCnt="0"/>
      <dgm:spPr/>
    </dgm:pt>
    <dgm:pt modelId="{F4F623C2-1453-4B78-B04F-F75672EEBC58}" type="pres">
      <dgm:prSet presAssocID="{4595D044-D663-471B-B27C-269D39AE9DFE}" presName="rootText" presStyleLbl="node2" presStyleIdx="3" presStyleCnt="4" custScaleX="153528" custScaleY="107759" custLinFactX="-100000" custLinFactNeighborX="-175769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4DCCFEE9-8D51-4A57-8A46-855AD26641ED}" type="pres">
      <dgm:prSet presAssocID="{4595D044-D663-471B-B27C-269D39AE9DFE}" presName="rootConnector" presStyleLbl="node2" presStyleIdx="3" presStyleCnt="4"/>
      <dgm:spPr/>
      <dgm:t>
        <a:bodyPr/>
        <a:lstStyle/>
        <a:p>
          <a:pPr rtl="1"/>
          <a:endParaRPr lang="ar-IQ"/>
        </a:p>
      </dgm:t>
    </dgm:pt>
    <dgm:pt modelId="{9B5B97FC-78EA-4BD7-9E02-53ABCA66A034}" type="pres">
      <dgm:prSet presAssocID="{4595D044-D663-471B-B27C-269D39AE9DFE}" presName="hierChild4" presStyleCnt="0"/>
      <dgm:spPr/>
    </dgm:pt>
    <dgm:pt modelId="{2EBEFCE0-64FD-4C26-BB03-C3F4972DD46B}" type="pres">
      <dgm:prSet presAssocID="{042A11B5-F811-46D9-92E2-D7940A869DB8}" presName="Name35" presStyleLbl="parChTrans1D3" presStyleIdx="5" presStyleCnt="6" custSzX="140386" custSzY="110167"/>
      <dgm:spPr/>
      <dgm:t>
        <a:bodyPr/>
        <a:lstStyle/>
        <a:p>
          <a:pPr rtl="1"/>
          <a:endParaRPr lang="ar-IQ"/>
        </a:p>
      </dgm:t>
    </dgm:pt>
    <dgm:pt modelId="{5B046C81-3141-4758-ADDC-2BF25AFCE9A5}" type="pres">
      <dgm:prSet presAssocID="{70931612-FFB6-4C8D-97A6-B66EEA5A6BA9}" presName="hierRoot2" presStyleCnt="0">
        <dgm:presLayoutVars>
          <dgm:hierBranch/>
        </dgm:presLayoutVars>
      </dgm:prSet>
      <dgm:spPr/>
    </dgm:pt>
    <dgm:pt modelId="{34D6EE57-D1C4-4BAD-B775-6F663D0E0E1C}" type="pres">
      <dgm:prSet presAssocID="{70931612-FFB6-4C8D-97A6-B66EEA5A6BA9}" presName="rootComposite" presStyleCnt="0"/>
      <dgm:spPr/>
    </dgm:pt>
    <dgm:pt modelId="{36D3550C-4D64-4721-86FF-03BB1A71DC5F}" type="pres">
      <dgm:prSet presAssocID="{70931612-FFB6-4C8D-97A6-B66EEA5A6BA9}" presName="rootText" presStyleLbl="node3" presStyleIdx="4" presStyleCnt="5" custScaleX="153528" custScaleY="107759" custLinFactX="-100000" custLinFactNeighborX="-175769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3603EFE7-3792-44B1-8377-0B1305BECB21}" type="pres">
      <dgm:prSet presAssocID="{70931612-FFB6-4C8D-97A6-B66EEA5A6BA9}" presName="rootConnector" presStyleLbl="node3" presStyleIdx="4" presStyleCnt="5"/>
      <dgm:spPr/>
      <dgm:t>
        <a:bodyPr/>
        <a:lstStyle/>
        <a:p>
          <a:pPr rtl="1"/>
          <a:endParaRPr lang="ar-IQ"/>
        </a:p>
      </dgm:t>
    </dgm:pt>
    <dgm:pt modelId="{C5CA5110-ADFA-42A6-92FB-E839473A3123}" type="pres">
      <dgm:prSet presAssocID="{70931612-FFB6-4C8D-97A6-B66EEA5A6BA9}" presName="hierChild4" presStyleCnt="0"/>
      <dgm:spPr/>
    </dgm:pt>
    <dgm:pt modelId="{0865C805-F8D3-41D4-92C0-17A9D573FBE8}" type="pres">
      <dgm:prSet presAssocID="{3E81F837-4F4E-48D4-AD58-CE3AC32682CD}" presName="Name35" presStyleLbl="parChTrans1D4" presStyleIdx="11" presStyleCnt="35" custSzX="904383" custSzY="110167"/>
      <dgm:spPr/>
      <dgm:t>
        <a:bodyPr/>
        <a:lstStyle/>
        <a:p>
          <a:pPr rtl="1"/>
          <a:endParaRPr lang="ar-IQ"/>
        </a:p>
      </dgm:t>
    </dgm:pt>
    <dgm:pt modelId="{085F8320-BB0F-4DFC-8010-4160653C4466}" type="pres">
      <dgm:prSet presAssocID="{7BE7E97C-1610-46A0-98AD-098B535488CA}" presName="hierRoot2" presStyleCnt="0">
        <dgm:presLayoutVars>
          <dgm:hierBranch val="init"/>
        </dgm:presLayoutVars>
      </dgm:prSet>
      <dgm:spPr/>
    </dgm:pt>
    <dgm:pt modelId="{B33011A0-9964-41D1-B036-277711C330B7}" type="pres">
      <dgm:prSet presAssocID="{7BE7E97C-1610-46A0-98AD-098B535488CA}" presName="rootComposite" presStyleCnt="0"/>
      <dgm:spPr/>
    </dgm:pt>
    <dgm:pt modelId="{E6314A3C-D9D9-483E-B7AC-356A777074C1}" type="pres">
      <dgm:prSet presAssocID="{7BE7E97C-1610-46A0-98AD-098B535488CA}" presName="rootText" presStyleLbl="node4" presStyleIdx="11" presStyleCnt="34" custScaleX="153528" custScaleY="107759" custLinFactX="-100000" custLinFactNeighborX="-175769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6EBA714E-6985-46F0-BEB9-52ADD6F99F2B}" type="pres">
      <dgm:prSet presAssocID="{7BE7E97C-1610-46A0-98AD-098B535488CA}" presName="rootConnector" presStyleLbl="node4" presStyleIdx="11" presStyleCnt="34"/>
      <dgm:spPr/>
      <dgm:t>
        <a:bodyPr/>
        <a:lstStyle/>
        <a:p>
          <a:pPr rtl="1"/>
          <a:endParaRPr lang="ar-IQ"/>
        </a:p>
      </dgm:t>
    </dgm:pt>
    <dgm:pt modelId="{B87E00BC-C553-4A14-ABEE-821A8A6F341D}" type="pres">
      <dgm:prSet presAssocID="{7BE7E97C-1610-46A0-98AD-098B535488CA}" presName="hierChild4" presStyleCnt="0"/>
      <dgm:spPr/>
    </dgm:pt>
    <dgm:pt modelId="{6A474519-2A32-4CD3-9A0D-78C617F2EC2B}" type="pres">
      <dgm:prSet presAssocID="{7BE7E97C-1610-46A0-98AD-098B535488CA}" presName="hierChild5" presStyleCnt="0"/>
      <dgm:spPr/>
    </dgm:pt>
    <dgm:pt modelId="{775B251E-8114-424B-907C-79D2B30DD700}" type="pres">
      <dgm:prSet presAssocID="{4D29AD9A-2035-404E-B8CC-8F9D3D36E35C}" presName="Name35" presStyleLbl="parChTrans1D4" presStyleIdx="12" presStyleCnt="35" custSzX="140386" custSzY="110167"/>
      <dgm:spPr/>
      <dgm:t>
        <a:bodyPr/>
        <a:lstStyle/>
        <a:p>
          <a:pPr rtl="1"/>
          <a:endParaRPr lang="ar-IQ"/>
        </a:p>
      </dgm:t>
    </dgm:pt>
    <dgm:pt modelId="{9881B723-1E55-4BE6-BBB0-D703D9FC0449}" type="pres">
      <dgm:prSet presAssocID="{CEF85CB2-9FCB-488F-92CF-1AD6B18AF834}" presName="hierRoot2" presStyleCnt="0">
        <dgm:presLayoutVars>
          <dgm:hierBranch val="init"/>
        </dgm:presLayoutVars>
      </dgm:prSet>
      <dgm:spPr/>
    </dgm:pt>
    <dgm:pt modelId="{9171931D-E23B-4D42-83ED-61B2AD7F94CC}" type="pres">
      <dgm:prSet presAssocID="{CEF85CB2-9FCB-488F-92CF-1AD6B18AF834}" presName="rootComposite" presStyleCnt="0"/>
      <dgm:spPr/>
    </dgm:pt>
    <dgm:pt modelId="{7D6DD31C-F445-4B1A-BA3D-4626006A7355}" type="pres">
      <dgm:prSet presAssocID="{CEF85CB2-9FCB-488F-92CF-1AD6B18AF834}" presName="rootText" presStyleLbl="node4" presStyleIdx="12" presStyleCnt="34" custScaleX="153528" custScaleY="107759" custLinFactX="-100000" custLinFactNeighborX="-175769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985B2EEC-90E7-4C7B-84AC-E3B8D83F133A}" type="pres">
      <dgm:prSet presAssocID="{CEF85CB2-9FCB-488F-92CF-1AD6B18AF834}" presName="rootConnector" presStyleLbl="node4" presStyleIdx="12" presStyleCnt="34"/>
      <dgm:spPr/>
      <dgm:t>
        <a:bodyPr/>
        <a:lstStyle/>
        <a:p>
          <a:pPr rtl="1"/>
          <a:endParaRPr lang="ar-IQ"/>
        </a:p>
      </dgm:t>
    </dgm:pt>
    <dgm:pt modelId="{E00D83A1-367C-4D5E-81B0-B3275A0F31E1}" type="pres">
      <dgm:prSet presAssocID="{CEF85CB2-9FCB-488F-92CF-1AD6B18AF834}" presName="hierChild4" presStyleCnt="0"/>
      <dgm:spPr/>
    </dgm:pt>
    <dgm:pt modelId="{E364082A-27D8-4DA8-B3A9-CEEFC579F7DB}" type="pres">
      <dgm:prSet presAssocID="{CEF85CB2-9FCB-488F-92CF-1AD6B18AF834}" presName="hierChild5" presStyleCnt="0"/>
      <dgm:spPr/>
    </dgm:pt>
    <dgm:pt modelId="{5257E432-588F-491B-93B4-7AF64FCB809D}" type="pres">
      <dgm:prSet presAssocID="{EA1AED88-EA23-4C85-9E27-2BAB2DFD5669}" presName="Name35" presStyleLbl="parChTrans1D4" presStyleIdx="13" presStyleCnt="35" custSzX="904383" custSzY="110167"/>
      <dgm:spPr/>
      <dgm:t>
        <a:bodyPr/>
        <a:lstStyle/>
        <a:p>
          <a:pPr rtl="1"/>
          <a:endParaRPr lang="ar-IQ"/>
        </a:p>
      </dgm:t>
    </dgm:pt>
    <dgm:pt modelId="{0FED2641-602D-48CC-BA4A-8FCE2F132BC3}" type="pres">
      <dgm:prSet presAssocID="{85391F48-DF95-4063-849D-8605043ED5C7}" presName="hierRoot2" presStyleCnt="0">
        <dgm:presLayoutVars>
          <dgm:hierBranch val="l"/>
        </dgm:presLayoutVars>
      </dgm:prSet>
      <dgm:spPr/>
    </dgm:pt>
    <dgm:pt modelId="{60398594-0514-4E36-A100-0D8AD65B1519}" type="pres">
      <dgm:prSet presAssocID="{85391F48-DF95-4063-849D-8605043ED5C7}" presName="rootComposite" presStyleCnt="0"/>
      <dgm:spPr/>
    </dgm:pt>
    <dgm:pt modelId="{E2697A1D-0382-4985-A145-94460C2BAA03}" type="pres">
      <dgm:prSet presAssocID="{85391F48-DF95-4063-849D-8605043ED5C7}" presName="rootText" presStyleLbl="node4" presStyleIdx="13" presStyleCnt="34" custScaleX="153528" custScaleY="107759" custLinFactX="-100000" custLinFactNeighborX="-175769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6E22A63A-3463-45F1-B037-C53E8CBF75B4}" type="pres">
      <dgm:prSet presAssocID="{85391F48-DF95-4063-849D-8605043ED5C7}" presName="rootConnector" presStyleLbl="node4" presStyleIdx="13" presStyleCnt="34"/>
      <dgm:spPr/>
      <dgm:t>
        <a:bodyPr/>
        <a:lstStyle/>
        <a:p>
          <a:pPr rtl="1"/>
          <a:endParaRPr lang="ar-IQ"/>
        </a:p>
      </dgm:t>
    </dgm:pt>
    <dgm:pt modelId="{1A0F7FFE-760E-4E05-B0DE-E194AD26B19C}" type="pres">
      <dgm:prSet presAssocID="{85391F48-DF95-4063-849D-8605043ED5C7}" presName="hierChild4" presStyleCnt="0"/>
      <dgm:spPr/>
    </dgm:pt>
    <dgm:pt modelId="{37C8A909-1986-4057-9D9C-6546475D3912}" type="pres">
      <dgm:prSet presAssocID="{AFDC6DCD-94AF-4298-A4E5-445FEC0AC7E2}" presName="Name50" presStyleLbl="parChTrans1D4" presStyleIdx="14" presStyleCnt="35" custSzX="243376" custSzY="241318"/>
      <dgm:spPr/>
      <dgm:t>
        <a:bodyPr/>
        <a:lstStyle/>
        <a:p>
          <a:pPr rtl="1"/>
          <a:endParaRPr lang="ar-IQ"/>
        </a:p>
      </dgm:t>
    </dgm:pt>
    <dgm:pt modelId="{285EE6AD-ACBE-4168-BF0A-FA9C37E0D810}" type="pres">
      <dgm:prSet presAssocID="{6B77EB9B-9487-457B-83FE-C60070CC50E5}" presName="hierRoot2" presStyleCnt="0">
        <dgm:presLayoutVars>
          <dgm:hierBranch/>
        </dgm:presLayoutVars>
      </dgm:prSet>
      <dgm:spPr/>
    </dgm:pt>
    <dgm:pt modelId="{9990E85D-6043-44D5-9276-2D8EF1241559}" type="pres">
      <dgm:prSet presAssocID="{6B77EB9B-9487-457B-83FE-C60070CC50E5}" presName="rootComposite" presStyleCnt="0"/>
      <dgm:spPr/>
    </dgm:pt>
    <dgm:pt modelId="{2D03D286-2D2A-4FB7-8FD6-50CD1D57E683}" type="pres">
      <dgm:prSet presAssocID="{6B77EB9B-9487-457B-83FE-C60070CC50E5}" presName="rootText" presStyleLbl="node4" presStyleIdx="14" presStyleCnt="34" custScaleX="433561" custScaleY="107759" custLinFactX="-100000" custLinFactNeighborX="-163530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2ED03973-3D92-4FC9-80A1-25D81A319BE4}" type="pres">
      <dgm:prSet presAssocID="{6B77EB9B-9487-457B-83FE-C60070CC50E5}" presName="rootConnector" presStyleLbl="node4" presStyleIdx="14" presStyleCnt="34"/>
      <dgm:spPr/>
      <dgm:t>
        <a:bodyPr/>
        <a:lstStyle/>
        <a:p>
          <a:pPr rtl="1"/>
          <a:endParaRPr lang="ar-IQ"/>
        </a:p>
      </dgm:t>
    </dgm:pt>
    <dgm:pt modelId="{DD3A21A1-AA53-43FF-A03A-2218E55B4D28}" type="pres">
      <dgm:prSet presAssocID="{6B77EB9B-9487-457B-83FE-C60070CC50E5}" presName="hierChild4" presStyleCnt="0"/>
      <dgm:spPr/>
    </dgm:pt>
    <dgm:pt modelId="{DBCC4C7F-38F5-4B2A-A956-47F7F402D989}" type="pres">
      <dgm:prSet presAssocID="{449B377D-4A56-494F-A06C-31F2DCD5F5FA}" presName="Name35" presStyleLbl="parChTrans1D4" presStyleIdx="15" presStyleCnt="35" custSzX="995860" custSzY="110167"/>
      <dgm:spPr/>
      <dgm:t>
        <a:bodyPr/>
        <a:lstStyle/>
        <a:p>
          <a:pPr rtl="1"/>
          <a:endParaRPr lang="ar-IQ"/>
        </a:p>
      </dgm:t>
    </dgm:pt>
    <dgm:pt modelId="{03CC96C6-0C19-4A22-BF36-4902EA5246BC}" type="pres">
      <dgm:prSet presAssocID="{F89215FD-B01D-42B6-A821-BCD30CB74241}" presName="hierRoot2" presStyleCnt="0">
        <dgm:presLayoutVars>
          <dgm:hierBranch/>
        </dgm:presLayoutVars>
      </dgm:prSet>
      <dgm:spPr/>
    </dgm:pt>
    <dgm:pt modelId="{401710DB-844F-4012-83FF-18DA1631A883}" type="pres">
      <dgm:prSet presAssocID="{F89215FD-B01D-42B6-A821-BCD30CB74241}" presName="rootComposite" presStyleCnt="0"/>
      <dgm:spPr/>
    </dgm:pt>
    <dgm:pt modelId="{00866670-5CB8-46FE-81F1-498119427FB9}" type="pres">
      <dgm:prSet presAssocID="{F89215FD-B01D-42B6-A821-BCD30CB74241}" presName="rootText" presStyleLbl="node4" presStyleIdx="15" presStyleCnt="34" custScaleX="153528" custScaleY="107759" custLinFactX="-100000" custLinFactNeighborX="-17603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E6372F0-EF5D-4990-8035-66B753E04D5E}" type="pres">
      <dgm:prSet presAssocID="{F89215FD-B01D-42B6-A821-BCD30CB74241}" presName="rootConnector" presStyleLbl="node4" presStyleIdx="15" presStyleCnt="34"/>
      <dgm:spPr/>
      <dgm:t>
        <a:bodyPr/>
        <a:lstStyle/>
        <a:p>
          <a:pPr rtl="1"/>
          <a:endParaRPr lang="ar-IQ"/>
        </a:p>
      </dgm:t>
    </dgm:pt>
    <dgm:pt modelId="{B89D0A80-E788-4320-8464-91805D824B5B}" type="pres">
      <dgm:prSet presAssocID="{F89215FD-B01D-42B6-A821-BCD30CB74241}" presName="hierChild4" presStyleCnt="0"/>
      <dgm:spPr/>
    </dgm:pt>
    <dgm:pt modelId="{91DF804A-C6DD-4A75-85BD-1655C77F498B}" type="pres">
      <dgm:prSet presAssocID="{F89215FD-B01D-42B6-A821-BCD30CB74241}" presName="hierChild5" presStyleCnt="0"/>
      <dgm:spPr/>
    </dgm:pt>
    <dgm:pt modelId="{79AE9777-91C9-446F-97D4-C5C3C26E16ED}" type="pres">
      <dgm:prSet presAssocID="{1B6A76A9-C625-43AD-B118-2D78F2C1A912}" presName="Name35" presStyleLbl="parChTrans1D4" presStyleIdx="16" presStyleCnt="35" custSzX="140386" custSzY="110167"/>
      <dgm:spPr/>
      <dgm:t>
        <a:bodyPr/>
        <a:lstStyle/>
        <a:p>
          <a:pPr rtl="1"/>
          <a:endParaRPr lang="ar-IQ"/>
        </a:p>
      </dgm:t>
    </dgm:pt>
    <dgm:pt modelId="{657755D7-E106-4904-898A-A74979386276}" type="pres">
      <dgm:prSet presAssocID="{DE03D68D-6CF2-4B0C-BDD2-DFE4964B6803}" presName="hierRoot2" presStyleCnt="0">
        <dgm:presLayoutVars>
          <dgm:hierBranch val="init"/>
        </dgm:presLayoutVars>
      </dgm:prSet>
      <dgm:spPr/>
    </dgm:pt>
    <dgm:pt modelId="{67475354-C7F6-44DC-AA58-62D9146A7E96}" type="pres">
      <dgm:prSet presAssocID="{DE03D68D-6CF2-4B0C-BDD2-DFE4964B6803}" presName="rootComposite" presStyleCnt="0"/>
      <dgm:spPr/>
    </dgm:pt>
    <dgm:pt modelId="{771016F7-D9AA-4CDD-A563-75903DE42025}" type="pres">
      <dgm:prSet presAssocID="{DE03D68D-6CF2-4B0C-BDD2-DFE4964B6803}" presName="rootText" presStyleLbl="node4" presStyleIdx="16" presStyleCnt="34" custScaleX="153528" custScaleY="107759" custLinFactX="-100000" custLinFactNeighborX="-175769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529396B8-C6B8-42C3-B055-5BD6D4167884}" type="pres">
      <dgm:prSet presAssocID="{DE03D68D-6CF2-4B0C-BDD2-DFE4964B6803}" presName="rootConnector" presStyleLbl="node4" presStyleIdx="16" presStyleCnt="34"/>
      <dgm:spPr/>
      <dgm:t>
        <a:bodyPr/>
        <a:lstStyle/>
        <a:p>
          <a:pPr rtl="1"/>
          <a:endParaRPr lang="ar-IQ"/>
        </a:p>
      </dgm:t>
    </dgm:pt>
    <dgm:pt modelId="{7ECCB898-A171-4130-8C63-3DD7C392496D}" type="pres">
      <dgm:prSet presAssocID="{DE03D68D-6CF2-4B0C-BDD2-DFE4964B6803}" presName="hierChild4" presStyleCnt="0"/>
      <dgm:spPr/>
    </dgm:pt>
    <dgm:pt modelId="{F66028A4-D59D-418B-99A7-7928A0F423B2}" type="pres">
      <dgm:prSet presAssocID="{DE03D68D-6CF2-4B0C-BDD2-DFE4964B6803}" presName="hierChild5" presStyleCnt="0"/>
      <dgm:spPr/>
    </dgm:pt>
    <dgm:pt modelId="{68B9A42E-F1E4-4E62-902A-339847DBE54D}" type="pres">
      <dgm:prSet presAssocID="{ECEDF306-72FF-4187-9BBC-CAF9DCD5EDC2}" presName="Name35" presStyleLbl="parChTrans1D4" presStyleIdx="17" presStyleCnt="35" custSzX="812905" custSzY="110167"/>
      <dgm:spPr/>
      <dgm:t>
        <a:bodyPr/>
        <a:lstStyle/>
        <a:p>
          <a:pPr rtl="1"/>
          <a:endParaRPr lang="ar-IQ"/>
        </a:p>
      </dgm:t>
    </dgm:pt>
    <dgm:pt modelId="{C83C021E-F9E9-46B1-8BA0-A60AA1630CC7}" type="pres">
      <dgm:prSet presAssocID="{801BA501-E9FA-4E85-9A60-854FD70C44A0}" presName="hierRoot2" presStyleCnt="0">
        <dgm:presLayoutVars>
          <dgm:hierBranch val="l"/>
        </dgm:presLayoutVars>
      </dgm:prSet>
      <dgm:spPr/>
    </dgm:pt>
    <dgm:pt modelId="{68ABC545-1D43-48E1-B856-CEF2026AB28E}" type="pres">
      <dgm:prSet presAssocID="{801BA501-E9FA-4E85-9A60-854FD70C44A0}" presName="rootComposite" presStyleCnt="0"/>
      <dgm:spPr/>
    </dgm:pt>
    <dgm:pt modelId="{902D8BAF-BA45-4BB7-859C-01212BA1FE90}" type="pres">
      <dgm:prSet presAssocID="{801BA501-E9FA-4E85-9A60-854FD70C44A0}" presName="rootText" presStyleLbl="node4" presStyleIdx="17" presStyleCnt="34" custScaleX="153528" custScaleY="107759" custLinFactX="-100000" custLinFactNeighborX="-175769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87B1C3E4-79B5-4519-AD93-1A9063502E77}" type="pres">
      <dgm:prSet presAssocID="{801BA501-E9FA-4E85-9A60-854FD70C44A0}" presName="rootConnector" presStyleLbl="node4" presStyleIdx="17" presStyleCnt="34"/>
      <dgm:spPr/>
      <dgm:t>
        <a:bodyPr/>
        <a:lstStyle/>
        <a:p>
          <a:pPr rtl="1"/>
          <a:endParaRPr lang="ar-IQ"/>
        </a:p>
      </dgm:t>
    </dgm:pt>
    <dgm:pt modelId="{389C8B36-E856-4D5C-82FD-D886FB558B9B}" type="pres">
      <dgm:prSet presAssocID="{801BA501-E9FA-4E85-9A60-854FD70C44A0}" presName="hierChild4" presStyleCnt="0"/>
      <dgm:spPr/>
    </dgm:pt>
    <dgm:pt modelId="{147C4BB6-D4F3-4391-94DD-DD22CEA010EC}" type="pres">
      <dgm:prSet presAssocID="{1F28836B-A5FD-471A-ABC2-06236DAF8BBA}" presName="Name50" presStyleLbl="parChTrans1D4" presStyleIdx="18" presStyleCnt="35" custSzX="1380032" custSzY="241318"/>
      <dgm:spPr/>
      <dgm:t>
        <a:bodyPr/>
        <a:lstStyle/>
        <a:p>
          <a:pPr rtl="1"/>
          <a:endParaRPr lang="ar-IQ"/>
        </a:p>
      </dgm:t>
    </dgm:pt>
    <dgm:pt modelId="{4F0B2E33-5CDC-4645-ADE9-7A74373348CA}" type="pres">
      <dgm:prSet presAssocID="{47320B7B-5D03-4E30-9F08-5D0A0DE21DF6}" presName="hierRoot2" presStyleCnt="0">
        <dgm:presLayoutVars>
          <dgm:hierBranch/>
        </dgm:presLayoutVars>
      </dgm:prSet>
      <dgm:spPr/>
    </dgm:pt>
    <dgm:pt modelId="{F2D66728-52E5-41B2-8523-96D7AABED1B9}" type="pres">
      <dgm:prSet presAssocID="{47320B7B-5D03-4E30-9F08-5D0A0DE21DF6}" presName="rootComposite" presStyleCnt="0"/>
      <dgm:spPr/>
    </dgm:pt>
    <dgm:pt modelId="{7BC1B60E-6A4F-411C-822E-0B5097DD8943}" type="pres">
      <dgm:prSet presAssocID="{47320B7B-5D03-4E30-9F08-5D0A0DE21DF6}" presName="rootText" presStyleLbl="node4" presStyleIdx="18" presStyleCnt="34" custScaleX="468603" custScaleY="107759" custLinFactX="100000" custLinFactNeighborX="101386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F172F0C0-2E49-4F41-9E95-A02F57850473}" type="pres">
      <dgm:prSet presAssocID="{47320B7B-5D03-4E30-9F08-5D0A0DE21DF6}" presName="rootConnector" presStyleLbl="node4" presStyleIdx="18" presStyleCnt="34"/>
      <dgm:spPr/>
      <dgm:t>
        <a:bodyPr/>
        <a:lstStyle/>
        <a:p>
          <a:pPr rtl="1"/>
          <a:endParaRPr lang="ar-IQ"/>
        </a:p>
      </dgm:t>
    </dgm:pt>
    <dgm:pt modelId="{5AA514DB-081E-4683-9EF3-24B9F0C175A3}" type="pres">
      <dgm:prSet presAssocID="{47320B7B-5D03-4E30-9F08-5D0A0DE21DF6}" presName="hierChild4" presStyleCnt="0"/>
      <dgm:spPr/>
    </dgm:pt>
    <dgm:pt modelId="{4EE5686D-4F37-4A04-B1C3-3094BEEBFDE0}" type="pres">
      <dgm:prSet presAssocID="{1F410604-80CE-46D8-A4EF-1C22C696BF4E}" presName="Name35" presStyleLbl="parChTrans1D4" presStyleIdx="19" presStyleCnt="35" custSzX="140386" custSzY="110167"/>
      <dgm:spPr/>
      <dgm:t>
        <a:bodyPr/>
        <a:lstStyle/>
        <a:p>
          <a:pPr rtl="1"/>
          <a:endParaRPr lang="ar-IQ"/>
        </a:p>
      </dgm:t>
    </dgm:pt>
    <dgm:pt modelId="{15FB771F-9D54-4FDF-B7AD-EFE50F1F7281}" type="pres">
      <dgm:prSet presAssocID="{B73693F9-2D3B-49F6-BA41-5B17A973FDDC}" presName="hierRoot2" presStyleCnt="0">
        <dgm:presLayoutVars>
          <dgm:hierBranch/>
        </dgm:presLayoutVars>
      </dgm:prSet>
      <dgm:spPr/>
    </dgm:pt>
    <dgm:pt modelId="{A1AD84F2-2602-475C-B789-AF655EEF627F}" type="pres">
      <dgm:prSet presAssocID="{B73693F9-2D3B-49F6-BA41-5B17A973FDDC}" presName="rootComposite" presStyleCnt="0"/>
      <dgm:spPr/>
    </dgm:pt>
    <dgm:pt modelId="{6946C45F-D29D-4B61-9331-33F9B176AE16}" type="pres">
      <dgm:prSet presAssocID="{B73693F9-2D3B-49F6-BA41-5B17A973FDDC}" presName="rootText" presStyleLbl="node4" presStyleIdx="19" presStyleCnt="34" custScaleX="153528" custScaleY="137868" custLinFactX="100000" custLinFactNeighborX="101386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1139836C-F2BF-4B6C-A805-DA2700F769FA}" type="pres">
      <dgm:prSet presAssocID="{B73693F9-2D3B-49F6-BA41-5B17A973FDDC}" presName="rootConnector" presStyleLbl="node4" presStyleIdx="19" presStyleCnt="34"/>
      <dgm:spPr/>
      <dgm:t>
        <a:bodyPr/>
        <a:lstStyle/>
        <a:p>
          <a:pPr rtl="1"/>
          <a:endParaRPr lang="ar-IQ"/>
        </a:p>
      </dgm:t>
    </dgm:pt>
    <dgm:pt modelId="{BA2B36D7-425F-4E67-A750-48DB688432DC}" type="pres">
      <dgm:prSet presAssocID="{B73693F9-2D3B-49F6-BA41-5B17A973FDDC}" presName="hierChild4" presStyleCnt="0"/>
      <dgm:spPr/>
    </dgm:pt>
    <dgm:pt modelId="{B18C4BCE-CC3C-4621-86B8-8390F02DD1B6}" type="pres">
      <dgm:prSet presAssocID="{0B6DC0F2-2E6C-4C1D-938C-5452673BAA3D}" presName="Name35" presStyleLbl="parChTrans1D4" presStyleIdx="20" presStyleCnt="35" custSzX="1130479" custSzY="110167"/>
      <dgm:spPr/>
      <dgm:t>
        <a:bodyPr/>
        <a:lstStyle/>
        <a:p>
          <a:pPr rtl="1"/>
          <a:endParaRPr lang="ar-IQ"/>
        </a:p>
      </dgm:t>
    </dgm:pt>
    <dgm:pt modelId="{C3A9AE9A-40D2-4753-96FC-3A507A882F60}" type="pres">
      <dgm:prSet presAssocID="{C641639E-3814-449E-B301-4FF44D8A6AF1}" presName="hierRoot2" presStyleCnt="0">
        <dgm:presLayoutVars>
          <dgm:hierBranch/>
        </dgm:presLayoutVars>
      </dgm:prSet>
      <dgm:spPr/>
    </dgm:pt>
    <dgm:pt modelId="{090E3086-74C9-43B6-A080-CE6D92F68EBE}" type="pres">
      <dgm:prSet presAssocID="{C641639E-3814-449E-B301-4FF44D8A6AF1}" presName="rootComposite" presStyleCnt="0"/>
      <dgm:spPr/>
    </dgm:pt>
    <dgm:pt modelId="{F9B7033E-A2C0-44DD-B290-27D92F377F55}" type="pres">
      <dgm:prSet presAssocID="{C641639E-3814-449E-B301-4FF44D8A6AF1}" presName="rootText" presStyleLbl="node4" presStyleIdx="20" presStyleCnt="34" custScaleX="153528" custScaleY="107759" custLinFactX="100000" custLinFactNeighborX="140125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FC8822C4-AFC1-4C94-B05A-C54D498B499D}" type="pres">
      <dgm:prSet presAssocID="{C641639E-3814-449E-B301-4FF44D8A6AF1}" presName="rootConnector" presStyleLbl="node4" presStyleIdx="20" presStyleCnt="34"/>
      <dgm:spPr/>
      <dgm:t>
        <a:bodyPr/>
        <a:lstStyle/>
        <a:p>
          <a:pPr rtl="1"/>
          <a:endParaRPr lang="ar-IQ"/>
        </a:p>
      </dgm:t>
    </dgm:pt>
    <dgm:pt modelId="{258335A3-2C0E-4004-845C-05473E62BBCB}" type="pres">
      <dgm:prSet presAssocID="{C641639E-3814-449E-B301-4FF44D8A6AF1}" presName="hierChild4" presStyleCnt="0"/>
      <dgm:spPr/>
    </dgm:pt>
    <dgm:pt modelId="{2FE60A64-02DE-4E4A-A45B-120C3BAC8B1F}" type="pres">
      <dgm:prSet presAssocID="{18C77A2F-12EB-4CF9-80B1-A1277DFFD577}" presName="Name35" presStyleLbl="parChTrans1D4" presStyleIdx="21" presStyleCnt="35" custSzX="2320490" custSzY="600445"/>
      <dgm:spPr/>
      <dgm:t>
        <a:bodyPr/>
        <a:lstStyle/>
        <a:p>
          <a:pPr rtl="1"/>
          <a:endParaRPr lang="ar-IQ"/>
        </a:p>
      </dgm:t>
    </dgm:pt>
    <dgm:pt modelId="{43E0F264-69A7-4392-BA55-93E54B191330}" type="pres">
      <dgm:prSet presAssocID="{715DFF7C-6148-4B5E-A2BB-BC2AAE456320}" presName="hierRoot2" presStyleCnt="0">
        <dgm:presLayoutVars>
          <dgm:hierBranch val="init"/>
        </dgm:presLayoutVars>
      </dgm:prSet>
      <dgm:spPr/>
    </dgm:pt>
    <dgm:pt modelId="{3163B376-937F-4069-A0CC-25DAD1AFE6DA}" type="pres">
      <dgm:prSet presAssocID="{715DFF7C-6148-4B5E-A2BB-BC2AAE456320}" presName="rootComposite" presStyleCnt="0"/>
      <dgm:spPr/>
    </dgm:pt>
    <dgm:pt modelId="{5B6BB39A-5182-42D2-BD46-86D349B05D4C}" type="pres">
      <dgm:prSet presAssocID="{715DFF7C-6148-4B5E-A2BB-BC2AAE456320}" presName="rootText" presStyleLbl="node4" presStyleIdx="21" presStyleCnt="34" custScaleX="313314" custScaleY="107759" custLinFactX="300000" custLinFactNeighborX="350003" custLinFactNeighborY="9600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5D980EE9-9D9A-414F-B8DA-0B12130356E4}" type="pres">
      <dgm:prSet presAssocID="{715DFF7C-6148-4B5E-A2BB-BC2AAE456320}" presName="rootConnector" presStyleLbl="node4" presStyleIdx="21" presStyleCnt="34"/>
      <dgm:spPr/>
      <dgm:t>
        <a:bodyPr/>
        <a:lstStyle/>
        <a:p>
          <a:pPr rtl="1"/>
          <a:endParaRPr lang="ar-IQ"/>
        </a:p>
      </dgm:t>
    </dgm:pt>
    <dgm:pt modelId="{93101BAD-5B27-41BF-9D2E-D0F84C9283C2}" type="pres">
      <dgm:prSet presAssocID="{715DFF7C-6148-4B5E-A2BB-BC2AAE456320}" presName="hierChild4" presStyleCnt="0"/>
      <dgm:spPr/>
    </dgm:pt>
    <dgm:pt modelId="{2A03E754-7739-44EE-B7E3-9E132D9EF9D2}" type="pres">
      <dgm:prSet presAssocID="{715DFF7C-6148-4B5E-A2BB-BC2AAE456320}" presName="hierChild5" presStyleCnt="0"/>
      <dgm:spPr/>
    </dgm:pt>
    <dgm:pt modelId="{5FD7E218-53EF-4FAC-85FD-1D675496D0B7}" type="pres">
      <dgm:prSet presAssocID="{7C657FCC-EBB5-4B08-8931-DBF375E92F11}" presName="Name35" presStyleLbl="parChTrans1D4" presStyleIdx="22" presStyleCnt="35" custSzX="2300257" custSzY="292525"/>
      <dgm:spPr/>
      <dgm:t>
        <a:bodyPr/>
        <a:lstStyle/>
        <a:p>
          <a:pPr rtl="1"/>
          <a:endParaRPr lang="ar-IQ"/>
        </a:p>
      </dgm:t>
    </dgm:pt>
    <dgm:pt modelId="{461C0D1A-0533-43F2-8029-276BCCC730EE}" type="pres">
      <dgm:prSet presAssocID="{FDC03CFA-6DEC-4098-AB6F-7C1A8FCA3EE2}" presName="hierRoot2" presStyleCnt="0">
        <dgm:presLayoutVars>
          <dgm:hierBranch val="init"/>
        </dgm:presLayoutVars>
      </dgm:prSet>
      <dgm:spPr/>
    </dgm:pt>
    <dgm:pt modelId="{AD485585-AA18-4CB2-A7C8-CA108AAABD3D}" type="pres">
      <dgm:prSet presAssocID="{FDC03CFA-6DEC-4098-AB6F-7C1A8FCA3EE2}" presName="rootComposite" presStyleCnt="0"/>
      <dgm:spPr/>
    </dgm:pt>
    <dgm:pt modelId="{3A4D4E45-0C05-43EB-977E-770689485265}" type="pres">
      <dgm:prSet presAssocID="{FDC03CFA-6DEC-4098-AB6F-7C1A8FCA3EE2}" presName="rootText" presStyleLbl="node4" presStyleIdx="22" presStyleCnt="34" custScaleX="312381" custScaleY="107759" custLinFactX="106417" custLinFactY="88998" custLinFactNeighborX="200000" custLinFactNeighborY="100000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4DC246FB-F802-40CC-9501-F5D6C419E4FA}" type="pres">
      <dgm:prSet presAssocID="{FDC03CFA-6DEC-4098-AB6F-7C1A8FCA3EE2}" presName="rootConnector" presStyleLbl="node4" presStyleIdx="22" presStyleCnt="34"/>
      <dgm:spPr/>
      <dgm:t>
        <a:bodyPr/>
        <a:lstStyle/>
        <a:p>
          <a:pPr rtl="1"/>
          <a:endParaRPr lang="ar-IQ"/>
        </a:p>
      </dgm:t>
    </dgm:pt>
    <dgm:pt modelId="{DF959DBC-2F6A-45E3-BDD1-745E6BC6AA3A}" type="pres">
      <dgm:prSet presAssocID="{FDC03CFA-6DEC-4098-AB6F-7C1A8FCA3EE2}" presName="hierChild4" presStyleCnt="0"/>
      <dgm:spPr/>
    </dgm:pt>
    <dgm:pt modelId="{F1D317BB-29C2-4CE4-AE27-6E54919F5BAA}" type="pres">
      <dgm:prSet presAssocID="{FDC03CFA-6DEC-4098-AB6F-7C1A8FCA3EE2}" presName="hierChild5" presStyleCnt="0"/>
      <dgm:spPr/>
    </dgm:pt>
    <dgm:pt modelId="{220984D1-6903-4374-8DD2-D3DBD0F93558}" type="pres">
      <dgm:prSet presAssocID="{D2D00288-77B1-46B1-A2D0-0237B01A1CCF}" presName="Name35" presStyleLbl="parChTrans1D4" presStyleIdx="23" presStyleCnt="35" custSzX="2305071" custSzY="98534"/>
      <dgm:spPr/>
      <dgm:t>
        <a:bodyPr/>
        <a:lstStyle/>
        <a:p>
          <a:pPr rtl="1"/>
          <a:endParaRPr lang="ar-IQ"/>
        </a:p>
      </dgm:t>
    </dgm:pt>
    <dgm:pt modelId="{9E257EEA-6D29-42AD-8305-1971643672A4}" type="pres">
      <dgm:prSet presAssocID="{444FAE16-E0DE-41A0-BDDF-AB760B4FC2CF}" presName="hierRoot2" presStyleCnt="0">
        <dgm:presLayoutVars>
          <dgm:hierBranch val="init"/>
        </dgm:presLayoutVars>
      </dgm:prSet>
      <dgm:spPr/>
    </dgm:pt>
    <dgm:pt modelId="{C6E49256-CC54-47EC-8447-AD87E9EA4BF4}" type="pres">
      <dgm:prSet presAssocID="{444FAE16-E0DE-41A0-BDDF-AB760B4FC2CF}" presName="rootComposite" presStyleCnt="0"/>
      <dgm:spPr/>
    </dgm:pt>
    <dgm:pt modelId="{600893C0-5476-48EC-9EC2-DB50775529C0}" type="pres">
      <dgm:prSet presAssocID="{444FAE16-E0DE-41A0-BDDF-AB760B4FC2CF}" presName="rootText" presStyleLbl="node4" presStyleIdx="23" presStyleCnt="34" custScaleX="311917" custScaleY="107759" custLinFactY="148284" custLinFactNeighborX="-26500" custLinFactNeighborY="200000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D5AAF228-6029-4385-AF61-375442E89076}" type="pres">
      <dgm:prSet presAssocID="{444FAE16-E0DE-41A0-BDDF-AB760B4FC2CF}" presName="rootConnector" presStyleLbl="node4" presStyleIdx="23" presStyleCnt="34"/>
      <dgm:spPr/>
      <dgm:t>
        <a:bodyPr/>
        <a:lstStyle/>
        <a:p>
          <a:pPr rtl="1"/>
          <a:endParaRPr lang="ar-IQ"/>
        </a:p>
      </dgm:t>
    </dgm:pt>
    <dgm:pt modelId="{487E02AF-181A-4AC2-B167-16627ADE5791}" type="pres">
      <dgm:prSet presAssocID="{444FAE16-E0DE-41A0-BDDF-AB760B4FC2CF}" presName="hierChild4" presStyleCnt="0"/>
      <dgm:spPr/>
    </dgm:pt>
    <dgm:pt modelId="{27B5E619-B472-4004-861A-9F3C0A47F065}" type="pres">
      <dgm:prSet presAssocID="{18861F07-760B-4EAF-BCD5-DC0C93B24AFB}" presName="Name37" presStyleLbl="parChTrans1D4" presStyleIdx="24" presStyleCnt="35" custSzX="403041" custSzY="131154"/>
      <dgm:spPr/>
      <dgm:t>
        <a:bodyPr/>
        <a:lstStyle/>
        <a:p>
          <a:pPr rtl="1"/>
          <a:endParaRPr lang="ar-IQ"/>
        </a:p>
      </dgm:t>
    </dgm:pt>
    <dgm:pt modelId="{3650ECED-9390-4B04-B1F2-107F708B1FF3}" type="pres">
      <dgm:prSet presAssocID="{3CD65B15-BC2E-4DEA-B50F-D1130902F3AF}" presName="hierRoot2" presStyleCnt="0">
        <dgm:presLayoutVars>
          <dgm:hierBranch val="init"/>
        </dgm:presLayoutVars>
      </dgm:prSet>
      <dgm:spPr/>
    </dgm:pt>
    <dgm:pt modelId="{4F6C1E14-10A0-483E-A3F4-FAFD6EF78040}" type="pres">
      <dgm:prSet presAssocID="{3CD65B15-BC2E-4DEA-B50F-D1130902F3AF}" presName="rootComposite" presStyleCnt="0"/>
      <dgm:spPr/>
    </dgm:pt>
    <dgm:pt modelId="{67C97D35-17EA-49BA-860A-5CEE39AA876A}" type="pres">
      <dgm:prSet presAssocID="{3CD65B15-BC2E-4DEA-B50F-D1130902F3AF}" presName="rootText" presStyleLbl="node4" presStyleIdx="24" presStyleCnt="34" custScaleX="442988" custScaleY="176444" custLinFactX="-300000" custLinFactY="39894" custLinFactNeighborX="-308204" custLinFactNeighborY="100000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E4EC3097-6BDC-45F5-94DE-FA18C3F1DBFC}" type="pres">
      <dgm:prSet presAssocID="{3CD65B15-BC2E-4DEA-B50F-D1130902F3AF}" presName="rootConnector" presStyleLbl="node4" presStyleIdx="24" presStyleCnt="34"/>
      <dgm:spPr/>
      <dgm:t>
        <a:bodyPr/>
        <a:lstStyle/>
        <a:p>
          <a:pPr rtl="1"/>
          <a:endParaRPr lang="ar-IQ"/>
        </a:p>
      </dgm:t>
    </dgm:pt>
    <dgm:pt modelId="{8E343D57-74AE-4876-9124-93444E6C6810}" type="pres">
      <dgm:prSet presAssocID="{3CD65B15-BC2E-4DEA-B50F-D1130902F3AF}" presName="hierChild4" presStyleCnt="0"/>
      <dgm:spPr/>
    </dgm:pt>
    <dgm:pt modelId="{0D09E3A4-ED14-4C01-AF2E-03A6E3A1AC7C}" type="pres">
      <dgm:prSet presAssocID="{3CD65B15-BC2E-4DEA-B50F-D1130902F3AF}" presName="hierChild5" presStyleCnt="0"/>
      <dgm:spPr/>
    </dgm:pt>
    <dgm:pt modelId="{F3E1CE7B-8B9B-4E99-B8BD-8C0706018EC4}" type="pres">
      <dgm:prSet presAssocID="{444FAE16-E0DE-41A0-BDDF-AB760B4FC2CF}" presName="hierChild5" presStyleCnt="0"/>
      <dgm:spPr/>
    </dgm:pt>
    <dgm:pt modelId="{56D18E2D-32CD-452D-9AFE-3862E5003484}" type="pres">
      <dgm:prSet presAssocID="{1C2CEF0B-C538-43BC-BCE5-2CD127FD298D}" presName="Name35" presStyleLbl="parChTrans1D4" presStyleIdx="25" presStyleCnt="35" custSzX="2297671" custSzY="323311"/>
      <dgm:spPr/>
      <dgm:t>
        <a:bodyPr/>
        <a:lstStyle/>
        <a:p>
          <a:pPr rtl="1"/>
          <a:endParaRPr lang="ar-IQ"/>
        </a:p>
      </dgm:t>
    </dgm:pt>
    <dgm:pt modelId="{3741E9F4-8AEA-4DB4-9222-543B6F75012D}" type="pres">
      <dgm:prSet presAssocID="{12616E06-38E3-4AF8-872D-68805F95B144}" presName="hierRoot2" presStyleCnt="0">
        <dgm:presLayoutVars>
          <dgm:hierBranch val="init"/>
        </dgm:presLayoutVars>
      </dgm:prSet>
      <dgm:spPr/>
    </dgm:pt>
    <dgm:pt modelId="{3DEE4B86-1E26-4FF4-9146-D68693B629C1}" type="pres">
      <dgm:prSet presAssocID="{12616E06-38E3-4AF8-872D-68805F95B144}" presName="rootComposite" presStyleCnt="0"/>
      <dgm:spPr/>
    </dgm:pt>
    <dgm:pt modelId="{476C0402-4DC0-4ECD-B058-A3AB7C949AB7}" type="pres">
      <dgm:prSet presAssocID="{12616E06-38E3-4AF8-872D-68805F95B144}" presName="rootText" presStyleLbl="node4" presStyleIdx="25" presStyleCnt="34" custScaleX="534863" custScaleY="164072" custLinFactX="-385724" custLinFactY="212780" custLinFactNeighborX="-400000" custLinFactNeighborY="3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4B497B1-E2D8-4F20-8F22-3923007095FE}" type="pres">
      <dgm:prSet presAssocID="{12616E06-38E3-4AF8-872D-68805F95B144}" presName="rootConnector" presStyleLbl="node4" presStyleIdx="25" presStyleCnt="34"/>
      <dgm:spPr/>
      <dgm:t>
        <a:bodyPr/>
        <a:lstStyle/>
        <a:p>
          <a:pPr rtl="1"/>
          <a:endParaRPr lang="ar-IQ"/>
        </a:p>
      </dgm:t>
    </dgm:pt>
    <dgm:pt modelId="{8DFBB1E3-5424-4BF8-BADF-974FE0E73154}" type="pres">
      <dgm:prSet presAssocID="{12616E06-38E3-4AF8-872D-68805F95B144}" presName="hierChild4" presStyleCnt="0"/>
      <dgm:spPr/>
    </dgm:pt>
    <dgm:pt modelId="{292BF01C-6B4F-4607-87A1-82049E365783}" type="pres">
      <dgm:prSet presAssocID="{12616E06-38E3-4AF8-872D-68805F95B144}" presName="hierChild5" presStyleCnt="0"/>
      <dgm:spPr/>
    </dgm:pt>
    <dgm:pt modelId="{46542D69-98CB-407C-A11E-42B24293B7AA}" type="pres">
      <dgm:prSet presAssocID="{C641639E-3814-449E-B301-4FF44D8A6AF1}" presName="hierChild5" presStyleCnt="0"/>
      <dgm:spPr/>
    </dgm:pt>
    <dgm:pt modelId="{8E2EF7D0-2409-4733-9B72-4D746738E20E}" type="pres">
      <dgm:prSet presAssocID="{75E8DC40-9DDA-44F6-A69F-435EFB3A46EA}" presName="Name35" presStyleLbl="parChTrans1D4" presStyleIdx="26" presStyleCnt="35" custSzX="1130479" custSzY="110167"/>
      <dgm:spPr/>
      <dgm:t>
        <a:bodyPr/>
        <a:lstStyle/>
        <a:p>
          <a:pPr rtl="1"/>
          <a:endParaRPr lang="ar-IQ"/>
        </a:p>
      </dgm:t>
    </dgm:pt>
    <dgm:pt modelId="{F6E563E1-5F01-454B-97B3-E2FC8EFD8CA5}" type="pres">
      <dgm:prSet presAssocID="{4669C4B7-BA95-4FCC-961A-E1F46521186F}" presName="hierRoot2" presStyleCnt="0">
        <dgm:presLayoutVars>
          <dgm:hierBranch/>
        </dgm:presLayoutVars>
      </dgm:prSet>
      <dgm:spPr/>
    </dgm:pt>
    <dgm:pt modelId="{784335D5-4952-46B0-9E38-5C0445D8C0F2}" type="pres">
      <dgm:prSet presAssocID="{4669C4B7-BA95-4FCC-961A-E1F46521186F}" presName="rootComposite" presStyleCnt="0"/>
      <dgm:spPr/>
    </dgm:pt>
    <dgm:pt modelId="{8229F742-354C-491D-96BC-45BC9C295688}" type="pres">
      <dgm:prSet presAssocID="{4669C4B7-BA95-4FCC-961A-E1F46521186F}" presName="rootText" presStyleLbl="node4" presStyleIdx="26" presStyleCnt="34" custScaleX="153528" custScaleY="107759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53EB1E96-3F7F-485E-BB98-FCB27E1F575B}" type="pres">
      <dgm:prSet presAssocID="{4669C4B7-BA95-4FCC-961A-E1F46521186F}" presName="rootConnector" presStyleLbl="node4" presStyleIdx="26" presStyleCnt="34"/>
      <dgm:spPr/>
      <dgm:t>
        <a:bodyPr/>
        <a:lstStyle/>
        <a:p>
          <a:pPr rtl="1"/>
          <a:endParaRPr lang="ar-IQ"/>
        </a:p>
      </dgm:t>
    </dgm:pt>
    <dgm:pt modelId="{D59FEED7-5AD0-4B50-9C2F-5ED0E3804D9F}" type="pres">
      <dgm:prSet presAssocID="{4669C4B7-BA95-4FCC-961A-E1F46521186F}" presName="hierChild4" presStyleCnt="0"/>
      <dgm:spPr/>
    </dgm:pt>
    <dgm:pt modelId="{B938F376-4D90-4F9E-9EB8-C6CFF139BDC5}" type="pres">
      <dgm:prSet presAssocID="{DF9C864D-82BA-475E-B384-9B657486C2F1}" presName="Name35" presStyleLbl="parChTrans1D4" presStyleIdx="27" presStyleCnt="35" custSzX="140386" custSzY="110167"/>
      <dgm:spPr/>
      <dgm:t>
        <a:bodyPr/>
        <a:lstStyle/>
        <a:p>
          <a:pPr rtl="1"/>
          <a:endParaRPr lang="ar-IQ"/>
        </a:p>
      </dgm:t>
    </dgm:pt>
    <dgm:pt modelId="{C403EADC-3ED3-4C41-80A9-6C0AF97E43B9}" type="pres">
      <dgm:prSet presAssocID="{207AAAFD-49E3-48E6-ADE3-9B659F289191}" presName="hierRoot2" presStyleCnt="0">
        <dgm:presLayoutVars>
          <dgm:hierBranch/>
        </dgm:presLayoutVars>
      </dgm:prSet>
      <dgm:spPr/>
    </dgm:pt>
    <dgm:pt modelId="{DD22E013-DF80-4903-A60C-18232F00E858}" type="pres">
      <dgm:prSet presAssocID="{207AAAFD-49E3-48E6-ADE3-9B659F289191}" presName="rootComposite" presStyleCnt="0"/>
      <dgm:spPr/>
    </dgm:pt>
    <dgm:pt modelId="{5467BF1D-1FDC-46AC-828F-F7B2DB81FD1B}" type="pres">
      <dgm:prSet presAssocID="{207AAAFD-49E3-48E6-ADE3-9B659F289191}" presName="rootText" presStyleLbl="node4" presStyleIdx="27" presStyleCnt="34" custScaleX="153528" custScaleY="107759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B2AF11A0-7A38-48E6-9ECD-180FB11B8E0D}" type="pres">
      <dgm:prSet presAssocID="{207AAAFD-49E3-48E6-ADE3-9B659F289191}" presName="rootConnector" presStyleLbl="node4" presStyleIdx="27" presStyleCnt="34"/>
      <dgm:spPr/>
      <dgm:t>
        <a:bodyPr/>
        <a:lstStyle/>
        <a:p>
          <a:pPr rtl="1"/>
          <a:endParaRPr lang="ar-IQ"/>
        </a:p>
      </dgm:t>
    </dgm:pt>
    <dgm:pt modelId="{146B7AF2-DCE4-46B1-8A5C-12F6C3BB0C91}" type="pres">
      <dgm:prSet presAssocID="{207AAAFD-49E3-48E6-ADE3-9B659F289191}" presName="hierChild4" presStyleCnt="0"/>
      <dgm:spPr/>
    </dgm:pt>
    <dgm:pt modelId="{E1F5C734-6E1E-4125-BE42-9C638796AB28}" type="pres">
      <dgm:prSet presAssocID="{4A086615-29F5-4E7F-B432-DCAE4AF69603}" presName="Name35" presStyleLbl="parChTrans1D4" presStyleIdx="28" presStyleCnt="35" custSzX="140386" custSzY="110167"/>
      <dgm:spPr/>
      <dgm:t>
        <a:bodyPr/>
        <a:lstStyle/>
        <a:p>
          <a:pPr rtl="1"/>
          <a:endParaRPr lang="ar-IQ"/>
        </a:p>
      </dgm:t>
    </dgm:pt>
    <dgm:pt modelId="{4AB3AA16-AB29-4083-A7E7-4104EA5B6110}" type="pres">
      <dgm:prSet presAssocID="{71DF56C8-198E-4583-8C62-AF217A56FEC2}" presName="hierRoot2" presStyleCnt="0">
        <dgm:presLayoutVars>
          <dgm:hierBranch/>
        </dgm:presLayoutVars>
      </dgm:prSet>
      <dgm:spPr/>
    </dgm:pt>
    <dgm:pt modelId="{49098A86-F3B8-4FBE-8596-A994E2BED9F1}" type="pres">
      <dgm:prSet presAssocID="{71DF56C8-198E-4583-8C62-AF217A56FEC2}" presName="rootComposite" presStyleCnt="0"/>
      <dgm:spPr/>
    </dgm:pt>
    <dgm:pt modelId="{B0668001-C455-409D-B482-FE71841F3AF7}" type="pres">
      <dgm:prSet presAssocID="{71DF56C8-198E-4583-8C62-AF217A56FEC2}" presName="rootText" presStyleLbl="node4" presStyleIdx="28" presStyleCnt="34" custScaleX="153528" custScaleY="107759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84B92E5F-F5DE-4559-BEA6-202CCAE635FA}" type="pres">
      <dgm:prSet presAssocID="{71DF56C8-198E-4583-8C62-AF217A56FEC2}" presName="rootConnector" presStyleLbl="node4" presStyleIdx="28" presStyleCnt="34"/>
      <dgm:spPr/>
      <dgm:t>
        <a:bodyPr/>
        <a:lstStyle/>
        <a:p>
          <a:pPr rtl="1"/>
          <a:endParaRPr lang="ar-IQ"/>
        </a:p>
      </dgm:t>
    </dgm:pt>
    <dgm:pt modelId="{0755C9E5-38EC-45BD-A5B1-9035BDC38AAC}" type="pres">
      <dgm:prSet presAssocID="{71DF56C8-198E-4583-8C62-AF217A56FEC2}" presName="hierChild4" presStyleCnt="0"/>
      <dgm:spPr/>
    </dgm:pt>
    <dgm:pt modelId="{14D7B65B-24E3-4CD8-8567-F1001632D4FF}" type="pres">
      <dgm:prSet presAssocID="{92F3AAC7-798B-4BE5-AE19-F6E5F34B6BE1}" presName="Name35" presStyleLbl="parChTrans1D4" presStyleIdx="29" presStyleCnt="35" custSzX="140386" custSzY="110167"/>
      <dgm:spPr/>
      <dgm:t>
        <a:bodyPr/>
        <a:lstStyle/>
        <a:p>
          <a:pPr rtl="1"/>
          <a:endParaRPr lang="ar-IQ"/>
        </a:p>
      </dgm:t>
    </dgm:pt>
    <dgm:pt modelId="{1EBB7CB0-A71C-4568-8125-F8C931BA2869}" type="pres">
      <dgm:prSet presAssocID="{9CF09C57-D810-4E57-9ABF-477159E89929}" presName="hierRoot2" presStyleCnt="0">
        <dgm:presLayoutVars>
          <dgm:hierBranch/>
        </dgm:presLayoutVars>
      </dgm:prSet>
      <dgm:spPr/>
    </dgm:pt>
    <dgm:pt modelId="{8FA8492B-EA96-4949-996F-B4701C6DE048}" type="pres">
      <dgm:prSet presAssocID="{9CF09C57-D810-4E57-9ABF-477159E89929}" presName="rootComposite" presStyleCnt="0"/>
      <dgm:spPr/>
    </dgm:pt>
    <dgm:pt modelId="{F30856A9-8CD1-4449-A7A0-15B20184CAA1}" type="pres">
      <dgm:prSet presAssocID="{9CF09C57-D810-4E57-9ABF-477159E89929}" presName="rootText" presStyleLbl="node4" presStyleIdx="29" presStyleCnt="34" custScaleX="153528" custScaleY="107759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7ECB7F43-E36B-4EB6-A6A5-6E7C4BBA6208}" type="pres">
      <dgm:prSet presAssocID="{9CF09C57-D810-4E57-9ABF-477159E89929}" presName="rootConnector" presStyleLbl="node4" presStyleIdx="29" presStyleCnt="34"/>
      <dgm:spPr/>
      <dgm:t>
        <a:bodyPr/>
        <a:lstStyle/>
        <a:p>
          <a:pPr rtl="1"/>
          <a:endParaRPr lang="ar-IQ"/>
        </a:p>
      </dgm:t>
    </dgm:pt>
    <dgm:pt modelId="{E2B162B5-D42E-4A70-B03B-76F742304151}" type="pres">
      <dgm:prSet presAssocID="{9CF09C57-D810-4E57-9ABF-477159E89929}" presName="hierChild4" presStyleCnt="0"/>
      <dgm:spPr/>
    </dgm:pt>
    <dgm:pt modelId="{5C33D44C-D815-40CB-A160-3D828F305CD4}" type="pres">
      <dgm:prSet presAssocID="{0221F1FE-9210-4802-A142-89C6709C11B0}" presName="Name35" presStyleLbl="parChTrans1D4" presStyleIdx="30" presStyleCnt="35" custSzX="904383" custSzY="110167"/>
      <dgm:spPr/>
      <dgm:t>
        <a:bodyPr/>
        <a:lstStyle/>
        <a:p>
          <a:pPr rtl="1"/>
          <a:endParaRPr lang="ar-IQ"/>
        </a:p>
      </dgm:t>
    </dgm:pt>
    <dgm:pt modelId="{74DA938F-B859-49AF-99D6-FAFE6ECE4429}" type="pres">
      <dgm:prSet presAssocID="{A682C90E-7CA0-4A0A-872D-5D420AEE293E}" presName="hierRoot2" presStyleCnt="0">
        <dgm:presLayoutVars>
          <dgm:hierBranch val="init"/>
        </dgm:presLayoutVars>
      </dgm:prSet>
      <dgm:spPr/>
    </dgm:pt>
    <dgm:pt modelId="{739560BD-F2CC-4F00-B165-29AAF47D7B5E}" type="pres">
      <dgm:prSet presAssocID="{A682C90E-7CA0-4A0A-872D-5D420AEE293E}" presName="rootComposite" presStyleCnt="0"/>
      <dgm:spPr/>
    </dgm:pt>
    <dgm:pt modelId="{18A5A55A-EFFA-4637-BC7A-508100224E9B}" type="pres">
      <dgm:prSet presAssocID="{A682C90E-7CA0-4A0A-872D-5D420AEE293E}" presName="rootText" presStyleLbl="node4" presStyleIdx="30" presStyleCnt="34" custScaleX="153528" custScaleY="107759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8ED23334-5642-4178-B1B5-71648D86062F}" type="pres">
      <dgm:prSet presAssocID="{A682C90E-7CA0-4A0A-872D-5D420AEE293E}" presName="rootConnector" presStyleLbl="node4" presStyleIdx="30" presStyleCnt="34"/>
      <dgm:spPr/>
      <dgm:t>
        <a:bodyPr/>
        <a:lstStyle/>
        <a:p>
          <a:pPr rtl="1"/>
          <a:endParaRPr lang="ar-IQ"/>
        </a:p>
      </dgm:t>
    </dgm:pt>
    <dgm:pt modelId="{32475F13-84F9-4ED0-B9A6-B1F7220EB317}" type="pres">
      <dgm:prSet presAssocID="{A682C90E-7CA0-4A0A-872D-5D420AEE293E}" presName="hierChild4" presStyleCnt="0"/>
      <dgm:spPr/>
    </dgm:pt>
    <dgm:pt modelId="{4BAFE877-D7A4-43B1-AFFA-747FDA44FE91}" type="pres">
      <dgm:prSet presAssocID="{A682C90E-7CA0-4A0A-872D-5D420AEE293E}" presName="hierChild5" presStyleCnt="0"/>
      <dgm:spPr/>
    </dgm:pt>
    <dgm:pt modelId="{2405EBDC-7026-4079-9726-BF7C34D11387}" type="pres">
      <dgm:prSet presAssocID="{BAF1C1CF-881F-4F0C-8591-46B04A6B5ED0}" presName="Name35" presStyleLbl="parChTrans1D4" presStyleIdx="31" presStyleCnt="35" custSzX="140386" custSzY="110167"/>
      <dgm:spPr/>
      <dgm:t>
        <a:bodyPr/>
        <a:lstStyle/>
        <a:p>
          <a:pPr rtl="1"/>
          <a:endParaRPr lang="ar-IQ"/>
        </a:p>
      </dgm:t>
    </dgm:pt>
    <dgm:pt modelId="{964F9B0B-AC6A-48E7-A66D-DD27387A77EC}" type="pres">
      <dgm:prSet presAssocID="{7770C4A3-40F2-4A6A-99CD-F70D940E71E6}" presName="hierRoot2" presStyleCnt="0">
        <dgm:presLayoutVars>
          <dgm:hierBranch val="init"/>
        </dgm:presLayoutVars>
      </dgm:prSet>
      <dgm:spPr/>
    </dgm:pt>
    <dgm:pt modelId="{A9240B26-A979-49F3-8687-4928FC5C0B71}" type="pres">
      <dgm:prSet presAssocID="{7770C4A3-40F2-4A6A-99CD-F70D940E71E6}" presName="rootComposite" presStyleCnt="0"/>
      <dgm:spPr/>
    </dgm:pt>
    <dgm:pt modelId="{395F5647-1BF1-4119-8C24-6C138F066766}" type="pres">
      <dgm:prSet presAssocID="{7770C4A3-40F2-4A6A-99CD-F70D940E71E6}" presName="rootText" presStyleLbl="node4" presStyleIdx="31" presStyleCnt="34" custScaleX="153528" custScaleY="107759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4CCF6035-3620-4F8F-9A55-31FABD916543}" type="pres">
      <dgm:prSet presAssocID="{7770C4A3-40F2-4A6A-99CD-F70D940E71E6}" presName="rootConnector" presStyleLbl="node4" presStyleIdx="31" presStyleCnt="34"/>
      <dgm:spPr/>
      <dgm:t>
        <a:bodyPr/>
        <a:lstStyle/>
        <a:p>
          <a:pPr rtl="1"/>
          <a:endParaRPr lang="ar-IQ"/>
        </a:p>
      </dgm:t>
    </dgm:pt>
    <dgm:pt modelId="{A2902F1A-2AD2-4FE9-8E82-22B711474D77}" type="pres">
      <dgm:prSet presAssocID="{7770C4A3-40F2-4A6A-99CD-F70D940E71E6}" presName="hierChild4" presStyleCnt="0"/>
      <dgm:spPr/>
    </dgm:pt>
    <dgm:pt modelId="{DA275F4F-C669-4218-9AC7-D1E39B81F3D9}" type="pres">
      <dgm:prSet presAssocID="{7770C4A3-40F2-4A6A-99CD-F70D940E71E6}" presName="hierChild5" presStyleCnt="0"/>
      <dgm:spPr/>
    </dgm:pt>
    <dgm:pt modelId="{420934ED-C909-492C-8F90-A36C1E757AFE}" type="pres">
      <dgm:prSet presAssocID="{11784888-6A2A-434F-803A-C143C9A56B64}" presName="Name35" presStyleLbl="parChTrans1D4" presStyleIdx="32" presStyleCnt="35" custSzX="904383" custSzY="110167"/>
      <dgm:spPr/>
      <dgm:t>
        <a:bodyPr/>
        <a:lstStyle/>
        <a:p>
          <a:pPr rtl="1"/>
          <a:endParaRPr lang="ar-IQ"/>
        </a:p>
      </dgm:t>
    </dgm:pt>
    <dgm:pt modelId="{4FE8B72F-3FC6-4F3F-A5E9-728FB8D9C05F}" type="pres">
      <dgm:prSet presAssocID="{FE9D8AD9-FF27-4C8A-9D83-49C4407CDB6F}" presName="hierRoot2" presStyleCnt="0">
        <dgm:presLayoutVars>
          <dgm:hierBranch val="l"/>
        </dgm:presLayoutVars>
      </dgm:prSet>
      <dgm:spPr/>
    </dgm:pt>
    <dgm:pt modelId="{1E8C735F-9CE9-46FD-BF9A-28C6DF0A3A22}" type="pres">
      <dgm:prSet presAssocID="{FE9D8AD9-FF27-4C8A-9D83-49C4407CDB6F}" presName="rootComposite" presStyleCnt="0"/>
      <dgm:spPr/>
    </dgm:pt>
    <dgm:pt modelId="{E3875B6A-D9A9-495A-9C0C-5D5CCD818955}" type="pres">
      <dgm:prSet presAssocID="{FE9D8AD9-FF27-4C8A-9D83-49C4407CDB6F}" presName="rootText" presStyleLbl="node4" presStyleIdx="32" presStyleCnt="34" custScaleX="153528" custScaleY="107759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E47BB01E-1D93-4D50-BC26-6A5CD5FB5F16}" type="pres">
      <dgm:prSet presAssocID="{FE9D8AD9-FF27-4C8A-9D83-49C4407CDB6F}" presName="rootConnector" presStyleLbl="node4" presStyleIdx="32" presStyleCnt="34"/>
      <dgm:spPr/>
      <dgm:t>
        <a:bodyPr/>
        <a:lstStyle/>
        <a:p>
          <a:pPr rtl="1"/>
          <a:endParaRPr lang="ar-IQ"/>
        </a:p>
      </dgm:t>
    </dgm:pt>
    <dgm:pt modelId="{36BAB372-AE3D-4B3D-9EAC-1CC0E77DE4BC}" type="pres">
      <dgm:prSet presAssocID="{FE9D8AD9-FF27-4C8A-9D83-49C4407CDB6F}" presName="hierChild4" presStyleCnt="0"/>
      <dgm:spPr/>
    </dgm:pt>
    <dgm:pt modelId="{522E2774-B18C-4845-A843-1A1D5D53840D}" type="pres">
      <dgm:prSet presAssocID="{C5A22A2A-4821-40A4-865B-46C0590CA3C2}" presName="Name50" presStyleLbl="parChTrans1D4" presStyleIdx="33" presStyleCnt="35" custSzX="140386" custSzY="241318"/>
      <dgm:spPr/>
      <dgm:t>
        <a:bodyPr/>
        <a:lstStyle/>
        <a:p>
          <a:pPr rtl="1"/>
          <a:endParaRPr lang="ar-IQ"/>
        </a:p>
      </dgm:t>
    </dgm:pt>
    <dgm:pt modelId="{334C5CAC-EC8D-4C72-A63C-56383023BDC7}" type="pres">
      <dgm:prSet presAssocID="{1ABA1CEA-0532-4C62-8F9E-DFD777E41DF1}" presName="hierRoot2" presStyleCnt="0">
        <dgm:presLayoutVars>
          <dgm:hierBranch/>
        </dgm:presLayoutVars>
      </dgm:prSet>
      <dgm:spPr/>
    </dgm:pt>
    <dgm:pt modelId="{643A028A-C94C-4CB9-8C6A-575F33ABE137}" type="pres">
      <dgm:prSet presAssocID="{1ABA1CEA-0532-4C62-8F9E-DFD777E41DF1}" presName="rootComposite" presStyleCnt="0"/>
      <dgm:spPr/>
    </dgm:pt>
    <dgm:pt modelId="{DDDA0C4A-A1A6-466A-99D3-D250EEFABB6F}" type="pres">
      <dgm:prSet presAssocID="{1ABA1CEA-0532-4C62-8F9E-DFD777E41DF1}" presName="rootText" presStyleLbl="node4" presStyleIdx="33" presStyleCnt="34" custScaleX="432002" custScaleY="107759" custLinFactNeighborX="-22889" custLinFactNeighborY="14955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9C535D55-8CB0-4929-BCAE-EEAF17E22AE6}" type="pres">
      <dgm:prSet presAssocID="{1ABA1CEA-0532-4C62-8F9E-DFD777E41DF1}" presName="rootConnector" presStyleLbl="node4" presStyleIdx="33" presStyleCnt="34"/>
      <dgm:spPr/>
      <dgm:t>
        <a:bodyPr/>
        <a:lstStyle/>
        <a:p>
          <a:pPr rtl="1"/>
          <a:endParaRPr lang="ar-IQ"/>
        </a:p>
      </dgm:t>
    </dgm:pt>
    <dgm:pt modelId="{8281A348-F147-4ABD-8ABA-EE88C24760A8}" type="pres">
      <dgm:prSet presAssocID="{1ABA1CEA-0532-4C62-8F9E-DFD777E41DF1}" presName="hierChild4" presStyleCnt="0"/>
      <dgm:spPr/>
    </dgm:pt>
    <dgm:pt modelId="{F955373E-B8C4-43FE-A388-AD8FA51B47E8}" type="pres">
      <dgm:prSet presAssocID="{1ABA1CEA-0532-4C62-8F9E-DFD777E41DF1}" presName="hierChild5" presStyleCnt="0"/>
      <dgm:spPr/>
    </dgm:pt>
    <dgm:pt modelId="{D4FED3FB-49E7-44DC-8EE6-79691BDE05ED}" type="pres">
      <dgm:prSet presAssocID="{D8B18A63-7C32-4135-A7AE-32786F28647E}" presName="Name111" presStyleLbl="parChTrans1D4" presStyleIdx="34" presStyleCnt="35" custSzX="1016175" custSzY="120648"/>
      <dgm:spPr/>
      <dgm:t>
        <a:bodyPr/>
        <a:lstStyle/>
        <a:p>
          <a:pPr rtl="1"/>
          <a:endParaRPr lang="ar-IQ"/>
        </a:p>
      </dgm:t>
    </dgm:pt>
    <dgm:pt modelId="{D3D0BC50-B7F2-47E4-A86F-80B65CEA46A2}" type="pres">
      <dgm:prSet presAssocID="{775F3E2B-788A-45C0-9F02-72EED770265B}" presName="hierRoot3" presStyleCnt="0">
        <dgm:presLayoutVars>
          <dgm:hierBranch val="init"/>
        </dgm:presLayoutVars>
      </dgm:prSet>
      <dgm:spPr/>
    </dgm:pt>
    <dgm:pt modelId="{90146890-35C1-4EBC-AA02-83B638D48345}" type="pres">
      <dgm:prSet presAssocID="{775F3E2B-788A-45C0-9F02-72EED770265B}" presName="rootComposite3" presStyleCnt="0"/>
      <dgm:spPr/>
    </dgm:pt>
    <dgm:pt modelId="{C7C10262-0DE1-4CDA-B0C3-FD2A6F280247}" type="pres">
      <dgm:prSet presAssocID="{775F3E2B-788A-45C0-9F02-72EED770265B}" presName="rootText3" presStyleLbl="asst4" presStyleIdx="0" presStyleCnt="1" custScaleX="153528" custScaleY="107759" custLinFactX="-121910" custLinFactY="-44551" custLinFactNeighborX="-200000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59D193C8-F333-4AEE-A1E4-435CF5BC4852}" type="pres">
      <dgm:prSet presAssocID="{775F3E2B-788A-45C0-9F02-72EED770265B}" presName="rootConnector3" presStyleLbl="asst4" presStyleIdx="0" presStyleCnt="1"/>
      <dgm:spPr/>
      <dgm:t>
        <a:bodyPr/>
        <a:lstStyle/>
        <a:p>
          <a:pPr rtl="1"/>
          <a:endParaRPr lang="ar-IQ"/>
        </a:p>
      </dgm:t>
    </dgm:pt>
    <dgm:pt modelId="{9A98F640-CCC6-4316-82A2-A01127F9EDCF}" type="pres">
      <dgm:prSet presAssocID="{775F3E2B-788A-45C0-9F02-72EED770265B}" presName="hierChild6" presStyleCnt="0"/>
      <dgm:spPr/>
    </dgm:pt>
    <dgm:pt modelId="{8EA23706-0CC3-4BAE-A5B5-8D3EE27AC586}" type="pres">
      <dgm:prSet presAssocID="{775F3E2B-788A-45C0-9F02-72EED770265B}" presName="hierChild7" presStyleCnt="0"/>
      <dgm:spPr/>
    </dgm:pt>
    <dgm:pt modelId="{EF25E59D-87D5-497C-93B0-7974799BB1BB}" type="pres">
      <dgm:prSet presAssocID="{FE9D8AD9-FF27-4C8A-9D83-49C4407CDB6F}" presName="hierChild5" presStyleCnt="0"/>
      <dgm:spPr/>
    </dgm:pt>
    <dgm:pt modelId="{24E79F55-8017-4DC5-93FE-BCAC7FFA02FA}" type="pres">
      <dgm:prSet presAssocID="{9CF09C57-D810-4E57-9ABF-477159E89929}" presName="hierChild5" presStyleCnt="0"/>
      <dgm:spPr/>
    </dgm:pt>
    <dgm:pt modelId="{4E83B1D1-9AF9-495C-B361-47A1619060B8}" type="pres">
      <dgm:prSet presAssocID="{71DF56C8-198E-4583-8C62-AF217A56FEC2}" presName="hierChild5" presStyleCnt="0"/>
      <dgm:spPr/>
    </dgm:pt>
    <dgm:pt modelId="{FBDD748E-F6EE-4079-900B-019D37D43274}" type="pres">
      <dgm:prSet presAssocID="{207AAAFD-49E3-48E6-ADE3-9B659F289191}" presName="hierChild5" presStyleCnt="0"/>
      <dgm:spPr/>
    </dgm:pt>
    <dgm:pt modelId="{8CC501A4-B3E2-42B8-B72D-0A6C78E81748}" type="pres">
      <dgm:prSet presAssocID="{4669C4B7-BA95-4FCC-961A-E1F46521186F}" presName="hierChild5" presStyleCnt="0"/>
      <dgm:spPr/>
    </dgm:pt>
    <dgm:pt modelId="{B3829C23-78C2-4B7A-A5F5-F6203FCE3383}" type="pres">
      <dgm:prSet presAssocID="{B73693F9-2D3B-49F6-BA41-5B17A973FDDC}" presName="hierChild5" presStyleCnt="0"/>
      <dgm:spPr/>
    </dgm:pt>
    <dgm:pt modelId="{1B5236C7-CB73-4EA8-8990-CC3754E44267}" type="pres">
      <dgm:prSet presAssocID="{47320B7B-5D03-4E30-9F08-5D0A0DE21DF6}" presName="hierChild5" presStyleCnt="0"/>
      <dgm:spPr/>
    </dgm:pt>
    <dgm:pt modelId="{F0B932D2-3F07-470B-9431-2403891AB418}" type="pres">
      <dgm:prSet presAssocID="{801BA501-E9FA-4E85-9A60-854FD70C44A0}" presName="hierChild5" presStyleCnt="0"/>
      <dgm:spPr/>
    </dgm:pt>
    <dgm:pt modelId="{3C3A6160-5BC4-4E0E-A25F-E58F39B18C74}" type="pres">
      <dgm:prSet presAssocID="{6B77EB9B-9487-457B-83FE-C60070CC50E5}" presName="hierChild5" presStyleCnt="0"/>
      <dgm:spPr/>
    </dgm:pt>
    <dgm:pt modelId="{68B8FEC2-AB98-462D-952C-0160F78A0797}" type="pres">
      <dgm:prSet presAssocID="{85391F48-DF95-4063-849D-8605043ED5C7}" presName="hierChild5" presStyleCnt="0"/>
      <dgm:spPr/>
    </dgm:pt>
    <dgm:pt modelId="{BAF4774E-FB08-4ED4-B92C-0B2AF4666C8D}" type="pres">
      <dgm:prSet presAssocID="{70931612-FFB6-4C8D-97A6-B66EEA5A6BA9}" presName="hierChild5" presStyleCnt="0"/>
      <dgm:spPr/>
    </dgm:pt>
    <dgm:pt modelId="{9F58D297-3A7A-4B85-874B-A80603C9564A}" type="pres">
      <dgm:prSet presAssocID="{4595D044-D663-471B-B27C-269D39AE9DFE}" presName="hierChild5" presStyleCnt="0"/>
      <dgm:spPr/>
    </dgm:pt>
    <dgm:pt modelId="{9C3A0145-8422-4E52-A5CB-6A8649F9CE8E}" type="pres">
      <dgm:prSet presAssocID="{5831D1A7-AA72-4EF0-A111-5A848D40062A}" presName="hierChild3" presStyleCnt="0"/>
      <dgm:spPr/>
    </dgm:pt>
  </dgm:ptLst>
  <dgm:cxnLst>
    <dgm:cxn modelId="{551BB4D7-B931-4E27-A1D5-F54FD88ED95E}" type="presOf" srcId="{4D29AD9A-2035-404E-B8CC-8F9D3D36E35C}" destId="{775B251E-8114-424B-907C-79D2B30DD700}" srcOrd="0" destOrd="0" presId="urn:microsoft.com/office/officeart/2005/8/layout/orgChart1"/>
    <dgm:cxn modelId="{C53DE5E4-37EA-4934-98E5-E4B489D2D24E}" type="presOf" srcId="{BA3EF9A7-E7CD-49A2-B3BE-F819703DF8C3}" destId="{8248DA0E-C838-41EB-B03B-320AF88AD5AA}" srcOrd="1" destOrd="0" presId="urn:microsoft.com/office/officeart/2005/8/layout/orgChart1"/>
    <dgm:cxn modelId="{6CF63FE5-E155-4E90-A9EC-E07CB0DE7E54}" type="presOf" srcId="{47320B7B-5D03-4E30-9F08-5D0A0DE21DF6}" destId="{7BC1B60E-6A4F-411C-822E-0B5097DD8943}" srcOrd="0" destOrd="0" presId="urn:microsoft.com/office/officeart/2005/8/layout/orgChart1"/>
    <dgm:cxn modelId="{0006EBA3-CB8D-4356-9B03-57DCF07EC618}" type="presOf" srcId="{4669C4B7-BA95-4FCC-961A-E1F46521186F}" destId="{8229F742-354C-491D-96BC-45BC9C295688}" srcOrd="0" destOrd="0" presId="urn:microsoft.com/office/officeart/2005/8/layout/orgChart1"/>
    <dgm:cxn modelId="{2AFA45F7-B73A-4822-8F67-BBBFEA1AB08C}" type="presOf" srcId="{1B1FDD4A-0316-4643-AE67-5FFE705AD41F}" destId="{3335A2C6-4401-43E4-9A9A-C4A9C842773C}" srcOrd="0" destOrd="0" presId="urn:microsoft.com/office/officeart/2005/8/layout/orgChart1"/>
    <dgm:cxn modelId="{F2E2638F-1CA5-40F1-ADA4-86CE72FBBD2E}" type="presOf" srcId="{3C4404FB-AB47-4A4E-9291-7812564503D7}" destId="{31994360-1CA1-4427-81B5-14AECBFC3E35}" srcOrd="0" destOrd="0" presId="urn:microsoft.com/office/officeart/2005/8/layout/orgChart1"/>
    <dgm:cxn modelId="{AD1C741A-D392-4BA0-8593-F980E63FB189}" type="presOf" srcId="{85391F48-DF95-4063-849D-8605043ED5C7}" destId="{6E22A63A-3463-45F1-B037-C53E8CBF75B4}" srcOrd="1" destOrd="0" presId="urn:microsoft.com/office/officeart/2005/8/layout/orgChart1"/>
    <dgm:cxn modelId="{800BF57D-2043-4C9B-8A39-529127D83707}" type="presOf" srcId="{6B77EB9B-9487-457B-83FE-C60070CC50E5}" destId="{2ED03973-3D92-4FC9-80A1-25D81A319BE4}" srcOrd="1" destOrd="0" presId="urn:microsoft.com/office/officeart/2005/8/layout/orgChart1"/>
    <dgm:cxn modelId="{DB10523A-CAF5-415D-AA78-3C236A25C580}" type="presOf" srcId="{1E53BE0C-370E-4F36-9ED4-7AFD29EBF6B8}" destId="{FFD5CD92-C415-4685-A024-D58BF0C8C011}" srcOrd="0" destOrd="0" presId="urn:microsoft.com/office/officeart/2005/8/layout/orgChart1"/>
    <dgm:cxn modelId="{32E39BB1-E3AC-40E7-AD24-BEC265744155}" srcId="{AF24F919-F566-4834-A35C-60397B88FA53}" destId="{5EB642CC-0637-4B1C-99FE-4ADCCF54D57A}" srcOrd="0" destOrd="0" parTransId="{9A99ADE6-EA77-43A4-88E4-38A5FB214C29}" sibTransId="{37FD9ACD-EC4F-43F2-B2C6-251CEA8B1748}"/>
    <dgm:cxn modelId="{908FB082-B265-4888-A131-06F926A98454}" type="presOf" srcId="{7770C4A3-40F2-4A6A-99CD-F70D940E71E6}" destId="{395F5647-1BF1-4119-8C24-6C138F066766}" srcOrd="0" destOrd="0" presId="urn:microsoft.com/office/officeart/2005/8/layout/orgChart1"/>
    <dgm:cxn modelId="{F31D5673-4E2D-4322-B677-DE73008C231A}" srcId="{5831D1A7-AA72-4EF0-A111-5A848D40062A}" destId="{A08D170E-648D-4133-9323-A11E9A537DEB}" srcOrd="0" destOrd="0" parTransId="{909F9E9E-759A-4E87-872C-5570C7703991}" sibTransId="{303A81DE-1479-4CD5-911D-E04109CD6189}"/>
    <dgm:cxn modelId="{682A30AE-2BB6-4A7F-A482-90E041DC8B40}" type="presOf" srcId="{9CF09C57-D810-4E57-9ABF-477159E89929}" destId="{7ECB7F43-E36B-4EB6-A6A5-6E7C4BBA6208}" srcOrd="1" destOrd="0" presId="urn:microsoft.com/office/officeart/2005/8/layout/orgChart1"/>
    <dgm:cxn modelId="{7AF64F67-658A-4C68-81C7-3510A5A0BECC}" type="presOf" srcId="{909F9E9E-759A-4E87-872C-5570C7703991}" destId="{8F42ED76-85FB-40AA-BBBC-CA6B08943BB0}" srcOrd="0" destOrd="0" presId="urn:microsoft.com/office/officeart/2005/8/layout/orgChart1"/>
    <dgm:cxn modelId="{EE5DD9F0-E453-42A2-8698-02E1E7BB01BA}" type="presOf" srcId="{6951355F-3B77-4791-AD24-2BE193B1C007}" destId="{1A4AEC89-FD1F-480A-A433-25A6A6CE4348}" srcOrd="0" destOrd="0" presId="urn:microsoft.com/office/officeart/2005/8/layout/orgChart1"/>
    <dgm:cxn modelId="{8F23DC5E-03EC-463A-9505-3FC4E1CAFE7E}" type="presOf" srcId="{FDC03CFA-6DEC-4098-AB6F-7C1A8FCA3EE2}" destId="{3A4D4E45-0C05-43EB-977E-770689485265}" srcOrd="0" destOrd="0" presId="urn:microsoft.com/office/officeart/2005/8/layout/orgChart1"/>
    <dgm:cxn modelId="{B4F8BD27-C1E4-40D9-BAE5-C353E5586C51}" srcId="{4595D044-D663-471B-B27C-269D39AE9DFE}" destId="{70931612-FFB6-4C8D-97A6-B66EEA5A6BA9}" srcOrd="0" destOrd="0" parTransId="{042A11B5-F811-46D9-92E2-D7940A869DB8}" sibTransId="{B9FED6EE-FB4D-4462-BC06-39CE88BC83F3}"/>
    <dgm:cxn modelId="{BC709DC1-C639-4F8A-B84C-09D266B13BF6}" type="presOf" srcId="{042A11B5-F811-46D9-92E2-D7940A869DB8}" destId="{2EBEFCE0-64FD-4C26-BB03-C3F4972DD46B}" srcOrd="0" destOrd="0" presId="urn:microsoft.com/office/officeart/2005/8/layout/orgChart1"/>
    <dgm:cxn modelId="{5D49B4B7-6B14-4403-AD45-5EE4DBB34C37}" srcId="{541352ED-9CC5-40EA-9AA6-6050F4DFE8A8}" destId="{1F5727E5-8B70-43FB-9ED2-3E2E3AE9B947}" srcOrd="1" destOrd="0" parTransId="{12016BA9-11A6-45B4-96DC-B5E07592A849}" sibTransId="{CDFB6195-5B16-4DCB-81B8-C258B2A7405A}"/>
    <dgm:cxn modelId="{CB83BA3C-3900-4940-B619-CBB1D80887F1}" type="presOf" srcId="{1F410604-80CE-46D8-A4EF-1C22C696BF4E}" destId="{4EE5686D-4F37-4A04-B1C3-3094BEEBFDE0}" srcOrd="0" destOrd="0" presId="urn:microsoft.com/office/officeart/2005/8/layout/orgChart1"/>
    <dgm:cxn modelId="{B3653667-4D7D-4B6A-B5BD-7F1A6B9DE40D}" type="presOf" srcId="{F89215FD-B01D-42B6-A821-BCD30CB74241}" destId="{00866670-5CB8-46FE-81F1-498119427FB9}" srcOrd="0" destOrd="0" presId="urn:microsoft.com/office/officeart/2005/8/layout/orgChart1"/>
    <dgm:cxn modelId="{DBD20BB3-20E8-45AE-8CCD-94325984E9E7}" type="presOf" srcId="{A682C90E-7CA0-4A0A-872D-5D420AEE293E}" destId="{18A5A55A-EFFA-4637-BC7A-508100224E9B}" srcOrd="0" destOrd="0" presId="urn:microsoft.com/office/officeart/2005/8/layout/orgChart1"/>
    <dgm:cxn modelId="{44116635-1ADC-4AC4-A8D4-ADC4804D26AB}" type="presOf" srcId="{5831D1A7-AA72-4EF0-A111-5A848D40062A}" destId="{716DDDD7-DF16-4CB2-AFAF-216414EC052C}" srcOrd="0" destOrd="0" presId="urn:microsoft.com/office/officeart/2005/8/layout/orgChart1"/>
    <dgm:cxn modelId="{0EDDB57D-0464-46EB-A181-F9FEE9251E33}" type="presOf" srcId="{444FAE16-E0DE-41A0-BDDF-AB760B4FC2CF}" destId="{600893C0-5476-48EC-9EC2-DB50775529C0}" srcOrd="0" destOrd="0" presId="urn:microsoft.com/office/officeart/2005/8/layout/orgChart1"/>
    <dgm:cxn modelId="{716EA0EE-937B-494A-9772-B62BC3A3AF95}" type="presOf" srcId="{1AE2BA88-753F-4005-AC5A-9E4AA35A007F}" destId="{DCA5572B-ECE1-488F-86D9-64CB07CAB9F5}" srcOrd="0" destOrd="0" presId="urn:microsoft.com/office/officeart/2005/8/layout/orgChart1"/>
    <dgm:cxn modelId="{7008312D-E5A6-468F-9600-9D263999D146}" type="presOf" srcId="{70931612-FFB6-4C8D-97A6-B66EEA5A6BA9}" destId="{3603EFE7-3792-44B1-8377-0B1305BECB21}" srcOrd="1" destOrd="0" presId="urn:microsoft.com/office/officeart/2005/8/layout/orgChart1"/>
    <dgm:cxn modelId="{4C6A951C-22AE-4D2B-BF4D-F0E4ACA1630A}" type="presOf" srcId="{F2C2BEBC-362E-40C0-9921-C63A7AF09683}" destId="{08B829A6-7FBD-4AD3-83F2-1A674D632DEF}" srcOrd="0" destOrd="0" presId="urn:microsoft.com/office/officeart/2005/8/layout/orgChart1"/>
    <dgm:cxn modelId="{E42AC792-E02F-478A-8406-362EE9A9020E}" type="presOf" srcId="{1F28836B-A5FD-471A-ABC2-06236DAF8BBA}" destId="{147C4BB6-D4F3-4391-94DD-DD22CEA010EC}" srcOrd="0" destOrd="0" presId="urn:microsoft.com/office/officeart/2005/8/layout/orgChart1"/>
    <dgm:cxn modelId="{B9347853-042E-4639-82A3-A8BD1BD40FCC}" type="presOf" srcId="{1F5727E5-8B70-43FB-9ED2-3E2E3AE9B947}" destId="{E00C8691-2DAF-4E4D-9863-A7247DDB1548}" srcOrd="1" destOrd="0" presId="urn:microsoft.com/office/officeart/2005/8/layout/orgChart1"/>
    <dgm:cxn modelId="{E2F587FF-226E-4400-8B19-6E4F22AD787F}" type="presOf" srcId="{3374D0F2-A293-4373-A9C8-7C56632AA92E}" destId="{32BA3E3E-70E3-4A61-95F9-136BF16FB127}" srcOrd="0" destOrd="0" presId="urn:microsoft.com/office/officeart/2005/8/layout/orgChart1"/>
    <dgm:cxn modelId="{E0403924-1298-4B0B-AD9F-891F8D5936CB}" srcId="{BA3EF9A7-E7CD-49A2-B3BE-F819703DF8C3}" destId="{1B1FDD4A-0316-4643-AE67-5FFE705AD41F}" srcOrd="0" destOrd="0" parTransId="{23A812FB-9871-45AD-A568-351C5ECB7225}" sibTransId="{FD0BAE78-8807-42A5-97DB-7A3FB84E3EDB}"/>
    <dgm:cxn modelId="{D8B2CB4A-AEDA-4A1E-84C5-ABDEC7A29EF0}" type="presOf" srcId="{CF0F20DA-C083-483D-A892-3382EA7C6BB4}" destId="{BBB356FA-49D0-4C78-808E-17415FAA16DE}" srcOrd="0" destOrd="0" presId="urn:microsoft.com/office/officeart/2005/8/layout/orgChart1"/>
    <dgm:cxn modelId="{118FA109-7A57-4177-81F8-5489D6FE0BCD}" type="presOf" srcId="{5EB642CC-0637-4B1C-99FE-4ADCCF54D57A}" destId="{3EF03501-1DB5-4413-96F3-CDF815E19A46}" srcOrd="1" destOrd="0" presId="urn:microsoft.com/office/officeart/2005/8/layout/orgChart1"/>
    <dgm:cxn modelId="{EC4BCF3A-72EE-47C8-BC5C-9B55A305A9A2}" srcId="{207AAAFD-49E3-48E6-ADE3-9B659F289191}" destId="{71DF56C8-198E-4583-8C62-AF217A56FEC2}" srcOrd="0" destOrd="0" parTransId="{4A086615-29F5-4E7F-B432-DCAE4AF69603}" sibTransId="{41FDCAB6-7F04-4137-9AC4-087C89ABCAC4}"/>
    <dgm:cxn modelId="{D1F51E50-1737-4C27-9624-76BE3D5EA5C0}" type="presOf" srcId="{207AAAFD-49E3-48E6-ADE3-9B659F289191}" destId="{5467BF1D-1FDC-46AC-828F-F7B2DB81FD1B}" srcOrd="0" destOrd="0" presId="urn:microsoft.com/office/officeart/2005/8/layout/orgChart1"/>
    <dgm:cxn modelId="{106563EE-D3B8-4955-A8B2-F8A7BAB5E2F0}" srcId="{47320B7B-5D03-4E30-9F08-5D0A0DE21DF6}" destId="{B73693F9-2D3B-49F6-BA41-5B17A973FDDC}" srcOrd="0" destOrd="0" parTransId="{1F410604-80CE-46D8-A4EF-1C22C696BF4E}" sibTransId="{0446A079-408D-4331-AD59-64FAD3BC3ACD}"/>
    <dgm:cxn modelId="{116BA709-4544-4F02-AF5B-575F8773276C}" type="presOf" srcId="{F89215FD-B01D-42B6-A821-BCD30CB74241}" destId="{FE6372F0-EF5D-4990-8035-66B753E04D5E}" srcOrd="1" destOrd="0" presId="urn:microsoft.com/office/officeart/2005/8/layout/orgChart1"/>
    <dgm:cxn modelId="{65669A1A-A29C-4FF2-9859-10487CEEAF21}" type="presOf" srcId="{71DF56C8-198E-4583-8C62-AF217A56FEC2}" destId="{B0668001-C455-409D-B482-FE71841F3AF7}" srcOrd="0" destOrd="0" presId="urn:microsoft.com/office/officeart/2005/8/layout/orgChart1"/>
    <dgm:cxn modelId="{4CEAD55E-1304-4503-8C93-350E4CB61283}" type="presOf" srcId="{0B6DC0F2-2E6C-4C1D-938C-5452673BAA3D}" destId="{B18C4BCE-CC3C-4621-86B8-8390F02DD1B6}" srcOrd="0" destOrd="0" presId="urn:microsoft.com/office/officeart/2005/8/layout/orgChart1"/>
    <dgm:cxn modelId="{52138B7D-4BC7-4173-8728-E6AE144E5EF9}" srcId="{6B77EB9B-9487-457B-83FE-C60070CC50E5}" destId="{DE03D68D-6CF2-4B0C-BDD2-DFE4964B6803}" srcOrd="1" destOrd="0" parTransId="{1B6A76A9-C625-43AD-B118-2D78F2C1A912}" sibTransId="{3D0F20F2-42A5-47A5-84DC-36EFB23170E4}"/>
    <dgm:cxn modelId="{2610CED0-0BBB-47E2-8B37-BF3CD426DEA8}" type="presOf" srcId="{12016BA9-11A6-45B4-96DC-B5E07592A849}" destId="{3A72F80C-1D46-443C-A6BD-3A35670366EC}" srcOrd="0" destOrd="0" presId="urn:microsoft.com/office/officeart/2005/8/layout/orgChart1"/>
    <dgm:cxn modelId="{797BB989-8781-44A2-8C10-26AAA1C1688C}" type="presOf" srcId="{F7AC5507-4C9B-4808-A301-A56C86BB9B48}" destId="{D8AFA2E6-E12D-4A10-B46F-82B02FEFE024}" srcOrd="0" destOrd="0" presId="urn:microsoft.com/office/officeart/2005/8/layout/orgChart1"/>
    <dgm:cxn modelId="{F5B7B195-F53B-42D0-B529-7A6E2474D74E}" type="presOf" srcId="{5EB642CC-0637-4B1C-99FE-4ADCCF54D57A}" destId="{6DF25F1D-9664-44E8-A65E-EE10E971117C}" srcOrd="0" destOrd="0" presId="urn:microsoft.com/office/officeart/2005/8/layout/orgChart1"/>
    <dgm:cxn modelId="{7EAE64F8-A70B-455A-B7C2-ECA358DF1081}" type="presOf" srcId="{1AE2BA88-753F-4005-AC5A-9E4AA35A007F}" destId="{49FC0165-8B48-435F-A26F-FE09555BB6F0}" srcOrd="1" destOrd="0" presId="urn:microsoft.com/office/officeart/2005/8/layout/orgChart1"/>
    <dgm:cxn modelId="{1674859C-92AF-4FA8-96EC-A513C27750CD}" type="presOf" srcId="{9A99ADE6-EA77-43A4-88E4-38A5FB214C29}" destId="{A3732FE4-366F-462D-B022-41B509608BB3}" srcOrd="0" destOrd="0" presId="urn:microsoft.com/office/officeart/2005/8/layout/orgChart1"/>
    <dgm:cxn modelId="{B2E6A4C9-8187-4167-B2BC-035F00C82D9D}" type="presOf" srcId="{775F3E2B-788A-45C0-9F02-72EED770265B}" destId="{C7C10262-0DE1-4CDA-B0C3-FD2A6F280247}" srcOrd="0" destOrd="0" presId="urn:microsoft.com/office/officeart/2005/8/layout/orgChart1"/>
    <dgm:cxn modelId="{08ECD012-286C-4098-A84D-A0C744250F56}" type="presOf" srcId="{F2C2BEBC-362E-40C0-9921-C63A7AF09683}" destId="{CE78618D-684E-41EE-9A0C-A38B64FEA503}" srcOrd="1" destOrd="0" presId="urn:microsoft.com/office/officeart/2005/8/layout/orgChart1"/>
    <dgm:cxn modelId="{6FD3D9B5-5EA7-4B59-B6AC-45D7512B6D37}" type="presOf" srcId="{71DF56C8-198E-4583-8C62-AF217A56FEC2}" destId="{84B92E5F-F5DE-4559-BEA6-202CCAE635FA}" srcOrd="1" destOrd="0" presId="urn:microsoft.com/office/officeart/2005/8/layout/orgChart1"/>
    <dgm:cxn modelId="{6F269744-5FC9-48CE-88C0-6171C12B3D6C}" type="presOf" srcId="{1F5727E5-8B70-43FB-9ED2-3E2E3AE9B947}" destId="{8B7F93A9-3D97-4CB3-AE20-A71766E08C53}" srcOrd="0" destOrd="0" presId="urn:microsoft.com/office/officeart/2005/8/layout/orgChart1"/>
    <dgm:cxn modelId="{335EACC2-3DE0-42BC-8D22-5513FFFEA5B9}" type="presOf" srcId="{37A1BE4C-DC2B-416F-893C-0D5B36DA1150}" destId="{42D8C4D3-B11B-4C53-8A6D-98E4971AC20B}" srcOrd="0" destOrd="0" presId="urn:microsoft.com/office/officeart/2005/8/layout/orgChart1"/>
    <dgm:cxn modelId="{5C1A4867-DDFE-41B1-B67A-72B88B34D700}" srcId="{5831D1A7-AA72-4EF0-A111-5A848D40062A}" destId="{541352ED-9CC5-40EA-9AA6-6050F4DFE8A8}" srcOrd="2" destOrd="0" parTransId="{3353505D-3E52-49E8-B567-43205C282498}" sibTransId="{2AE7422A-C923-4AD3-8747-23463720796E}"/>
    <dgm:cxn modelId="{F283E116-9098-4593-B7D5-4D271844B403}" srcId="{C641639E-3814-449E-B301-4FF44D8A6AF1}" destId="{715DFF7C-6148-4B5E-A2BB-BC2AAE456320}" srcOrd="0" destOrd="0" parTransId="{18C77A2F-12EB-4CF9-80B1-A1277DFFD577}" sibTransId="{7FB2EC44-C06F-49EE-BEF7-46608F199159}"/>
    <dgm:cxn modelId="{7ED5C038-4F45-4A81-81B6-01DC38382779}" srcId="{37A1BE4C-DC2B-416F-893C-0D5B36DA1150}" destId="{DE677241-00C9-4C2D-BBDF-3EF8E4BFCE42}" srcOrd="0" destOrd="0" parTransId="{DC09ADE3-2DD2-4849-B5A7-37DF7264B58C}" sibTransId="{B44532E2-3391-44FB-B2F2-8C717343D709}"/>
    <dgm:cxn modelId="{4D0C491E-4D3E-4040-8BAA-F176F56E4BE1}" type="presOf" srcId="{5A2A9251-C0CF-4EBC-B815-FB3A4F37B474}" destId="{52364205-A041-466D-AE03-DDB06797776A}" srcOrd="0" destOrd="0" presId="urn:microsoft.com/office/officeart/2005/8/layout/orgChart1"/>
    <dgm:cxn modelId="{2E54C5C5-FFB8-46C3-8A42-9EF002EC726A}" type="presOf" srcId="{7C657FCC-EBB5-4B08-8931-DBF375E92F11}" destId="{5FD7E218-53EF-4FAC-85FD-1D675496D0B7}" srcOrd="0" destOrd="0" presId="urn:microsoft.com/office/officeart/2005/8/layout/orgChart1"/>
    <dgm:cxn modelId="{EF8F07C2-E41C-41C0-B735-4B0063F1FFBB}" type="presOf" srcId="{55A686D3-D692-40BE-A3F2-6C97446BF60F}" destId="{A74A0C58-E9DB-428E-8742-C8FC86E5658A}" srcOrd="0" destOrd="0" presId="urn:microsoft.com/office/officeart/2005/8/layout/orgChart1"/>
    <dgm:cxn modelId="{15723956-7EE5-48E7-94E3-4F4ABE92759A}" type="presOf" srcId="{92F3AAC7-798B-4BE5-AE19-F6E5F34B6BE1}" destId="{14D7B65B-24E3-4CD8-8567-F1001632D4FF}" srcOrd="0" destOrd="0" presId="urn:microsoft.com/office/officeart/2005/8/layout/orgChart1"/>
    <dgm:cxn modelId="{82D47768-8C55-45F2-8E64-12E2962A73F8}" type="presOf" srcId="{7770C4A3-40F2-4A6A-99CD-F70D940E71E6}" destId="{4CCF6035-3620-4F8F-9A55-31FABD916543}" srcOrd="1" destOrd="0" presId="urn:microsoft.com/office/officeart/2005/8/layout/orgChart1"/>
    <dgm:cxn modelId="{1FF4E828-08BA-42BD-A17A-CE717910FA68}" srcId="{C641639E-3814-449E-B301-4FF44D8A6AF1}" destId="{444FAE16-E0DE-41A0-BDDF-AB760B4FC2CF}" srcOrd="2" destOrd="0" parTransId="{D2D00288-77B1-46B1-A2D0-0237B01A1CCF}" sibTransId="{BE2F92CA-F49F-4043-AD50-7805A4D11E34}"/>
    <dgm:cxn modelId="{0BC407F1-45BD-4760-92CA-C4AC89A09BB7}" srcId="{D39860CF-0954-419F-B852-3CB02EE94427}" destId="{37A1BE4C-DC2B-416F-893C-0D5B36DA1150}" srcOrd="1" destOrd="0" parTransId="{F7AC5507-4C9B-4808-A301-A56C86BB9B48}" sibTransId="{4F2EE944-8B6C-4A2D-90CA-7348E1AB79DC}"/>
    <dgm:cxn modelId="{84BE6150-EC3F-477A-BDF9-A05B8B211150}" type="presOf" srcId="{18C77A2F-12EB-4CF9-80B1-A1277DFFD577}" destId="{2FE60A64-02DE-4E4A-A45B-120C3BAC8B1F}" srcOrd="0" destOrd="0" presId="urn:microsoft.com/office/officeart/2005/8/layout/orgChart1"/>
    <dgm:cxn modelId="{9F6349F2-860A-4F4C-A48D-372BACF13F4B}" type="presOf" srcId="{B9FCE6B6-343E-4FD1-8437-2AE77AE1838C}" destId="{E4D855B7-F6CC-4830-937E-8506925A08D9}" srcOrd="0" destOrd="0" presId="urn:microsoft.com/office/officeart/2005/8/layout/orgChart1"/>
    <dgm:cxn modelId="{AFB4243B-4961-4EB6-A2A5-288126D2BB7E}" type="presOf" srcId="{A08D170E-648D-4133-9323-A11E9A537DEB}" destId="{A02B2F30-E39C-41A6-88E8-A2805A021DD4}" srcOrd="0" destOrd="0" presId="urn:microsoft.com/office/officeart/2005/8/layout/orgChart1"/>
    <dgm:cxn modelId="{34E66DA5-0CA1-4ABD-9CD2-4660AD1FB997}" srcId="{1ABA1CEA-0532-4C62-8F9E-DFD777E41DF1}" destId="{775F3E2B-788A-45C0-9F02-72EED770265B}" srcOrd="0" destOrd="0" parTransId="{D8B18A63-7C32-4135-A7AE-32786F28647E}" sibTransId="{77B332D7-86FF-46F5-B149-F52E32586D0B}"/>
    <dgm:cxn modelId="{EEC929D1-0A72-438E-860C-D67BB1C50390}" type="presOf" srcId="{A08D170E-648D-4133-9323-A11E9A537DEB}" destId="{380EB875-644B-4C4B-BEC8-2E2C38DD4D60}" srcOrd="1" destOrd="0" presId="urn:microsoft.com/office/officeart/2005/8/layout/orgChart1"/>
    <dgm:cxn modelId="{8DF196DF-4900-4EF6-A2E0-E4D5DE4C6873}" srcId="{5831D1A7-AA72-4EF0-A111-5A848D40062A}" destId="{AF24F919-F566-4834-A35C-60397B88FA53}" srcOrd="1" destOrd="0" parTransId="{CF0F20DA-C083-483D-A892-3382EA7C6BB4}" sibTransId="{DCE1D1E7-1DC6-41AB-8E9F-D9D840682640}"/>
    <dgm:cxn modelId="{3C589B8F-395C-4567-8CA8-3DB2A2B3536F}" type="presOf" srcId="{207AAAFD-49E3-48E6-ADE3-9B659F289191}" destId="{B2AF11A0-7A38-48E6-9ECD-180FB11B8E0D}" srcOrd="1" destOrd="0" presId="urn:microsoft.com/office/officeart/2005/8/layout/orgChart1"/>
    <dgm:cxn modelId="{469D8771-133D-4A0C-A9DD-33BED2BF741A}" type="presOf" srcId="{FDC03CFA-6DEC-4098-AB6F-7C1A8FCA3EE2}" destId="{4DC246FB-F802-40CC-9501-F5D6C419E4FA}" srcOrd="1" destOrd="0" presId="urn:microsoft.com/office/officeart/2005/8/layout/orgChart1"/>
    <dgm:cxn modelId="{50F90DBC-9A22-4E55-BAA5-E6CC6B9C3195}" srcId="{71DF56C8-198E-4583-8C62-AF217A56FEC2}" destId="{9CF09C57-D810-4E57-9ABF-477159E89929}" srcOrd="0" destOrd="0" parTransId="{92F3AAC7-798B-4BE5-AE19-F6E5F34B6BE1}" sibTransId="{38230A31-8E51-4D17-8359-905A0C4DE00D}"/>
    <dgm:cxn modelId="{D57A7CC4-ABEC-4C87-B63B-716535F0FC77}" type="presOf" srcId="{3E81F837-4F4E-48D4-AD58-CE3AC32682CD}" destId="{0865C805-F8D3-41D4-92C0-17A9D573FBE8}" srcOrd="0" destOrd="0" presId="urn:microsoft.com/office/officeart/2005/8/layout/orgChart1"/>
    <dgm:cxn modelId="{FD984FEB-B9E6-4F2F-AE48-FA661057305E}" type="presOf" srcId="{444FAE16-E0DE-41A0-BDDF-AB760B4FC2CF}" destId="{D5AAF228-6029-4385-AF61-375442E89076}" srcOrd="1" destOrd="0" presId="urn:microsoft.com/office/officeart/2005/8/layout/orgChart1"/>
    <dgm:cxn modelId="{D669C033-0003-47E9-B8E2-A23B6058A070}" type="presOf" srcId="{5831D1A7-AA72-4EF0-A111-5A848D40062A}" destId="{58259337-57AC-4BE5-A000-CEFD50B486C1}" srcOrd="1" destOrd="0" presId="urn:microsoft.com/office/officeart/2005/8/layout/orgChart1"/>
    <dgm:cxn modelId="{883DDA23-1E1B-49CB-893D-571AF5DE4CC5}" type="presOf" srcId="{DE677241-00C9-4C2D-BBDF-3EF8E4BFCE42}" destId="{6CAFB158-8AC9-4E4B-A35E-7B329C6DE53A}" srcOrd="1" destOrd="0" presId="urn:microsoft.com/office/officeart/2005/8/layout/orgChart1"/>
    <dgm:cxn modelId="{F415B9E8-CC7F-46FE-B2C8-8428C7AC5790}" type="presOf" srcId="{3353505D-3E52-49E8-B567-43205C282498}" destId="{680C77FC-188A-46DC-BDB5-CD7EE27773C1}" srcOrd="0" destOrd="0" presId="urn:microsoft.com/office/officeart/2005/8/layout/orgChart1"/>
    <dgm:cxn modelId="{32BEEA68-0848-406D-95E9-E194EBD5EC45}" type="presOf" srcId="{0F4752C9-F6BC-4AB7-ACE5-8D3764D5BE52}" destId="{19E1FA30-9875-4596-8F8F-000AA8EDC402}" srcOrd="0" destOrd="0" presId="urn:microsoft.com/office/officeart/2005/8/layout/orgChart1"/>
    <dgm:cxn modelId="{DCE4CFE3-1FD2-44CE-BA60-ABEBE16A985D}" type="presOf" srcId="{DE03D68D-6CF2-4B0C-BDD2-DFE4964B6803}" destId="{771016F7-D9AA-4CDD-A563-75903DE42025}" srcOrd="0" destOrd="0" presId="urn:microsoft.com/office/officeart/2005/8/layout/orgChart1"/>
    <dgm:cxn modelId="{DDAF8851-A283-40EC-A1FE-E2F32C0DCF2D}" type="presOf" srcId="{DE677241-00C9-4C2D-BBDF-3EF8E4BFCE42}" destId="{2F8A70E0-11B6-45F8-9EB0-D5B3CC06B89D}" srcOrd="0" destOrd="0" presId="urn:microsoft.com/office/officeart/2005/8/layout/orgChart1"/>
    <dgm:cxn modelId="{9C7A5708-E090-4021-8CBC-61223E699C84}" srcId="{AF24F919-F566-4834-A35C-60397B88FA53}" destId="{009F2996-F1AB-4EA1-A6D1-D5AB4DD35EF5}" srcOrd="1" destOrd="0" parTransId="{A64D554C-67B7-45D9-B63E-C7A99E9D4652}" sibTransId="{21D697FA-9D5C-4CFB-8CDE-CD202F92D2AE}"/>
    <dgm:cxn modelId="{FCA99461-9A77-48C4-B0A2-750A086725AD}" type="presOf" srcId="{6B77EB9B-9487-457B-83FE-C60070CC50E5}" destId="{2D03D286-2D2A-4FB7-8FD6-50CD1D57E683}" srcOrd="0" destOrd="0" presId="urn:microsoft.com/office/officeart/2005/8/layout/orgChart1"/>
    <dgm:cxn modelId="{ED88FF0C-F3E6-46E4-ABE1-AA6E7A72CC3E}" type="presOf" srcId="{3CD65B15-BC2E-4DEA-B50F-D1130902F3AF}" destId="{67C97D35-17EA-49BA-860A-5CEE39AA876A}" srcOrd="0" destOrd="0" presId="urn:microsoft.com/office/officeart/2005/8/layout/orgChart1"/>
    <dgm:cxn modelId="{D2922AD3-B951-472E-B37E-852A913FA964}" srcId="{5831D1A7-AA72-4EF0-A111-5A848D40062A}" destId="{4595D044-D663-471B-B27C-269D39AE9DFE}" srcOrd="3" destOrd="0" parTransId="{40DB4629-457D-44BC-86FF-A484C6AD471F}" sibTransId="{F70FB001-C79C-40E3-AD51-537AD9592787}"/>
    <dgm:cxn modelId="{E6222D5E-744B-4356-A9E4-498178328699}" type="presOf" srcId="{1ABA1CEA-0532-4C62-8F9E-DFD777E41DF1}" destId="{DDDA0C4A-A1A6-466A-99D3-D250EEFABB6F}" srcOrd="0" destOrd="0" presId="urn:microsoft.com/office/officeart/2005/8/layout/orgChart1"/>
    <dgm:cxn modelId="{603AEFBA-AC6E-4DD0-9450-3DBC92297BD4}" srcId="{70931612-FFB6-4C8D-97A6-B66EEA5A6BA9}" destId="{CEF85CB2-9FCB-488F-92CF-1AD6B18AF834}" srcOrd="1" destOrd="0" parTransId="{4D29AD9A-2035-404E-B8CC-8F9D3D36E35C}" sibTransId="{7F2B7267-4E61-4F78-A27A-9AE7B2801DCE}"/>
    <dgm:cxn modelId="{DBABF13F-3949-4571-85F7-E58B3B7B0B46}" type="presOf" srcId="{5A2A9251-C0CF-4EBC-B815-FB3A4F37B474}" destId="{C917C585-5E9B-4D83-A7B5-B8CCE234C13B}" srcOrd="1" destOrd="0" presId="urn:microsoft.com/office/officeart/2005/8/layout/orgChart1"/>
    <dgm:cxn modelId="{D12FB66D-5E5B-4B91-A211-0385F89C2589}" type="presOf" srcId="{12616E06-38E3-4AF8-872D-68805F95B144}" destId="{476C0402-4DC0-4ECD-B058-A3AB7C949AB7}" srcOrd="0" destOrd="0" presId="urn:microsoft.com/office/officeart/2005/8/layout/orgChart1"/>
    <dgm:cxn modelId="{389A47A3-2C1D-487B-A7D8-E1CD8FBB62D6}" type="presOf" srcId="{AF24F919-F566-4834-A35C-60397B88FA53}" destId="{74EBA201-339A-46DC-AE9D-7ED18A54C20B}" srcOrd="1" destOrd="0" presId="urn:microsoft.com/office/officeart/2005/8/layout/orgChart1"/>
    <dgm:cxn modelId="{026F43BA-0A77-4738-90A3-975931176494}" type="presOf" srcId="{B73693F9-2D3B-49F6-BA41-5B17A973FDDC}" destId="{6946C45F-D29D-4B61-9331-33F9B176AE16}" srcOrd="0" destOrd="0" presId="urn:microsoft.com/office/officeart/2005/8/layout/orgChart1"/>
    <dgm:cxn modelId="{6F7F918E-692F-4616-B6C2-62E4C119AF0A}" type="presOf" srcId="{12616E06-38E3-4AF8-872D-68805F95B144}" destId="{24B497B1-E2D8-4F20-8F22-3923007095FE}" srcOrd="1" destOrd="0" presId="urn:microsoft.com/office/officeart/2005/8/layout/orgChart1"/>
    <dgm:cxn modelId="{7FB25BBA-B4BF-4949-BC1C-3F61F0FC7C9E}" srcId="{79CFD4A1-0567-4CD2-8854-CEB8806053B2}" destId="{004ED2E3-E266-4CE6-99C5-56D505334717}" srcOrd="0" destOrd="0" parTransId="{3374D0F2-A293-4373-A9C8-7C56632AA92E}" sibTransId="{12439EBB-3CCC-4346-BCBB-CACB964D4086}"/>
    <dgm:cxn modelId="{B5034B35-CF83-4B9A-8D60-C0DB519F2CFA}" type="presOf" srcId="{4A086615-29F5-4E7F-B432-DCAE4AF69603}" destId="{E1F5C734-6E1E-4125-BE42-9C638796AB28}" srcOrd="0" destOrd="0" presId="urn:microsoft.com/office/officeart/2005/8/layout/orgChart1"/>
    <dgm:cxn modelId="{16A1C6B7-A6A4-492E-A59F-EEBB98F7D567}" srcId="{85391F48-DF95-4063-849D-8605043ED5C7}" destId="{6B77EB9B-9487-457B-83FE-C60070CC50E5}" srcOrd="0" destOrd="0" parTransId="{AFDC6DCD-94AF-4298-A4E5-445FEC0AC7E2}" sibTransId="{70103EEF-7EF7-4476-BDC4-BD35E7D8840A}"/>
    <dgm:cxn modelId="{B9934A74-707F-42EC-9C24-D3967BFEEE7D}" type="presOf" srcId="{79CFD4A1-0567-4CD2-8854-CEB8806053B2}" destId="{76ED67B2-B665-4386-B369-CACCB5792A5A}" srcOrd="1" destOrd="0" presId="urn:microsoft.com/office/officeart/2005/8/layout/orgChart1"/>
    <dgm:cxn modelId="{9C50A5EB-D7B0-4B53-8C63-464D2E110897}" srcId="{009F2996-F1AB-4EA1-A6D1-D5AB4DD35EF5}" destId="{1AE2BA88-753F-4005-AC5A-9E4AA35A007F}" srcOrd="0" destOrd="0" parTransId="{63807E85-BE74-4FF4-96AD-08068ED693FC}" sibTransId="{45C88EA4-FA82-486C-9779-5A279005A78E}"/>
    <dgm:cxn modelId="{2FD8A9BC-960C-4BBC-82BE-CFDAA110416F}" type="presOf" srcId="{EA1AED88-EA23-4C85-9E27-2BAB2DFD5669}" destId="{5257E432-588F-491B-93B4-7AF64FCB809D}" srcOrd="0" destOrd="0" presId="urn:microsoft.com/office/officeart/2005/8/layout/orgChart1"/>
    <dgm:cxn modelId="{D30AC2E3-B992-42A0-A91B-AA12ED2D3AA7}" srcId="{FE9D8AD9-FF27-4C8A-9D83-49C4407CDB6F}" destId="{1ABA1CEA-0532-4C62-8F9E-DFD777E41DF1}" srcOrd="0" destOrd="0" parTransId="{C5A22A2A-4821-40A4-865B-46C0590CA3C2}" sibTransId="{0B1FDDE2-8C22-4864-9F68-924EA75EB88E}"/>
    <dgm:cxn modelId="{A3489250-CBBD-4B54-9CAB-0E0BE4293005}" type="presOf" srcId="{0221F1FE-9210-4802-A142-89C6709C11B0}" destId="{5C33D44C-D815-40CB-A160-3D828F305CD4}" srcOrd="0" destOrd="0" presId="urn:microsoft.com/office/officeart/2005/8/layout/orgChart1"/>
    <dgm:cxn modelId="{949A37EC-E74D-4D44-9F51-4DFECADF4C47}" srcId="{5EB642CC-0637-4B1C-99FE-4ADCCF54D57A}" destId="{5A2A9251-C0CF-4EBC-B815-FB3A4F37B474}" srcOrd="0" destOrd="0" parTransId="{B9FCE6B6-343E-4FD1-8437-2AE77AE1838C}" sibTransId="{57B4FB8D-26B5-4674-9055-006483D03CB1}"/>
    <dgm:cxn modelId="{53FC1883-9CB6-4C5A-817F-00FD09CF476E}" type="presOf" srcId="{775F3E2B-788A-45C0-9F02-72EED770265B}" destId="{59D193C8-F333-4AEE-A1E4-435CF5BC4852}" srcOrd="1" destOrd="0" presId="urn:microsoft.com/office/officeart/2005/8/layout/orgChart1"/>
    <dgm:cxn modelId="{6E5B8818-B990-4497-953A-D87CFA10673A}" srcId="{A08D170E-648D-4133-9323-A11E9A537DEB}" destId="{79CFD4A1-0567-4CD2-8854-CEB8806053B2}" srcOrd="0" destOrd="0" parTransId="{6951355F-3B77-4791-AD24-2BE193B1C007}" sibTransId="{C9FF17FB-AD15-4755-BD18-A112B941D825}"/>
    <dgm:cxn modelId="{A9A16651-DD75-4992-BD9C-C5079BD0FEC2}" type="presOf" srcId="{004ED2E3-E266-4CE6-99C5-56D505334717}" destId="{111F4E48-3A09-422A-92A8-F60B84F259E7}" srcOrd="0" destOrd="0" presId="urn:microsoft.com/office/officeart/2005/8/layout/orgChart1"/>
    <dgm:cxn modelId="{1E5E53AF-8276-4D79-B45A-7022D6C7F380}" type="presOf" srcId="{63807E85-BE74-4FF4-96AD-08068ED693FC}" destId="{277116F8-95B1-4B27-94CE-28D149F898A0}" srcOrd="0" destOrd="0" presId="urn:microsoft.com/office/officeart/2005/8/layout/orgChart1"/>
    <dgm:cxn modelId="{FD15323A-9A1D-4CFF-B141-3695DFF01176}" type="presOf" srcId="{47320B7B-5D03-4E30-9F08-5D0A0DE21DF6}" destId="{F172F0C0-2E49-4F41-9E95-A02F57850473}" srcOrd="1" destOrd="0" presId="urn:microsoft.com/office/officeart/2005/8/layout/orgChart1"/>
    <dgm:cxn modelId="{121CEEE3-F2A4-476D-BBE2-F249683641A6}" type="presOf" srcId="{18861F07-760B-4EAF-BCD5-DC0C93B24AFB}" destId="{27B5E619-B472-4004-861A-9F3C0A47F065}" srcOrd="0" destOrd="0" presId="urn:microsoft.com/office/officeart/2005/8/layout/orgChart1"/>
    <dgm:cxn modelId="{EF6FF1FC-AE1D-405D-B83C-1867040D2D25}" type="presOf" srcId="{715DFF7C-6148-4B5E-A2BB-BC2AAE456320}" destId="{5B6BB39A-5182-42D2-BD46-86D349B05D4C}" srcOrd="0" destOrd="0" presId="urn:microsoft.com/office/officeart/2005/8/layout/orgChart1"/>
    <dgm:cxn modelId="{05BAF819-FE29-4759-BEEF-38AA425BE1DB}" type="presOf" srcId="{449B377D-4A56-494F-A06C-31F2DCD5F5FA}" destId="{DBCC4C7F-38F5-4B2A-A956-47F7F402D989}" srcOrd="0" destOrd="0" presId="urn:microsoft.com/office/officeart/2005/8/layout/orgChart1"/>
    <dgm:cxn modelId="{41E6120C-E16F-4350-8555-C4592D24CB83}" srcId="{B73693F9-2D3B-49F6-BA41-5B17A973FDDC}" destId="{C641639E-3814-449E-B301-4FF44D8A6AF1}" srcOrd="0" destOrd="0" parTransId="{0B6DC0F2-2E6C-4C1D-938C-5452673BAA3D}" sibTransId="{60FF52F4-23DF-4B3D-862D-FD9D1397A77F}"/>
    <dgm:cxn modelId="{56CE2C55-43EA-449B-B4C6-CF2EE5C97C6F}" type="presOf" srcId="{3C4404FB-AB47-4A4E-9291-7812564503D7}" destId="{A3429BFC-8768-4E00-B8E8-A4DF7F21EE77}" srcOrd="1" destOrd="0" presId="urn:microsoft.com/office/officeart/2005/8/layout/orgChart1"/>
    <dgm:cxn modelId="{BF64DBE1-A978-44C2-A644-EFC358D018E9}" type="presOf" srcId="{B73693F9-2D3B-49F6-BA41-5B17A973FDDC}" destId="{1139836C-F2BF-4B6C-A805-DA2700F769FA}" srcOrd="1" destOrd="0" presId="urn:microsoft.com/office/officeart/2005/8/layout/orgChart1"/>
    <dgm:cxn modelId="{725A667C-1B3E-4526-B125-9C8565899C37}" type="presOf" srcId="{A682C90E-7CA0-4A0A-872D-5D420AEE293E}" destId="{8ED23334-5642-4178-B1B5-71648D86062F}" srcOrd="1" destOrd="0" presId="urn:microsoft.com/office/officeart/2005/8/layout/orgChart1"/>
    <dgm:cxn modelId="{45869FF0-0EC8-4CDE-9569-2E35C502F8E9}" type="presOf" srcId="{CEF85CB2-9FCB-488F-92CF-1AD6B18AF834}" destId="{7D6DD31C-F445-4B1A-BA3D-4626006A7355}" srcOrd="0" destOrd="0" presId="urn:microsoft.com/office/officeart/2005/8/layout/orgChart1"/>
    <dgm:cxn modelId="{DCBFFBC7-389D-4B1A-8F26-1423BC83E658}" type="presOf" srcId="{99603EE5-9C99-4560-8C7A-61FFDC57C80F}" destId="{D178DFED-8786-40AC-91A9-745B01D027CB}" srcOrd="0" destOrd="0" presId="urn:microsoft.com/office/officeart/2005/8/layout/orgChart1"/>
    <dgm:cxn modelId="{B953ADCE-9B67-4AEC-AE97-5AE0FFEFE3D8}" type="presOf" srcId="{4595D044-D663-471B-B27C-269D39AE9DFE}" destId="{F4F623C2-1453-4B78-B04F-F75672EEBC58}" srcOrd="0" destOrd="0" presId="urn:microsoft.com/office/officeart/2005/8/layout/orgChart1"/>
    <dgm:cxn modelId="{89FEEDD6-D598-41F5-8DC9-A7D299BFA0C8}" type="presOf" srcId="{1C2CEF0B-C538-43BC-BCE5-2CD127FD298D}" destId="{56D18E2D-32CD-452D-9AFE-3862E5003484}" srcOrd="0" destOrd="0" presId="urn:microsoft.com/office/officeart/2005/8/layout/orgChart1"/>
    <dgm:cxn modelId="{A578C6DE-7459-406F-8B1A-1ADFE1B7DA55}" type="presOf" srcId="{AFDC6DCD-94AF-4298-A4E5-445FEC0AC7E2}" destId="{37C8A909-1986-4057-9D9C-6546475D3912}" srcOrd="0" destOrd="0" presId="urn:microsoft.com/office/officeart/2005/8/layout/orgChart1"/>
    <dgm:cxn modelId="{06C0306B-3C47-4A18-923C-1A0A46D7E6ED}" type="presOf" srcId="{11784888-6A2A-434F-803A-C143C9A56B64}" destId="{420934ED-C909-492C-8F90-A36C1E757AFE}" srcOrd="0" destOrd="0" presId="urn:microsoft.com/office/officeart/2005/8/layout/orgChart1"/>
    <dgm:cxn modelId="{24CA10AE-133D-4F8E-B75B-709915D9CC8C}" srcId="{9CF09C57-D810-4E57-9ABF-477159E89929}" destId="{7770C4A3-40F2-4A6A-99CD-F70D940E71E6}" srcOrd="1" destOrd="0" parTransId="{BAF1C1CF-881F-4F0C-8591-46B04A6B5ED0}" sibTransId="{F0911239-72C3-4E43-ABFD-3009F204A32A}"/>
    <dgm:cxn modelId="{A543A4B0-9E95-4655-A001-0A550DA02664}" srcId="{B73693F9-2D3B-49F6-BA41-5B17A973FDDC}" destId="{4669C4B7-BA95-4FCC-961A-E1F46521186F}" srcOrd="1" destOrd="0" parTransId="{75E8DC40-9DDA-44F6-A69F-435EFB3A46EA}" sibTransId="{82C11C87-060B-419D-AE28-9B888A25F752}"/>
    <dgm:cxn modelId="{C9509922-555A-402E-AA51-0A181292B23A}" type="presOf" srcId="{70931612-FFB6-4C8D-97A6-B66EEA5A6BA9}" destId="{36D3550C-4D64-4721-86FF-03BB1A71DC5F}" srcOrd="0" destOrd="0" presId="urn:microsoft.com/office/officeart/2005/8/layout/orgChart1"/>
    <dgm:cxn modelId="{7F1CFF68-65BE-4FF8-B112-C56A40D5AAC7}" type="presOf" srcId="{C641639E-3814-449E-B301-4FF44D8A6AF1}" destId="{F9B7033E-A2C0-44DD-B290-27D92F377F55}" srcOrd="0" destOrd="0" presId="urn:microsoft.com/office/officeart/2005/8/layout/orgChart1"/>
    <dgm:cxn modelId="{DA413D03-8C92-4895-88F5-5DE98F5FBF3E}" type="presOf" srcId="{DF9C864D-82BA-475E-B384-9B657486C2F1}" destId="{B938F376-4D90-4F9E-9EB8-C6CFF139BDC5}" srcOrd="0" destOrd="0" presId="urn:microsoft.com/office/officeart/2005/8/layout/orgChart1"/>
    <dgm:cxn modelId="{BE026C10-B457-4452-B69A-9A0EF595C6BD}" type="presOf" srcId="{1ABA1CEA-0532-4C62-8F9E-DFD777E41DF1}" destId="{9C535D55-8CB0-4929-BCAE-EEAF17E22AE6}" srcOrd="1" destOrd="0" presId="urn:microsoft.com/office/officeart/2005/8/layout/orgChart1"/>
    <dgm:cxn modelId="{8DF62872-26A6-4C44-B894-848191BAC7F8}" type="presOf" srcId="{20F0F1BF-9155-494A-99F2-4D2D548DAD77}" destId="{C49F7FA2-FA3F-4AC9-A064-4F7E854D177F}" srcOrd="0" destOrd="0" presId="urn:microsoft.com/office/officeart/2005/8/layout/orgChart1"/>
    <dgm:cxn modelId="{6E6777CB-AB28-4F56-A67B-5BBD7859836D}" type="presOf" srcId="{1B1FDD4A-0316-4643-AE67-5FFE705AD41F}" destId="{B82BF0AB-92D4-44E1-B5A1-1A955D0076E7}" srcOrd="1" destOrd="0" presId="urn:microsoft.com/office/officeart/2005/8/layout/orgChart1"/>
    <dgm:cxn modelId="{4BA2902C-A53D-4ADF-9953-EF57DEBF074A}" srcId="{1AE2BA88-753F-4005-AC5A-9E4AA35A007F}" destId="{D817D727-AE31-4C19-9EB4-2AFA93DC30BF}" srcOrd="0" destOrd="0" parTransId="{99603EE5-9C99-4560-8C7A-61FFDC57C80F}" sibTransId="{6ABF74FE-753D-41F6-AE0F-E5CF75333888}"/>
    <dgm:cxn modelId="{702BCE23-998E-4785-B0C9-CF148FC8BC29}" type="presOf" srcId="{9045879E-F7B2-4E3A-BF5B-1BD64E2870C3}" destId="{3453E4A4-7916-4E16-96A5-1760467A5CAA}" srcOrd="0" destOrd="0" presId="urn:microsoft.com/office/officeart/2005/8/layout/orgChart1"/>
    <dgm:cxn modelId="{C3029766-6C16-4B43-8826-C9A126AECD4D}" type="presOf" srcId="{541352ED-9CC5-40EA-9AA6-6050F4DFE8A8}" destId="{1C61569C-AA87-4541-9F09-20883BEA9851}" srcOrd="1" destOrd="0" presId="urn:microsoft.com/office/officeart/2005/8/layout/orgChart1"/>
    <dgm:cxn modelId="{267E24FA-00F0-4792-AB75-6014FFB23AAC}" type="presOf" srcId="{37A1BE4C-DC2B-416F-893C-0D5B36DA1150}" destId="{9ED1F9A7-6919-4C74-9BE2-5931FE3C8D05}" srcOrd="1" destOrd="0" presId="urn:microsoft.com/office/officeart/2005/8/layout/orgChart1"/>
    <dgm:cxn modelId="{E41C756D-A738-4E85-A0B9-E4D26008063C}" type="presOf" srcId="{992AEBFE-08E0-453B-96E2-686AF4567D1C}" destId="{179E2D75-1F59-447E-832B-CAFD4C1E8CA5}" srcOrd="0" destOrd="0" presId="urn:microsoft.com/office/officeart/2005/8/layout/orgChart1"/>
    <dgm:cxn modelId="{5D509192-9CD9-4F62-A380-705973F3C12B}" type="presOf" srcId="{23A812FB-9871-45AD-A568-351C5ECB7225}" destId="{D1B47349-E40A-4416-9261-989A9023588A}" srcOrd="0" destOrd="0" presId="urn:microsoft.com/office/officeart/2005/8/layout/orgChart1"/>
    <dgm:cxn modelId="{A5A6B89C-841E-410B-B291-D16FBA524E73}" type="presOf" srcId="{ECEDF306-72FF-4187-9BBC-CAF9DCD5EDC2}" destId="{68B9A42E-F1E4-4E62-902A-339847DBE54D}" srcOrd="0" destOrd="0" presId="urn:microsoft.com/office/officeart/2005/8/layout/orgChart1"/>
    <dgm:cxn modelId="{C10EDF67-2F93-412A-9157-6F0FA03DBC6C}" srcId="{F2C2BEBC-362E-40C0-9921-C63A7AF09683}" destId="{D39860CF-0954-419F-B852-3CB02EE94427}" srcOrd="0" destOrd="0" parTransId="{20F0F1BF-9155-494A-99F2-4D2D548DAD77}" sibTransId="{C9F1D80C-B104-41D6-A8F1-030E2AAE9F06}"/>
    <dgm:cxn modelId="{56D4A51A-E8EC-4E18-9F5B-5B9E58BFECEA}" type="presOf" srcId="{801BA501-E9FA-4E85-9A60-854FD70C44A0}" destId="{87B1C3E4-79B5-4519-AD93-1A9063502E77}" srcOrd="1" destOrd="0" presId="urn:microsoft.com/office/officeart/2005/8/layout/orgChart1"/>
    <dgm:cxn modelId="{D5D2DF6F-4A54-46FA-B228-02D2FF254538}" type="presOf" srcId="{85391F48-DF95-4063-849D-8605043ED5C7}" destId="{E2697A1D-0382-4985-A145-94460C2BAA03}" srcOrd="0" destOrd="0" presId="urn:microsoft.com/office/officeart/2005/8/layout/orgChart1"/>
    <dgm:cxn modelId="{87D2D52D-5E4A-4E2E-9D96-D7C6DEC9BEC2}" type="presOf" srcId="{7BE7E97C-1610-46A0-98AD-098B535488CA}" destId="{E6314A3C-D9D9-483E-B7AC-356A777074C1}" srcOrd="0" destOrd="0" presId="urn:microsoft.com/office/officeart/2005/8/layout/orgChart1"/>
    <dgm:cxn modelId="{9FD59CD6-21B5-45A3-91C8-BF00B0CAC055}" srcId="{6B77EB9B-9487-457B-83FE-C60070CC50E5}" destId="{F89215FD-B01D-42B6-A821-BCD30CB74241}" srcOrd="0" destOrd="0" parTransId="{449B377D-4A56-494F-A06C-31F2DCD5F5FA}" sibTransId="{0B39B98C-428B-4BB6-83D6-54B04F1902C7}"/>
    <dgm:cxn modelId="{763F3262-B093-4B7A-AB66-389BCF16E266}" type="presOf" srcId="{541352ED-9CC5-40EA-9AA6-6050F4DFE8A8}" destId="{87E1B26F-EE29-4491-BB58-F6E3F807EBA9}" srcOrd="0" destOrd="0" presId="urn:microsoft.com/office/officeart/2005/8/layout/orgChart1"/>
    <dgm:cxn modelId="{0D4354A9-F0F4-4782-9CC8-855377772694}" type="presOf" srcId="{9CF09C57-D810-4E57-9ABF-477159E89929}" destId="{F30856A9-8CD1-4449-A7A0-15B20184CAA1}" srcOrd="0" destOrd="0" presId="urn:microsoft.com/office/officeart/2005/8/layout/orgChart1"/>
    <dgm:cxn modelId="{C8A680C1-84DF-4A33-AF87-4CD5F9E1D59B}" type="presOf" srcId="{40DB4629-457D-44BC-86FF-A484C6AD471F}" destId="{FE9334EB-493C-4373-BF10-6FB11FC3537F}" srcOrd="0" destOrd="0" presId="urn:microsoft.com/office/officeart/2005/8/layout/orgChart1"/>
    <dgm:cxn modelId="{7B0AA0B7-200B-46DA-A99A-E2CC5A2A2FD5}" type="presOf" srcId="{1B6A76A9-C625-43AD-B118-2D78F2C1A912}" destId="{79AE9777-91C9-446F-97D4-C5C3C26E16ED}" srcOrd="0" destOrd="0" presId="urn:microsoft.com/office/officeart/2005/8/layout/orgChart1"/>
    <dgm:cxn modelId="{746652D1-D28F-4E5B-A738-0EC98DE4E0CA}" type="presOf" srcId="{C5A22A2A-4821-40A4-865B-46C0590CA3C2}" destId="{522E2774-B18C-4845-A843-1A1D5D53840D}" srcOrd="0" destOrd="0" presId="urn:microsoft.com/office/officeart/2005/8/layout/orgChart1"/>
    <dgm:cxn modelId="{1B3DAF0C-70D1-45F5-B69D-C4F5542A1526}" type="presOf" srcId="{4669C4B7-BA95-4FCC-961A-E1F46521186F}" destId="{53EB1E96-3F7F-485E-BB98-FCB27E1F575B}" srcOrd="1" destOrd="0" presId="urn:microsoft.com/office/officeart/2005/8/layout/orgChart1"/>
    <dgm:cxn modelId="{909F9A83-6EE1-4D71-A576-D03BCFBC9A67}" type="presOf" srcId="{D817D727-AE31-4C19-9EB4-2AFA93DC30BF}" destId="{59E2C346-406C-469F-B789-635520408594}" srcOrd="1" destOrd="0" presId="urn:microsoft.com/office/officeart/2005/8/layout/orgChart1"/>
    <dgm:cxn modelId="{E1A9357B-82C6-4C93-905E-3CA863C1EABC}" srcId="{55A686D3-D692-40BE-A3F2-6C97446BF60F}" destId="{5831D1A7-AA72-4EF0-A111-5A848D40062A}" srcOrd="0" destOrd="0" parTransId="{B8EA5F3C-6E36-4BB5-90CF-D0123C77D12B}" sibTransId="{B1DDABEA-CA1D-4325-8985-6D679CA9BD36}"/>
    <dgm:cxn modelId="{419E0766-BD46-4490-9F2C-26AB4C696B97}" type="presOf" srcId="{DC09ADE3-2DD2-4849-B5A7-37DF7264B58C}" destId="{385D5921-0CF5-4132-AC88-2F56B1E15847}" srcOrd="0" destOrd="0" presId="urn:microsoft.com/office/officeart/2005/8/layout/orgChart1"/>
    <dgm:cxn modelId="{00308571-85E2-4C22-9437-164E311CD8CA}" type="presOf" srcId="{BAF1C1CF-881F-4F0C-8591-46B04A6B5ED0}" destId="{2405EBDC-7026-4079-9726-BF7C34D11387}" srcOrd="0" destOrd="0" presId="urn:microsoft.com/office/officeart/2005/8/layout/orgChart1"/>
    <dgm:cxn modelId="{DD64389F-D92D-4C74-9961-756A41F7C0AF}" type="presOf" srcId="{75E8DC40-9DDA-44F6-A69F-435EFB3A46EA}" destId="{8E2EF7D0-2409-4733-9B72-4D746738E20E}" srcOrd="0" destOrd="0" presId="urn:microsoft.com/office/officeart/2005/8/layout/orgChart1"/>
    <dgm:cxn modelId="{67EFDE46-688A-4C19-B24E-B228EE957FAB}" type="presOf" srcId="{79CFD4A1-0567-4CD2-8854-CEB8806053B2}" destId="{08E7D250-7746-4283-B961-F9D159F58533}" srcOrd="0" destOrd="0" presId="urn:microsoft.com/office/officeart/2005/8/layout/orgChart1"/>
    <dgm:cxn modelId="{AE92488B-1009-4C71-AE30-FAD3D3BDB22C}" srcId="{4669C4B7-BA95-4FCC-961A-E1F46521186F}" destId="{207AAAFD-49E3-48E6-ADE3-9B659F289191}" srcOrd="0" destOrd="0" parTransId="{DF9C864D-82BA-475E-B384-9B657486C2F1}" sibTransId="{830E7EB9-407A-43F6-9614-41E1A2274B4C}"/>
    <dgm:cxn modelId="{8C4AEA3F-EAB1-49CF-A5E8-CF5CB9C9CBB8}" type="presOf" srcId="{D2D00288-77B1-46B1-A2D0-0237B01A1CCF}" destId="{220984D1-6903-4374-8DD2-D3DBD0F93558}" srcOrd="0" destOrd="0" presId="urn:microsoft.com/office/officeart/2005/8/layout/orgChart1"/>
    <dgm:cxn modelId="{216820C9-B028-4E2E-A9C6-873482939405}" type="presOf" srcId="{FE9D8AD9-FF27-4C8A-9D83-49C4407CDB6F}" destId="{E47BB01E-1D93-4D50-BC26-6A5CD5FB5F16}" srcOrd="1" destOrd="0" presId="urn:microsoft.com/office/officeart/2005/8/layout/orgChart1"/>
    <dgm:cxn modelId="{2AC642D9-D73D-4D28-A035-65350B00E97E}" type="presOf" srcId="{DE03D68D-6CF2-4B0C-BDD2-DFE4964B6803}" destId="{529396B8-C6B8-42C3-B055-5BD6D4167884}" srcOrd="1" destOrd="0" presId="urn:microsoft.com/office/officeart/2005/8/layout/orgChart1"/>
    <dgm:cxn modelId="{75F156E9-CD7D-4366-ABE3-F721E2DFA311}" type="presOf" srcId="{3CD65B15-BC2E-4DEA-B50F-D1130902F3AF}" destId="{E4EC3097-6BDC-45F5-94DE-FA18C3F1DBFC}" srcOrd="1" destOrd="0" presId="urn:microsoft.com/office/officeart/2005/8/layout/orgChart1"/>
    <dgm:cxn modelId="{33D353E2-75F5-4216-934E-ADCDF99F32B5}" srcId="{70931612-FFB6-4C8D-97A6-B66EEA5A6BA9}" destId="{7BE7E97C-1610-46A0-98AD-098B535488CA}" srcOrd="0" destOrd="0" parTransId="{3E81F837-4F4E-48D4-AD58-CE3AC32682CD}" sibTransId="{2E66ACA6-0F22-4ACB-AEEA-8994F42CB454}"/>
    <dgm:cxn modelId="{C6579B7B-323A-45BA-A226-33B7530A58BA}" type="presOf" srcId="{BB352411-0758-4385-963B-BA1E7565A0E7}" destId="{D27E86A6-66E3-4ABE-BFF3-0CFC3BF22BD3}" srcOrd="0" destOrd="0" presId="urn:microsoft.com/office/officeart/2005/8/layout/orgChart1"/>
    <dgm:cxn modelId="{0BCA1592-1BA6-4C62-91B6-D89D120D07AA}" srcId="{444FAE16-E0DE-41A0-BDDF-AB760B4FC2CF}" destId="{3CD65B15-BC2E-4DEA-B50F-D1130902F3AF}" srcOrd="0" destOrd="0" parTransId="{18861F07-760B-4EAF-BCD5-DC0C93B24AFB}" sibTransId="{9B39FC57-3049-4BA2-B8F2-D070DE102F1F}"/>
    <dgm:cxn modelId="{6655DCB8-C9A5-43F0-8AD0-2F247BA7AA31}" type="presOf" srcId="{D39860CF-0954-419F-B852-3CB02EE94427}" destId="{E0145561-6B36-48EB-AB1A-71B130306A95}" srcOrd="1" destOrd="0" presId="urn:microsoft.com/office/officeart/2005/8/layout/orgChart1"/>
    <dgm:cxn modelId="{4CFE834E-B053-45D0-BBFD-001F63CBC988}" type="presOf" srcId="{4595D044-D663-471B-B27C-269D39AE9DFE}" destId="{4DCCFEE9-8D51-4A57-8A46-855AD26641ED}" srcOrd="1" destOrd="0" presId="urn:microsoft.com/office/officeart/2005/8/layout/orgChart1"/>
    <dgm:cxn modelId="{D3E101A6-F9D0-4E1F-982B-CEBB00CDEE65}" type="presOf" srcId="{A64D554C-67B7-45D9-B63E-C7A99E9D4652}" destId="{281C3818-CDDF-42B5-851E-6AF946B87467}" srcOrd="0" destOrd="0" presId="urn:microsoft.com/office/officeart/2005/8/layout/orgChart1"/>
    <dgm:cxn modelId="{A1C34B07-5E67-4B08-81C2-9606E51359C4}" type="presOf" srcId="{D39860CF-0954-419F-B852-3CB02EE94427}" destId="{EA28C770-C983-461D-9FD8-A7328B43AD35}" srcOrd="0" destOrd="0" presId="urn:microsoft.com/office/officeart/2005/8/layout/orgChart1"/>
    <dgm:cxn modelId="{196E7909-0E33-4CCE-9C75-FDFF7C3E7B04}" srcId="{D39860CF-0954-419F-B852-3CB02EE94427}" destId="{BA3EF9A7-E7CD-49A2-B3BE-F819703DF8C3}" srcOrd="0" destOrd="0" parTransId="{992AEBFE-08E0-453B-96E2-686AF4567D1C}" sibTransId="{CD576F53-9F02-4679-A4A2-CEA1A36DF054}"/>
    <dgm:cxn modelId="{A4B7AA83-A73D-40E0-91F5-CE622B4C2708}" srcId="{6B77EB9B-9487-457B-83FE-C60070CC50E5}" destId="{801BA501-E9FA-4E85-9A60-854FD70C44A0}" srcOrd="2" destOrd="0" parTransId="{ECEDF306-72FF-4187-9BBC-CAF9DCD5EDC2}" sibTransId="{299EE0CE-EFCC-4F5E-A2B9-3BD07AE7F97F}"/>
    <dgm:cxn modelId="{7CEDDFB6-8863-438D-81AE-AD799F64E881}" srcId="{9CF09C57-D810-4E57-9ABF-477159E89929}" destId="{A682C90E-7CA0-4A0A-872D-5D420AEE293E}" srcOrd="0" destOrd="0" parTransId="{0221F1FE-9210-4802-A142-89C6709C11B0}" sibTransId="{B781F804-01B0-4763-96F6-C6B05833FCA0}"/>
    <dgm:cxn modelId="{B93C26EC-6E41-48D1-93CC-DBE851CCC431}" type="presOf" srcId="{7BE7E97C-1610-46A0-98AD-098B535488CA}" destId="{6EBA714E-6985-46F0-BEB9-52ADD6F99F2B}" srcOrd="1" destOrd="0" presId="urn:microsoft.com/office/officeart/2005/8/layout/orgChart1"/>
    <dgm:cxn modelId="{7F454CA3-E31C-4146-8BB5-7497B04D2DA0}" type="presOf" srcId="{009F2996-F1AB-4EA1-A6D1-D5AB4DD35EF5}" destId="{8B2C9885-7BAB-4A90-BB69-D903A18690F2}" srcOrd="0" destOrd="0" presId="urn:microsoft.com/office/officeart/2005/8/layout/orgChart1"/>
    <dgm:cxn modelId="{02D23842-8ACA-4717-A072-0430911F5124}" srcId="{9CF09C57-D810-4E57-9ABF-477159E89929}" destId="{FE9D8AD9-FF27-4C8A-9D83-49C4407CDB6F}" srcOrd="2" destOrd="0" parTransId="{11784888-6A2A-434F-803A-C143C9A56B64}" sibTransId="{38FDD6A8-D242-416F-B6F6-5C2B548B821F}"/>
    <dgm:cxn modelId="{2E8D6871-0F14-4F8F-A44F-2B43074820A2}" type="presOf" srcId="{715DFF7C-6148-4B5E-A2BB-BC2AAE456320}" destId="{5D980EE9-9D9A-414F-B8DA-0B12130356E4}" srcOrd="1" destOrd="0" presId="urn:microsoft.com/office/officeart/2005/8/layout/orgChart1"/>
    <dgm:cxn modelId="{4937B58A-5C52-4451-8CE1-E2C8880C85A1}" type="presOf" srcId="{FE9D8AD9-FF27-4C8A-9D83-49C4407CDB6F}" destId="{E3875B6A-D9A9-495A-9C0C-5D5CCD818955}" srcOrd="0" destOrd="0" presId="urn:microsoft.com/office/officeart/2005/8/layout/orgChart1"/>
    <dgm:cxn modelId="{57EA673A-3B64-40A4-A85E-0722E063C609}" type="presOf" srcId="{9045879E-F7B2-4E3A-BF5B-1BD64E2870C3}" destId="{EBEEEFEB-2689-424B-A001-BA0B175C4714}" srcOrd="1" destOrd="0" presId="urn:microsoft.com/office/officeart/2005/8/layout/orgChart1"/>
    <dgm:cxn modelId="{6D964518-E7A1-4B84-9B20-73B38F27555A}" type="presOf" srcId="{D8B18A63-7C32-4135-A7AE-32786F28647E}" destId="{D4FED3FB-49E7-44DC-8EE6-79691BDE05ED}" srcOrd="0" destOrd="0" presId="urn:microsoft.com/office/officeart/2005/8/layout/orgChart1"/>
    <dgm:cxn modelId="{939DF433-2D4A-410B-8693-1A500050019F}" type="presOf" srcId="{004ED2E3-E266-4CE6-99C5-56D505334717}" destId="{8CC263EC-853B-4DDC-B724-4F45023FC25D}" srcOrd="1" destOrd="0" presId="urn:microsoft.com/office/officeart/2005/8/layout/orgChart1"/>
    <dgm:cxn modelId="{B22A35E8-8E34-4911-A382-E710F4EEC409}" type="presOf" srcId="{BA3EF9A7-E7CD-49A2-B3BE-F819703DF8C3}" destId="{FC45A8C2-59B4-4EBB-B355-1D1B79E2F321}" srcOrd="0" destOrd="0" presId="urn:microsoft.com/office/officeart/2005/8/layout/orgChart1"/>
    <dgm:cxn modelId="{D23CBCB9-1DE9-479E-813B-B3D01D715780}" type="presOf" srcId="{C641639E-3814-449E-B301-4FF44D8A6AF1}" destId="{FC8822C4-AFC1-4C94-B05A-C54D498B499D}" srcOrd="1" destOrd="0" presId="urn:microsoft.com/office/officeart/2005/8/layout/orgChart1"/>
    <dgm:cxn modelId="{E24849AE-5CF6-483C-85BB-8C5F4477D14B}" srcId="{C641639E-3814-449E-B301-4FF44D8A6AF1}" destId="{12616E06-38E3-4AF8-872D-68805F95B144}" srcOrd="3" destOrd="0" parTransId="{1C2CEF0B-C538-43BC-BCE5-2CD127FD298D}" sibTransId="{580CF693-07FF-4A21-AE0B-F322F2229A90}"/>
    <dgm:cxn modelId="{113022C0-0939-4928-858C-E095FFD85174}" type="presOf" srcId="{AF24F919-F566-4834-A35C-60397B88FA53}" destId="{F54981BC-2567-4E0F-8E81-C6781CE77339}" srcOrd="0" destOrd="0" presId="urn:microsoft.com/office/officeart/2005/8/layout/orgChart1"/>
    <dgm:cxn modelId="{58E78D65-3670-48DC-BE01-8002E9D189B1}" srcId="{1B1FDD4A-0316-4643-AE67-5FFE705AD41F}" destId="{9045879E-F7B2-4E3A-BF5B-1BD64E2870C3}" srcOrd="0" destOrd="0" parTransId="{0F4752C9-F6BC-4AB7-ACE5-8D3764D5BE52}" sibTransId="{93FE3542-0D83-40DD-A8A0-8844EFABA531}"/>
    <dgm:cxn modelId="{19788EB3-03BB-4F82-B254-B302329CCDCA}" srcId="{C641639E-3814-449E-B301-4FF44D8A6AF1}" destId="{FDC03CFA-6DEC-4098-AB6F-7C1A8FCA3EE2}" srcOrd="1" destOrd="0" parTransId="{7C657FCC-EBB5-4B08-8931-DBF375E92F11}" sibTransId="{AC463AB7-7224-49D2-9422-6171D9DCF524}"/>
    <dgm:cxn modelId="{AD959CB8-8BEC-412F-981A-08AA61C5878C}" srcId="{541352ED-9CC5-40EA-9AA6-6050F4DFE8A8}" destId="{F2C2BEBC-362E-40C0-9921-C63A7AF09683}" srcOrd="0" destOrd="0" parTransId="{BB352411-0758-4385-963B-BA1E7565A0E7}" sibTransId="{EB9D0026-5676-4C57-B5CD-45D22FBA4443}"/>
    <dgm:cxn modelId="{014CC009-3455-4B73-92D2-706DEF18A0F1}" srcId="{70931612-FFB6-4C8D-97A6-B66EEA5A6BA9}" destId="{85391F48-DF95-4063-849D-8605043ED5C7}" srcOrd="2" destOrd="0" parTransId="{EA1AED88-EA23-4C85-9E27-2BAB2DFD5669}" sibTransId="{49FFAB6F-580A-414A-B0EE-95A9E6DD00FB}"/>
    <dgm:cxn modelId="{F139F069-218F-4FCC-9C35-A6D10CA28A59}" type="presOf" srcId="{009F2996-F1AB-4EA1-A6D1-D5AB4DD35EF5}" destId="{4D41FE36-A979-41B4-86C0-E8F699D8CAC9}" srcOrd="1" destOrd="0" presId="urn:microsoft.com/office/officeart/2005/8/layout/orgChart1"/>
    <dgm:cxn modelId="{33D236EF-1558-4F6D-A631-E19E00C71B48}" type="presOf" srcId="{801BA501-E9FA-4E85-9A60-854FD70C44A0}" destId="{902D8BAF-BA45-4BB7-859C-01212BA1FE90}" srcOrd="0" destOrd="0" presId="urn:microsoft.com/office/officeart/2005/8/layout/orgChart1"/>
    <dgm:cxn modelId="{81C3D90B-03F7-4201-9110-6BDDEDDF3A4D}" srcId="{5A2A9251-C0CF-4EBC-B815-FB3A4F37B474}" destId="{3C4404FB-AB47-4A4E-9291-7812564503D7}" srcOrd="0" destOrd="0" parTransId="{1E53BE0C-370E-4F36-9ED4-7AFD29EBF6B8}" sibTransId="{0108A018-42F1-4F23-9100-89B427883BD1}"/>
    <dgm:cxn modelId="{ED294FE5-6133-4C58-8BF2-005A04F37F55}" type="presOf" srcId="{CEF85CB2-9FCB-488F-92CF-1AD6B18AF834}" destId="{985B2EEC-90E7-4C7B-84AC-E3B8D83F133A}" srcOrd="1" destOrd="0" presId="urn:microsoft.com/office/officeart/2005/8/layout/orgChart1"/>
    <dgm:cxn modelId="{0E9AFC34-6393-4F7B-B93C-3573BC09398A}" srcId="{801BA501-E9FA-4E85-9A60-854FD70C44A0}" destId="{47320B7B-5D03-4E30-9F08-5D0A0DE21DF6}" srcOrd="0" destOrd="0" parTransId="{1F28836B-A5FD-471A-ABC2-06236DAF8BBA}" sibTransId="{BB029C7B-5608-4D25-AB82-8ECEA7A15A64}"/>
    <dgm:cxn modelId="{AB4E96D5-D105-422E-B6A0-030139500800}" type="presOf" srcId="{D817D727-AE31-4C19-9EB4-2AFA93DC30BF}" destId="{3018D04C-BEB8-43E7-984D-37961A836043}" srcOrd="0" destOrd="0" presId="urn:microsoft.com/office/officeart/2005/8/layout/orgChart1"/>
    <dgm:cxn modelId="{DB4B8EDE-0DB1-4190-9DBD-DA88FF343458}" type="presParOf" srcId="{A74A0C58-E9DB-428E-8742-C8FC86E5658A}" destId="{495F9030-E8FF-4A1C-AE58-9C9CD992746F}" srcOrd="0" destOrd="0" presId="urn:microsoft.com/office/officeart/2005/8/layout/orgChart1"/>
    <dgm:cxn modelId="{4DF15ABE-87DA-40B1-91E1-9B5EE5D6482B}" type="presParOf" srcId="{495F9030-E8FF-4A1C-AE58-9C9CD992746F}" destId="{6C9F21BC-0D50-45BB-9BCA-841C5AF88F6E}" srcOrd="0" destOrd="0" presId="urn:microsoft.com/office/officeart/2005/8/layout/orgChart1"/>
    <dgm:cxn modelId="{E26D62C4-2F32-4A25-BC2B-AB919E547BFD}" type="presParOf" srcId="{6C9F21BC-0D50-45BB-9BCA-841C5AF88F6E}" destId="{716DDDD7-DF16-4CB2-AFAF-216414EC052C}" srcOrd="0" destOrd="0" presId="urn:microsoft.com/office/officeart/2005/8/layout/orgChart1"/>
    <dgm:cxn modelId="{49AC3021-906E-49B0-8C1B-96DE5699930A}" type="presParOf" srcId="{6C9F21BC-0D50-45BB-9BCA-841C5AF88F6E}" destId="{58259337-57AC-4BE5-A000-CEFD50B486C1}" srcOrd="1" destOrd="0" presId="urn:microsoft.com/office/officeart/2005/8/layout/orgChart1"/>
    <dgm:cxn modelId="{5F8C7F25-C84B-47D8-8E0F-90ED441ABA21}" type="presParOf" srcId="{495F9030-E8FF-4A1C-AE58-9C9CD992746F}" destId="{33177E85-EB55-4C9C-A688-734ED13DEDE8}" srcOrd="1" destOrd="0" presId="urn:microsoft.com/office/officeart/2005/8/layout/orgChart1"/>
    <dgm:cxn modelId="{4FEDE5DF-4132-4685-9413-20D4466C4AA1}" type="presParOf" srcId="{33177E85-EB55-4C9C-A688-734ED13DEDE8}" destId="{8F42ED76-85FB-40AA-BBBC-CA6B08943BB0}" srcOrd="0" destOrd="0" presId="urn:microsoft.com/office/officeart/2005/8/layout/orgChart1"/>
    <dgm:cxn modelId="{5674A893-67DA-4C8A-8A1B-F26E656D2836}" type="presParOf" srcId="{33177E85-EB55-4C9C-A688-734ED13DEDE8}" destId="{13238B83-8EAE-4C56-8BE2-5AA596C26CCA}" srcOrd="1" destOrd="0" presId="urn:microsoft.com/office/officeart/2005/8/layout/orgChart1"/>
    <dgm:cxn modelId="{B608D6E5-9D72-4D56-968E-341E5C1644DA}" type="presParOf" srcId="{13238B83-8EAE-4C56-8BE2-5AA596C26CCA}" destId="{FE4973E1-3FD6-4A12-B024-6323BB20ED33}" srcOrd="0" destOrd="0" presId="urn:microsoft.com/office/officeart/2005/8/layout/orgChart1"/>
    <dgm:cxn modelId="{3A435C86-3AFC-4FDE-8EB6-3F2FD4F50A7C}" type="presParOf" srcId="{FE4973E1-3FD6-4A12-B024-6323BB20ED33}" destId="{A02B2F30-E39C-41A6-88E8-A2805A021DD4}" srcOrd="0" destOrd="0" presId="urn:microsoft.com/office/officeart/2005/8/layout/orgChart1"/>
    <dgm:cxn modelId="{87280514-D5BB-40B1-994B-46E5A527DE2A}" type="presParOf" srcId="{FE4973E1-3FD6-4A12-B024-6323BB20ED33}" destId="{380EB875-644B-4C4B-BEC8-2E2C38DD4D60}" srcOrd="1" destOrd="0" presId="urn:microsoft.com/office/officeart/2005/8/layout/orgChart1"/>
    <dgm:cxn modelId="{4AB51CBF-23C1-4DB4-9FD1-5FE54DF5839F}" type="presParOf" srcId="{13238B83-8EAE-4C56-8BE2-5AA596C26CCA}" destId="{5349A1D9-C2D2-4222-874F-FF281F06D021}" srcOrd="1" destOrd="0" presId="urn:microsoft.com/office/officeart/2005/8/layout/orgChart1"/>
    <dgm:cxn modelId="{6AE55143-F786-4D6E-A2B7-FF7F9D6203F1}" type="presParOf" srcId="{5349A1D9-C2D2-4222-874F-FF281F06D021}" destId="{1A4AEC89-FD1F-480A-A433-25A6A6CE4348}" srcOrd="0" destOrd="0" presId="urn:microsoft.com/office/officeart/2005/8/layout/orgChart1"/>
    <dgm:cxn modelId="{5FD86674-F20A-43A7-8C62-3B48B9E2CA9E}" type="presParOf" srcId="{5349A1D9-C2D2-4222-874F-FF281F06D021}" destId="{19A8C1F6-B7D1-42EA-BE9B-735492F7E27D}" srcOrd="1" destOrd="0" presId="urn:microsoft.com/office/officeart/2005/8/layout/orgChart1"/>
    <dgm:cxn modelId="{E7849E5C-5C23-4923-ABC5-EE66D3A94825}" type="presParOf" srcId="{19A8C1F6-B7D1-42EA-BE9B-735492F7E27D}" destId="{C8433B07-891B-4832-AB51-67055805C040}" srcOrd="0" destOrd="0" presId="urn:microsoft.com/office/officeart/2005/8/layout/orgChart1"/>
    <dgm:cxn modelId="{6A96FBCF-B568-47B3-9C6A-C87355CC6650}" type="presParOf" srcId="{C8433B07-891B-4832-AB51-67055805C040}" destId="{08E7D250-7746-4283-B961-F9D159F58533}" srcOrd="0" destOrd="0" presId="urn:microsoft.com/office/officeart/2005/8/layout/orgChart1"/>
    <dgm:cxn modelId="{6E97BF64-78DD-40DE-A2FD-B3A1AD698DD7}" type="presParOf" srcId="{C8433B07-891B-4832-AB51-67055805C040}" destId="{76ED67B2-B665-4386-B369-CACCB5792A5A}" srcOrd="1" destOrd="0" presId="urn:microsoft.com/office/officeart/2005/8/layout/orgChart1"/>
    <dgm:cxn modelId="{659FA6C8-97A2-46EF-BB3D-2D5F5AAEAB5F}" type="presParOf" srcId="{19A8C1F6-B7D1-42EA-BE9B-735492F7E27D}" destId="{135EE5AF-881D-4FD3-A028-44588D84A583}" srcOrd="1" destOrd="0" presId="urn:microsoft.com/office/officeart/2005/8/layout/orgChart1"/>
    <dgm:cxn modelId="{D10E1C23-44E8-43BD-B9E3-50FC9F22B95E}" type="presParOf" srcId="{135EE5AF-881D-4FD3-A028-44588D84A583}" destId="{32BA3E3E-70E3-4A61-95F9-136BF16FB127}" srcOrd="0" destOrd="0" presId="urn:microsoft.com/office/officeart/2005/8/layout/orgChart1"/>
    <dgm:cxn modelId="{32C63721-B50A-4807-833C-86186C178BA9}" type="presParOf" srcId="{135EE5AF-881D-4FD3-A028-44588D84A583}" destId="{CEE5A8A8-B909-46C6-BD4E-51EBF0006322}" srcOrd="1" destOrd="0" presId="urn:microsoft.com/office/officeart/2005/8/layout/orgChart1"/>
    <dgm:cxn modelId="{A1AF51E0-B2D8-4AEE-990A-BD275924FEED}" type="presParOf" srcId="{CEE5A8A8-B909-46C6-BD4E-51EBF0006322}" destId="{18D5A7DF-8995-4B42-BB63-EFCB9D36AEC7}" srcOrd="0" destOrd="0" presId="urn:microsoft.com/office/officeart/2005/8/layout/orgChart1"/>
    <dgm:cxn modelId="{180D703E-48A1-4889-B9F4-B20B9E6FA465}" type="presParOf" srcId="{18D5A7DF-8995-4B42-BB63-EFCB9D36AEC7}" destId="{111F4E48-3A09-422A-92A8-F60B84F259E7}" srcOrd="0" destOrd="0" presId="urn:microsoft.com/office/officeart/2005/8/layout/orgChart1"/>
    <dgm:cxn modelId="{656B0509-BFD5-471A-896D-EE00B81FE053}" type="presParOf" srcId="{18D5A7DF-8995-4B42-BB63-EFCB9D36AEC7}" destId="{8CC263EC-853B-4DDC-B724-4F45023FC25D}" srcOrd="1" destOrd="0" presId="urn:microsoft.com/office/officeart/2005/8/layout/orgChart1"/>
    <dgm:cxn modelId="{57397719-8203-4973-9788-61D8D6A06BF7}" type="presParOf" srcId="{CEE5A8A8-B909-46C6-BD4E-51EBF0006322}" destId="{B79DE2CB-934E-447F-89C3-F92FCF275503}" srcOrd="1" destOrd="0" presId="urn:microsoft.com/office/officeart/2005/8/layout/orgChart1"/>
    <dgm:cxn modelId="{0510D461-1A02-45AD-B992-23D8F42DC2E2}" type="presParOf" srcId="{CEE5A8A8-B909-46C6-BD4E-51EBF0006322}" destId="{859FC103-D658-41D7-9D92-96C41CF28E66}" srcOrd="2" destOrd="0" presId="urn:microsoft.com/office/officeart/2005/8/layout/orgChart1"/>
    <dgm:cxn modelId="{5C18653E-FB51-4C79-A97F-DD596365802E}" type="presParOf" srcId="{19A8C1F6-B7D1-42EA-BE9B-735492F7E27D}" destId="{4BA9F7FE-3D07-406C-BA69-07193E8F8C53}" srcOrd="2" destOrd="0" presId="urn:microsoft.com/office/officeart/2005/8/layout/orgChart1"/>
    <dgm:cxn modelId="{3FFEE9E5-F3FB-4267-949C-F440F1D01921}" type="presParOf" srcId="{13238B83-8EAE-4C56-8BE2-5AA596C26CCA}" destId="{D18A4244-B04C-433E-AD81-0B10B9F53314}" srcOrd="2" destOrd="0" presId="urn:microsoft.com/office/officeart/2005/8/layout/orgChart1"/>
    <dgm:cxn modelId="{5BD50083-BE65-4E46-A3B0-AE8D2AB9339D}" type="presParOf" srcId="{33177E85-EB55-4C9C-A688-734ED13DEDE8}" destId="{BBB356FA-49D0-4C78-808E-17415FAA16DE}" srcOrd="2" destOrd="0" presId="urn:microsoft.com/office/officeart/2005/8/layout/orgChart1"/>
    <dgm:cxn modelId="{B72027A1-03BB-43B7-A724-7B9EBDA6B0D3}" type="presParOf" srcId="{33177E85-EB55-4C9C-A688-734ED13DEDE8}" destId="{5FC1D725-2449-4FE2-B154-0DAF46AA09C0}" srcOrd="3" destOrd="0" presId="urn:microsoft.com/office/officeart/2005/8/layout/orgChart1"/>
    <dgm:cxn modelId="{450763B6-45C0-4AE9-9F4F-A004DBCAF0A6}" type="presParOf" srcId="{5FC1D725-2449-4FE2-B154-0DAF46AA09C0}" destId="{569EB04F-9C1D-42B6-896A-425574FBB2BF}" srcOrd="0" destOrd="0" presId="urn:microsoft.com/office/officeart/2005/8/layout/orgChart1"/>
    <dgm:cxn modelId="{4736CBCC-5F5A-4C2D-B3D1-7A1DD6885793}" type="presParOf" srcId="{569EB04F-9C1D-42B6-896A-425574FBB2BF}" destId="{F54981BC-2567-4E0F-8E81-C6781CE77339}" srcOrd="0" destOrd="0" presId="urn:microsoft.com/office/officeart/2005/8/layout/orgChart1"/>
    <dgm:cxn modelId="{A61B501B-B606-476F-8792-511FB17B37B7}" type="presParOf" srcId="{569EB04F-9C1D-42B6-896A-425574FBB2BF}" destId="{74EBA201-339A-46DC-AE9D-7ED18A54C20B}" srcOrd="1" destOrd="0" presId="urn:microsoft.com/office/officeart/2005/8/layout/orgChart1"/>
    <dgm:cxn modelId="{F774D5F6-E4C2-4B04-B234-5441629A5824}" type="presParOf" srcId="{5FC1D725-2449-4FE2-B154-0DAF46AA09C0}" destId="{C1B07E4B-7574-4D3C-B75F-EBDEA855B5EB}" srcOrd="1" destOrd="0" presId="urn:microsoft.com/office/officeart/2005/8/layout/orgChart1"/>
    <dgm:cxn modelId="{2B854A09-E7C3-404B-AFAD-8D9DF92A1A64}" type="presParOf" srcId="{C1B07E4B-7574-4D3C-B75F-EBDEA855B5EB}" destId="{A3732FE4-366F-462D-B022-41B509608BB3}" srcOrd="0" destOrd="0" presId="urn:microsoft.com/office/officeart/2005/8/layout/orgChart1"/>
    <dgm:cxn modelId="{05DAFBEE-7BDA-4793-B55B-920400247B96}" type="presParOf" srcId="{C1B07E4B-7574-4D3C-B75F-EBDEA855B5EB}" destId="{A4DAC756-6666-4BC8-A86A-7FA2201036E4}" srcOrd="1" destOrd="0" presId="urn:microsoft.com/office/officeart/2005/8/layout/orgChart1"/>
    <dgm:cxn modelId="{B2B32A07-95BA-43ED-8373-735CE644E714}" type="presParOf" srcId="{A4DAC756-6666-4BC8-A86A-7FA2201036E4}" destId="{F748583C-03DB-4210-B24F-1E781F6E366A}" srcOrd="0" destOrd="0" presId="urn:microsoft.com/office/officeart/2005/8/layout/orgChart1"/>
    <dgm:cxn modelId="{D7A62994-6DDD-415D-9212-377C634A6D6F}" type="presParOf" srcId="{F748583C-03DB-4210-B24F-1E781F6E366A}" destId="{6DF25F1D-9664-44E8-A65E-EE10E971117C}" srcOrd="0" destOrd="0" presId="urn:microsoft.com/office/officeart/2005/8/layout/orgChart1"/>
    <dgm:cxn modelId="{2D84A69A-EC71-4562-8149-D175AE4DD2E9}" type="presParOf" srcId="{F748583C-03DB-4210-B24F-1E781F6E366A}" destId="{3EF03501-1DB5-4413-96F3-CDF815E19A46}" srcOrd="1" destOrd="0" presId="urn:microsoft.com/office/officeart/2005/8/layout/orgChart1"/>
    <dgm:cxn modelId="{07AFD209-5173-450E-A444-8541A4FCDA2F}" type="presParOf" srcId="{A4DAC756-6666-4BC8-A86A-7FA2201036E4}" destId="{594513C1-0D21-40C9-9A35-91973FD7B243}" srcOrd="1" destOrd="0" presId="urn:microsoft.com/office/officeart/2005/8/layout/orgChart1"/>
    <dgm:cxn modelId="{F4B7FACE-062C-4108-A1F7-8E5BC2400436}" type="presParOf" srcId="{594513C1-0D21-40C9-9A35-91973FD7B243}" destId="{E4D855B7-F6CC-4830-937E-8506925A08D9}" srcOrd="0" destOrd="0" presId="urn:microsoft.com/office/officeart/2005/8/layout/orgChart1"/>
    <dgm:cxn modelId="{BB30413E-9C7D-467E-81A1-2B1890D1D3EB}" type="presParOf" srcId="{594513C1-0D21-40C9-9A35-91973FD7B243}" destId="{1A351838-6F3B-48BF-8A78-FD1D007F5AA5}" srcOrd="1" destOrd="0" presId="urn:microsoft.com/office/officeart/2005/8/layout/orgChart1"/>
    <dgm:cxn modelId="{44739AF4-4F99-4067-ADCD-3F087B230BF6}" type="presParOf" srcId="{1A351838-6F3B-48BF-8A78-FD1D007F5AA5}" destId="{CBB3F078-CF96-4183-8519-D600EDE7B0FC}" srcOrd="0" destOrd="0" presId="urn:microsoft.com/office/officeart/2005/8/layout/orgChart1"/>
    <dgm:cxn modelId="{9CDC3FBA-4B99-4D37-825E-849BF73E540C}" type="presParOf" srcId="{CBB3F078-CF96-4183-8519-D600EDE7B0FC}" destId="{52364205-A041-466D-AE03-DDB06797776A}" srcOrd="0" destOrd="0" presId="urn:microsoft.com/office/officeart/2005/8/layout/orgChart1"/>
    <dgm:cxn modelId="{5BA15222-5548-434A-A7BD-38DDA19F22E8}" type="presParOf" srcId="{CBB3F078-CF96-4183-8519-D600EDE7B0FC}" destId="{C917C585-5E9B-4D83-A7B5-B8CCE234C13B}" srcOrd="1" destOrd="0" presId="urn:microsoft.com/office/officeart/2005/8/layout/orgChart1"/>
    <dgm:cxn modelId="{E5AF9B27-4A24-40B8-8341-A14DC614246F}" type="presParOf" srcId="{1A351838-6F3B-48BF-8A78-FD1D007F5AA5}" destId="{98201FD0-4F0C-4B3D-9205-AEA6574A04D3}" srcOrd="1" destOrd="0" presId="urn:microsoft.com/office/officeart/2005/8/layout/orgChart1"/>
    <dgm:cxn modelId="{EF2FAE99-57C2-40B5-BA59-0FCB35245045}" type="presParOf" srcId="{98201FD0-4F0C-4B3D-9205-AEA6574A04D3}" destId="{FFD5CD92-C415-4685-A024-D58BF0C8C011}" srcOrd="0" destOrd="0" presId="urn:microsoft.com/office/officeart/2005/8/layout/orgChart1"/>
    <dgm:cxn modelId="{19F10372-695D-452A-89B1-C45D55C6C2B3}" type="presParOf" srcId="{98201FD0-4F0C-4B3D-9205-AEA6574A04D3}" destId="{C157136D-0D6C-4DF0-995D-043A6F6A5C91}" srcOrd="1" destOrd="0" presId="urn:microsoft.com/office/officeart/2005/8/layout/orgChart1"/>
    <dgm:cxn modelId="{BBF2708E-F44B-4FCC-B79E-C70C8011F6E6}" type="presParOf" srcId="{C157136D-0D6C-4DF0-995D-043A6F6A5C91}" destId="{870CCEEC-94AA-45D5-A5D6-228702C3D5D9}" srcOrd="0" destOrd="0" presId="urn:microsoft.com/office/officeart/2005/8/layout/orgChart1"/>
    <dgm:cxn modelId="{29DE8C39-B822-4FDC-A91F-9C2EC000DE4B}" type="presParOf" srcId="{870CCEEC-94AA-45D5-A5D6-228702C3D5D9}" destId="{31994360-1CA1-4427-81B5-14AECBFC3E35}" srcOrd="0" destOrd="0" presId="urn:microsoft.com/office/officeart/2005/8/layout/orgChart1"/>
    <dgm:cxn modelId="{D65187A4-42EE-46B7-8410-BE82C24C921C}" type="presParOf" srcId="{870CCEEC-94AA-45D5-A5D6-228702C3D5D9}" destId="{A3429BFC-8768-4E00-B8E8-A4DF7F21EE77}" srcOrd="1" destOrd="0" presId="urn:microsoft.com/office/officeart/2005/8/layout/orgChart1"/>
    <dgm:cxn modelId="{96C9AC3B-6ADC-4E57-84EB-FC1BA997DD26}" type="presParOf" srcId="{C157136D-0D6C-4DF0-995D-043A6F6A5C91}" destId="{04DD2A14-4ED7-49E6-878E-6925B4D90533}" srcOrd="1" destOrd="0" presId="urn:microsoft.com/office/officeart/2005/8/layout/orgChart1"/>
    <dgm:cxn modelId="{722802C8-611A-4903-9A50-83F64439941B}" type="presParOf" srcId="{C157136D-0D6C-4DF0-995D-043A6F6A5C91}" destId="{6EFEF43B-225F-4471-85DC-DBD11EF264DE}" srcOrd="2" destOrd="0" presId="urn:microsoft.com/office/officeart/2005/8/layout/orgChart1"/>
    <dgm:cxn modelId="{84E31E04-363F-4F8E-AD21-093F8B24BF6E}" type="presParOf" srcId="{1A351838-6F3B-48BF-8A78-FD1D007F5AA5}" destId="{4A058377-D2EF-4875-9AE8-E9B3F8A2CB82}" srcOrd="2" destOrd="0" presId="urn:microsoft.com/office/officeart/2005/8/layout/orgChart1"/>
    <dgm:cxn modelId="{0D4C35EC-6B5E-4B8C-89A2-83E7C1F9D649}" type="presParOf" srcId="{A4DAC756-6666-4BC8-A86A-7FA2201036E4}" destId="{C5EC32D1-8ED3-49EB-AC76-12342EE26C17}" srcOrd="2" destOrd="0" presId="urn:microsoft.com/office/officeart/2005/8/layout/orgChart1"/>
    <dgm:cxn modelId="{676A5E6C-F12D-4595-B623-64C43ED7D4AB}" type="presParOf" srcId="{C1B07E4B-7574-4D3C-B75F-EBDEA855B5EB}" destId="{281C3818-CDDF-42B5-851E-6AF946B87467}" srcOrd="2" destOrd="0" presId="urn:microsoft.com/office/officeart/2005/8/layout/orgChart1"/>
    <dgm:cxn modelId="{4F5873FA-E63F-47B5-B34B-89E63D3CA3D5}" type="presParOf" srcId="{C1B07E4B-7574-4D3C-B75F-EBDEA855B5EB}" destId="{FD53FA1A-B6BD-488B-806F-8AB2E4009DDA}" srcOrd="3" destOrd="0" presId="urn:microsoft.com/office/officeart/2005/8/layout/orgChart1"/>
    <dgm:cxn modelId="{8028B813-D16F-4AF5-944C-B3BB84EAA611}" type="presParOf" srcId="{FD53FA1A-B6BD-488B-806F-8AB2E4009DDA}" destId="{6E6BD724-82CF-4C65-93B2-12942A26B884}" srcOrd="0" destOrd="0" presId="urn:microsoft.com/office/officeart/2005/8/layout/orgChart1"/>
    <dgm:cxn modelId="{F595BB14-46BD-42ED-90C1-F658EF396541}" type="presParOf" srcId="{6E6BD724-82CF-4C65-93B2-12942A26B884}" destId="{8B2C9885-7BAB-4A90-BB69-D903A18690F2}" srcOrd="0" destOrd="0" presId="urn:microsoft.com/office/officeart/2005/8/layout/orgChart1"/>
    <dgm:cxn modelId="{88E44A8F-2837-44F3-9705-FDE62A966CDE}" type="presParOf" srcId="{6E6BD724-82CF-4C65-93B2-12942A26B884}" destId="{4D41FE36-A979-41B4-86C0-E8F699D8CAC9}" srcOrd="1" destOrd="0" presId="urn:microsoft.com/office/officeart/2005/8/layout/orgChart1"/>
    <dgm:cxn modelId="{62225FC7-AD27-4A1B-A26F-9689C13B4881}" type="presParOf" srcId="{FD53FA1A-B6BD-488B-806F-8AB2E4009DDA}" destId="{E429ACF6-9C04-4F9C-A54E-842E51C3ABBB}" srcOrd="1" destOrd="0" presId="urn:microsoft.com/office/officeart/2005/8/layout/orgChart1"/>
    <dgm:cxn modelId="{BE84BFE4-62A7-4C86-8FDB-4C11E0403EE7}" type="presParOf" srcId="{E429ACF6-9C04-4F9C-A54E-842E51C3ABBB}" destId="{277116F8-95B1-4B27-94CE-28D149F898A0}" srcOrd="0" destOrd="0" presId="urn:microsoft.com/office/officeart/2005/8/layout/orgChart1"/>
    <dgm:cxn modelId="{9A02D1CF-5ADE-40E9-9CC9-F53A4C26321D}" type="presParOf" srcId="{E429ACF6-9C04-4F9C-A54E-842E51C3ABBB}" destId="{2E39E5A1-C011-4486-9449-C9B219C930A1}" srcOrd="1" destOrd="0" presId="urn:microsoft.com/office/officeart/2005/8/layout/orgChart1"/>
    <dgm:cxn modelId="{98ABD7E8-D5CF-4EF1-AB10-843D888112EB}" type="presParOf" srcId="{2E39E5A1-C011-4486-9449-C9B219C930A1}" destId="{542F3538-498E-4437-AC67-4DAA95A9C97B}" srcOrd="0" destOrd="0" presId="urn:microsoft.com/office/officeart/2005/8/layout/orgChart1"/>
    <dgm:cxn modelId="{BB975455-E7F6-46C5-A2CC-3EFFC2360683}" type="presParOf" srcId="{542F3538-498E-4437-AC67-4DAA95A9C97B}" destId="{DCA5572B-ECE1-488F-86D9-64CB07CAB9F5}" srcOrd="0" destOrd="0" presId="urn:microsoft.com/office/officeart/2005/8/layout/orgChart1"/>
    <dgm:cxn modelId="{EDEA8DC7-883D-4CF2-988F-ED8ADA202B73}" type="presParOf" srcId="{542F3538-498E-4437-AC67-4DAA95A9C97B}" destId="{49FC0165-8B48-435F-A26F-FE09555BB6F0}" srcOrd="1" destOrd="0" presId="urn:microsoft.com/office/officeart/2005/8/layout/orgChart1"/>
    <dgm:cxn modelId="{1DE33BE9-E822-4FF6-BB6A-72F613F4758A}" type="presParOf" srcId="{2E39E5A1-C011-4486-9449-C9B219C930A1}" destId="{A47BED26-059C-4998-B4D9-CA7A15D1DB0F}" srcOrd="1" destOrd="0" presId="urn:microsoft.com/office/officeart/2005/8/layout/orgChart1"/>
    <dgm:cxn modelId="{A1D36A9C-F1A6-4115-B0E2-E2F252E7748A}" type="presParOf" srcId="{A47BED26-059C-4998-B4D9-CA7A15D1DB0F}" destId="{D178DFED-8786-40AC-91A9-745B01D027CB}" srcOrd="0" destOrd="0" presId="urn:microsoft.com/office/officeart/2005/8/layout/orgChart1"/>
    <dgm:cxn modelId="{A4CE8F5E-2355-4F0C-9311-F8F190D581BB}" type="presParOf" srcId="{A47BED26-059C-4998-B4D9-CA7A15D1DB0F}" destId="{F872253E-5D26-4974-A3C9-2C8ED88C4FDC}" srcOrd="1" destOrd="0" presId="urn:microsoft.com/office/officeart/2005/8/layout/orgChart1"/>
    <dgm:cxn modelId="{ED6F6DE1-5C20-4A36-8ED5-C3B7A447B934}" type="presParOf" srcId="{F872253E-5D26-4974-A3C9-2C8ED88C4FDC}" destId="{BAE839C8-2AA6-4403-B328-67C1A96B94AC}" srcOrd="0" destOrd="0" presId="urn:microsoft.com/office/officeart/2005/8/layout/orgChart1"/>
    <dgm:cxn modelId="{A1C9913A-FFA2-4301-9EDB-366696308B85}" type="presParOf" srcId="{BAE839C8-2AA6-4403-B328-67C1A96B94AC}" destId="{3018D04C-BEB8-43E7-984D-37961A836043}" srcOrd="0" destOrd="0" presId="urn:microsoft.com/office/officeart/2005/8/layout/orgChart1"/>
    <dgm:cxn modelId="{0A77835C-1208-49EA-9F77-D2B2493BBE91}" type="presParOf" srcId="{BAE839C8-2AA6-4403-B328-67C1A96B94AC}" destId="{59E2C346-406C-469F-B789-635520408594}" srcOrd="1" destOrd="0" presId="urn:microsoft.com/office/officeart/2005/8/layout/orgChart1"/>
    <dgm:cxn modelId="{7694AF45-C093-4870-92F6-6863776FD0A3}" type="presParOf" srcId="{F872253E-5D26-4974-A3C9-2C8ED88C4FDC}" destId="{8D425F5D-3BED-43A6-A7DF-6A8ED71EB154}" srcOrd="1" destOrd="0" presId="urn:microsoft.com/office/officeart/2005/8/layout/orgChart1"/>
    <dgm:cxn modelId="{A06C7B1F-97E3-4DCB-A3CE-E4F3E0D65EF3}" type="presParOf" srcId="{F872253E-5D26-4974-A3C9-2C8ED88C4FDC}" destId="{1A3670B7-D2A9-4E1D-B218-2014762B8C8B}" srcOrd="2" destOrd="0" presId="urn:microsoft.com/office/officeart/2005/8/layout/orgChart1"/>
    <dgm:cxn modelId="{44EE5C6E-0FF5-49E1-A0D2-D8C34A5704CF}" type="presParOf" srcId="{2E39E5A1-C011-4486-9449-C9B219C930A1}" destId="{85B939A7-E515-4196-998D-1DDD9353AEE1}" srcOrd="2" destOrd="0" presId="urn:microsoft.com/office/officeart/2005/8/layout/orgChart1"/>
    <dgm:cxn modelId="{1C8B63AC-3C0E-450D-BC3D-2FB64BCD969E}" type="presParOf" srcId="{FD53FA1A-B6BD-488B-806F-8AB2E4009DDA}" destId="{F3E719B2-D013-436E-956C-9B09180CF729}" srcOrd="2" destOrd="0" presId="urn:microsoft.com/office/officeart/2005/8/layout/orgChart1"/>
    <dgm:cxn modelId="{A7881BCD-875F-4C3C-A480-CCD27F2D6845}" type="presParOf" srcId="{5FC1D725-2449-4FE2-B154-0DAF46AA09C0}" destId="{74DE1884-F5A4-47A5-A03C-C95AFB98510A}" srcOrd="2" destOrd="0" presId="urn:microsoft.com/office/officeart/2005/8/layout/orgChart1"/>
    <dgm:cxn modelId="{D8D5BFED-09FE-4784-B069-3D9B40A147D3}" type="presParOf" srcId="{33177E85-EB55-4C9C-A688-734ED13DEDE8}" destId="{680C77FC-188A-46DC-BDB5-CD7EE27773C1}" srcOrd="4" destOrd="0" presId="urn:microsoft.com/office/officeart/2005/8/layout/orgChart1"/>
    <dgm:cxn modelId="{C065F61E-0ED9-4966-9146-972C086CBAF7}" type="presParOf" srcId="{33177E85-EB55-4C9C-A688-734ED13DEDE8}" destId="{9D305835-6D97-4507-ADFA-7B4E1CC94272}" srcOrd="5" destOrd="0" presId="urn:microsoft.com/office/officeart/2005/8/layout/orgChart1"/>
    <dgm:cxn modelId="{6315C162-3735-4EB8-854C-131379474F59}" type="presParOf" srcId="{9D305835-6D97-4507-ADFA-7B4E1CC94272}" destId="{4FEC7218-54DC-4397-85A9-C7E76A62BB6F}" srcOrd="0" destOrd="0" presId="urn:microsoft.com/office/officeart/2005/8/layout/orgChart1"/>
    <dgm:cxn modelId="{D79FF5B8-7445-4149-A219-6C5BF4151CD2}" type="presParOf" srcId="{4FEC7218-54DC-4397-85A9-C7E76A62BB6F}" destId="{87E1B26F-EE29-4491-BB58-F6E3F807EBA9}" srcOrd="0" destOrd="0" presId="urn:microsoft.com/office/officeart/2005/8/layout/orgChart1"/>
    <dgm:cxn modelId="{B47FE083-2DEA-4E0C-88D3-730CBFCCE872}" type="presParOf" srcId="{4FEC7218-54DC-4397-85A9-C7E76A62BB6F}" destId="{1C61569C-AA87-4541-9F09-20883BEA9851}" srcOrd="1" destOrd="0" presId="urn:microsoft.com/office/officeart/2005/8/layout/orgChart1"/>
    <dgm:cxn modelId="{5F8CB082-D83B-4374-9A15-9BDE92FACA69}" type="presParOf" srcId="{9D305835-6D97-4507-ADFA-7B4E1CC94272}" destId="{D645630C-2C1D-46AE-8827-141A951DBB7C}" srcOrd="1" destOrd="0" presId="urn:microsoft.com/office/officeart/2005/8/layout/orgChart1"/>
    <dgm:cxn modelId="{D0E6BAA8-ED4B-4890-82E7-E3408C64518E}" type="presParOf" srcId="{D645630C-2C1D-46AE-8827-141A951DBB7C}" destId="{D27E86A6-66E3-4ABE-BFF3-0CFC3BF22BD3}" srcOrd="0" destOrd="0" presId="urn:microsoft.com/office/officeart/2005/8/layout/orgChart1"/>
    <dgm:cxn modelId="{0C603B5A-9DE9-4E0A-8D3C-23E25BE43BB0}" type="presParOf" srcId="{D645630C-2C1D-46AE-8827-141A951DBB7C}" destId="{E470ADE0-08C0-46B7-B8D1-140536AB054E}" srcOrd="1" destOrd="0" presId="urn:microsoft.com/office/officeart/2005/8/layout/orgChart1"/>
    <dgm:cxn modelId="{EBF6A19D-F11C-4CDC-B86A-7ABED8206763}" type="presParOf" srcId="{E470ADE0-08C0-46B7-B8D1-140536AB054E}" destId="{11357D37-8E07-48D1-A34E-FB0014A056D3}" srcOrd="0" destOrd="0" presId="urn:microsoft.com/office/officeart/2005/8/layout/orgChart1"/>
    <dgm:cxn modelId="{16ECE8D7-44FD-4BB8-A778-C54623103627}" type="presParOf" srcId="{11357D37-8E07-48D1-A34E-FB0014A056D3}" destId="{08B829A6-7FBD-4AD3-83F2-1A674D632DEF}" srcOrd="0" destOrd="0" presId="urn:microsoft.com/office/officeart/2005/8/layout/orgChart1"/>
    <dgm:cxn modelId="{21C5F8E8-CD22-47E2-985F-0E2DDA09DAAB}" type="presParOf" srcId="{11357D37-8E07-48D1-A34E-FB0014A056D3}" destId="{CE78618D-684E-41EE-9A0C-A38B64FEA503}" srcOrd="1" destOrd="0" presId="urn:microsoft.com/office/officeart/2005/8/layout/orgChart1"/>
    <dgm:cxn modelId="{9713053C-C7FB-48F0-A8DD-CB2F04604758}" type="presParOf" srcId="{E470ADE0-08C0-46B7-B8D1-140536AB054E}" destId="{348FCC70-8A95-4C87-84ED-7382D21D92E8}" srcOrd="1" destOrd="0" presId="urn:microsoft.com/office/officeart/2005/8/layout/orgChart1"/>
    <dgm:cxn modelId="{B1C85D0A-1B1A-48B8-A621-E26A6520C66B}" type="presParOf" srcId="{348FCC70-8A95-4C87-84ED-7382D21D92E8}" destId="{C49F7FA2-FA3F-4AC9-A064-4F7E854D177F}" srcOrd="0" destOrd="0" presId="urn:microsoft.com/office/officeart/2005/8/layout/orgChart1"/>
    <dgm:cxn modelId="{3FB200BB-6050-45B6-821D-530EBA37BC7C}" type="presParOf" srcId="{348FCC70-8A95-4C87-84ED-7382D21D92E8}" destId="{28FAFB72-40EF-46CB-9D94-22EAC8DDA965}" srcOrd="1" destOrd="0" presId="urn:microsoft.com/office/officeart/2005/8/layout/orgChart1"/>
    <dgm:cxn modelId="{BEE917FE-61F9-4E7C-AF72-371BCAA9B536}" type="presParOf" srcId="{28FAFB72-40EF-46CB-9D94-22EAC8DDA965}" destId="{0F2D0D26-4D1F-4E97-8919-F39101066B20}" srcOrd="0" destOrd="0" presId="urn:microsoft.com/office/officeart/2005/8/layout/orgChart1"/>
    <dgm:cxn modelId="{7D814233-ED5A-45FD-885E-ED06ADE36913}" type="presParOf" srcId="{0F2D0D26-4D1F-4E97-8919-F39101066B20}" destId="{EA28C770-C983-461D-9FD8-A7328B43AD35}" srcOrd="0" destOrd="0" presId="urn:microsoft.com/office/officeart/2005/8/layout/orgChart1"/>
    <dgm:cxn modelId="{3DA8E9B0-A659-416B-936B-F54DA2AA5642}" type="presParOf" srcId="{0F2D0D26-4D1F-4E97-8919-F39101066B20}" destId="{E0145561-6B36-48EB-AB1A-71B130306A95}" srcOrd="1" destOrd="0" presId="urn:microsoft.com/office/officeart/2005/8/layout/orgChart1"/>
    <dgm:cxn modelId="{30A4EF74-B7BB-48CC-BDD5-9A563DD78D46}" type="presParOf" srcId="{28FAFB72-40EF-46CB-9D94-22EAC8DDA965}" destId="{67624BDB-AD0F-46EB-A58F-D3D12D346396}" srcOrd="1" destOrd="0" presId="urn:microsoft.com/office/officeart/2005/8/layout/orgChart1"/>
    <dgm:cxn modelId="{E6137C64-11C7-452F-92FF-CC20D7B6DE96}" type="presParOf" srcId="{67624BDB-AD0F-46EB-A58F-D3D12D346396}" destId="{179E2D75-1F59-447E-832B-CAFD4C1E8CA5}" srcOrd="0" destOrd="0" presId="urn:microsoft.com/office/officeart/2005/8/layout/orgChart1"/>
    <dgm:cxn modelId="{158B0098-4DE0-441F-9F3F-4E87C3477B4C}" type="presParOf" srcId="{67624BDB-AD0F-46EB-A58F-D3D12D346396}" destId="{AF69470A-A1F5-44B5-BD54-1B6451BD6C3A}" srcOrd="1" destOrd="0" presId="urn:microsoft.com/office/officeart/2005/8/layout/orgChart1"/>
    <dgm:cxn modelId="{9014C961-85CA-46F7-988C-2EE922205208}" type="presParOf" srcId="{AF69470A-A1F5-44B5-BD54-1B6451BD6C3A}" destId="{304FFDE2-6A97-4B38-939D-8849C1C03D0D}" srcOrd="0" destOrd="0" presId="urn:microsoft.com/office/officeart/2005/8/layout/orgChart1"/>
    <dgm:cxn modelId="{418B6DCA-3CE7-426B-9FE8-1E0C13C6C9C4}" type="presParOf" srcId="{304FFDE2-6A97-4B38-939D-8849C1C03D0D}" destId="{FC45A8C2-59B4-4EBB-B355-1D1B79E2F321}" srcOrd="0" destOrd="0" presId="urn:microsoft.com/office/officeart/2005/8/layout/orgChart1"/>
    <dgm:cxn modelId="{CC59292D-11DF-4CC0-98CC-5E57B860E9CB}" type="presParOf" srcId="{304FFDE2-6A97-4B38-939D-8849C1C03D0D}" destId="{8248DA0E-C838-41EB-B03B-320AF88AD5AA}" srcOrd="1" destOrd="0" presId="urn:microsoft.com/office/officeart/2005/8/layout/orgChart1"/>
    <dgm:cxn modelId="{6944317A-E8BF-47A5-A358-5C39E844BC11}" type="presParOf" srcId="{AF69470A-A1F5-44B5-BD54-1B6451BD6C3A}" destId="{6D7EA62D-FE73-4D87-B18E-7612A6B265BB}" srcOrd="1" destOrd="0" presId="urn:microsoft.com/office/officeart/2005/8/layout/orgChart1"/>
    <dgm:cxn modelId="{6C8FF323-E1C9-4C6E-8F25-DF3B785A2716}" type="presParOf" srcId="{6D7EA62D-FE73-4D87-B18E-7612A6B265BB}" destId="{D1B47349-E40A-4416-9261-989A9023588A}" srcOrd="0" destOrd="0" presId="urn:microsoft.com/office/officeart/2005/8/layout/orgChart1"/>
    <dgm:cxn modelId="{47CB7456-654A-49F1-B4A6-698316387F11}" type="presParOf" srcId="{6D7EA62D-FE73-4D87-B18E-7612A6B265BB}" destId="{23522355-B47C-4550-B2C5-CBDB812F5DF0}" srcOrd="1" destOrd="0" presId="urn:microsoft.com/office/officeart/2005/8/layout/orgChart1"/>
    <dgm:cxn modelId="{CB45B915-64AB-48F7-A444-065C7F4FA056}" type="presParOf" srcId="{23522355-B47C-4550-B2C5-CBDB812F5DF0}" destId="{6339F635-2933-46EC-B0C3-209F655F5FC3}" srcOrd="0" destOrd="0" presId="urn:microsoft.com/office/officeart/2005/8/layout/orgChart1"/>
    <dgm:cxn modelId="{217694A3-919E-4F24-8F72-297D08225F94}" type="presParOf" srcId="{6339F635-2933-46EC-B0C3-209F655F5FC3}" destId="{3335A2C6-4401-43E4-9A9A-C4A9C842773C}" srcOrd="0" destOrd="0" presId="urn:microsoft.com/office/officeart/2005/8/layout/orgChart1"/>
    <dgm:cxn modelId="{8D33DF57-73F4-4194-AF45-90A2452AF237}" type="presParOf" srcId="{6339F635-2933-46EC-B0C3-209F655F5FC3}" destId="{B82BF0AB-92D4-44E1-B5A1-1A955D0076E7}" srcOrd="1" destOrd="0" presId="urn:microsoft.com/office/officeart/2005/8/layout/orgChart1"/>
    <dgm:cxn modelId="{4297B9C0-C008-43A3-8C0B-BD58B13E0AD6}" type="presParOf" srcId="{23522355-B47C-4550-B2C5-CBDB812F5DF0}" destId="{EE1E921C-4591-4E8D-BDEC-FF0F092A3E18}" srcOrd="1" destOrd="0" presId="urn:microsoft.com/office/officeart/2005/8/layout/orgChart1"/>
    <dgm:cxn modelId="{CD9E5BA8-D845-403D-83C0-7AC5A70D54BD}" type="presParOf" srcId="{EE1E921C-4591-4E8D-BDEC-FF0F092A3E18}" destId="{19E1FA30-9875-4596-8F8F-000AA8EDC402}" srcOrd="0" destOrd="0" presId="urn:microsoft.com/office/officeart/2005/8/layout/orgChart1"/>
    <dgm:cxn modelId="{72BEA17C-8E8A-472F-8D2A-21A0039F5735}" type="presParOf" srcId="{EE1E921C-4591-4E8D-BDEC-FF0F092A3E18}" destId="{C2E77D68-0C23-4109-8F02-1C07BB41491B}" srcOrd="1" destOrd="0" presId="urn:microsoft.com/office/officeart/2005/8/layout/orgChart1"/>
    <dgm:cxn modelId="{824561CB-8F0C-432A-AFF7-900B41C6A7F4}" type="presParOf" srcId="{C2E77D68-0C23-4109-8F02-1C07BB41491B}" destId="{E5E3B70A-E8C0-4CAC-B88E-BF28770B4AB6}" srcOrd="0" destOrd="0" presId="urn:microsoft.com/office/officeart/2005/8/layout/orgChart1"/>
    <dgm:cxn modelId="{9B1C1E33-C753-41E3-840F-5B6192E1D759}" type="presParOf" srcId="{E5E3B70A-E8C0-4CAC-B88E-BF28770B4AB6}" destId="{3453E4A4-7916-4E16-96A5-1760467A5CAA}" srcOrd="0" destOrd="0" presId="urn:microsoft.com/office/officeart/2005/8/layout/orgChart1"/>
    <dgm:cxn modelId="{B058B474-1E9F-4AC6-A558-77C5ED791293}" type="presParOf" srcId="{E5E3B70A-E8C0-4CAC-B88E-BF28770B4AB6}" destId="{EBEEEFEB-2689-424B-A001-BA0B175C4714}" srcOrd="1" destOrd="0" presId="urn:microsoft.com/office/officeart/2005/8/layout/orgChart1"/>
    <dgm:cxn modelId="{7C83C7D8-42E4-47AA-A2B0-1194AB3D6266}" type="presParOf" srcId="{C2E77D68-0C23-4109-8F02-1C07BB41491B}" destId="{E8BDACB4-6235-44A2-B506-43B0433B4309}" srcOrd="1" destOrd="0" presId="urn:microsoft.com/office/officeart/2005/8/layout/orgChart1"/>
    <dgm:cxn modelId="{7E9D2FF8-5798-4E56-BAA3-5F677C7BB3DC}" type="presParOf" srcId="{C2E77D68-0C23-4109-8F02-1C07BB41491B}" destId="{F718B836-D04E-45EF-BEA3-C74BCEBFBE53}" srcOrd="2" destOrd="0" presId="urn:microsoft.com/office/officeart/2005/8/layout/orgChart1"/>
    <dgm:cxn modelId="{1409A254-2F3C-45E0-BBD6-CC0F588EE4DD}" type="presParOf" srcId="{23522355-B47C-4550-B2C5-CBDB812F5DF0}" destId="{9E8B7968-3518-4807-BB27-F55FE059B500}" srcOrd="2" destOrd="0" presId="urn:microsoft.com/office/officeart/2005/8/layout/orgChart1"/>
    <dgm:cxn modelId="{7218E925-253A-4D7C-B977-F528F498919B}" type="presParOf" srcId="{AF69470A-A1F5-44B5-BD54-1B6451BD6C3A}" destId="{E5B9AB95-37F5-4730-8DE9-38DE6B998418}" srcOrd="2" destOrd="0" presId="urn:microsoft.com/office/officeart/2005/8/layout/orgChart1"/>
    <dgm:cxn modelId="{0DFF2BBC-A3C1-44A4-B046-7349AD1E5F9A}" type="presParOf" srcId="{67624BDB-AD0F-46EB-A58F-D3D12D346396}" destId="{D8AFA2E6-E12D-4A10-B46F-82B02FEFE024}" srcOrd="2" destOrd="0" presId="urn:microsoft.com/office/officeart/2005/8/layout/orgChart1"/>
    <dgm:cxn modelId="{960C96D9-30A0-4D1B-9C59-500A0A9989C6}" type="presParOf" srcId="{67624BDB-AD0F-46EB-A58F-D3D12D346396}" destId="{3ED236FA-8D9B-4E93-AD4C-A85164757CE1}" srcOrd="3" destOrd="0" presId="urn:microsoft.com/office/officeart/2005/8/layout/orgChart1"/>
    <dgm:cxn modelId="{7CB6F6C4-320D-4FCF-828A-FDFE813EB487}" type="presParOf" srcId="{3ED236FA-8D9B-4E93-AD4C-A85164757CE1}" destId="{450981EE-58E5-448B-A4BD-DCDD6F7DA802}" srcOrd="0" destOrd="0" presId="urn:microsoft.com/office/officeart/2005/8/layout/orgChart1"/>
    <dgm:cxn modelId="{1C9823D2-18E9-47B3-9240-BB161596BF1C}" type="presParOf" srcId="{450981EE-58E5-448B-A4BD-DCDD6F7DA802}" destId="{42D8C4D3-B11B-4C53-8A6D-98E4971AC20B}" srcOrd="0" destOrd="0" presId="urn:microsoft.com/office/officeart/2005/8/layout/orgChart1"/>
    <dgm:cxn modelId="{44FB9CB0-2C0A-4616-BC3D-226AE03CC230}" type="presParOf" srcId="{450981EE-58E5-448B-A4BD-DCDD6F7DA802}" destId="{9ED1F9A7-6919-4C74-9BE2-5931FE3C8D05}" srcOrd="1" destOrd="0" presId="urn:microsoft.com/office/officeart/2005/8/layout/orgChart1"/>
    <dgm:cxn modelId="{BA65D04D-4259-4C90-AA07-F0AB1A2822CF}" type="presParOf" srcId="{3ED236FA-8D9B-4E93-AD4C-A85164757CE1}" destId="{76DB2B1C-25D2-41B9-986C-AE2AA9278D5B}" srcOrd="1" destOrd="0" presId="urn:microsoft.com/office/officeart/2005/8/layout/orgChart1"/>
    <dgm:cxn modelId="{B1E2BE53-BF27-4E36-B5F9-9A06EF7C51CC}" type="presParOf" srcId="{76DB2B1C-25D2-41B9-986C-AE2AA9278D5B}" destId="{385D5921-0CF5-4132-AC88-2F56B1E15847}" srcOrd="0" destOrd="0" presId="urn:microsoft.com/office/officeart/2005/8/layout/orgChart1"/>
    <dgm:cxn modelId="{7F220FD0-43AB-49B4-AB86-5287EC31F731}" type="presParOf" srcId="{76DB2B1C-25D2-41B9-986C-AE2AA9278D5B}" destId="{7A3AC9ED-9DEA-46E6-BC04-0E4B6DEC1153}" srcOrd="1" destOrd="0" presId="urn:microsoft.com/office/officeart/2005/8/layout/orgChart1"/>
    <dgm:cxn modelId="{A76A1D1B-F9D6-4E33-87A1-9160B11CE505}" type="presParOf" srcId="{7A3AC9ED-9DEA-46E6-BC04-0E4B6DEC1153}" destId="{4A59559A-F931-4B21-8C94-08BCA1E06226}" srcOrd="0" destOrd="0" presId="urn:microsoft.com/office/officeart/2005/8/layout/orgChart1"/>
    <dgm:cxn modelId="{DFFDB43F-3146-457D-8519-FE41CBF84659}" type="presParOf" srcId="{4A59559A-F931-4B21-8C94-08BCA1E06226}" destId="{2F8A70E0-11B6-45F8-9EB0-D5B3CC06B89D}" srcOrd="0" destOrd="0" presId="urn:microsoft.com/office/officeart/2005/8/layout/orgChart1"/>
    <dgm:cxn modelId="{4544B011-E285-4539-9F54-CE3FC2310ABC}" type="presParOf" srcId="{4A59559A-F931-4B21-8C94-08BCA1E06226}" destId="{6CAFB158-8AC9-4E4B-A35E-7B329C6DE53A}" srcOrd="1" destOrd="0" presId="urn:microsoft.com/office/officeart/2005/8/layout/orgChart1"/>
    <dgm:cxn modelId="{E859FD55-F376-4495-892E-42D62E58AD74}" type="presParOf" srcId="{7A3AC9ED-9DEA-46E6-BC04-0E4B6DEC1153}" destId="{2B807D83-1395-4938-BE72-737DF2A1B86E}" srcOrd="1" destOrd="0" presId="urn:microsoft.com/office/officeart/2005/8/layout/orgChart1"/>
    <dgm:cxn modelId="{F508CE79-CE8F-4CDF-94D2-E145FEA57437}" type="presParOf" srcId="{7A3AC9ED-9DEA-46E6-BC04-0E4B6DEC1153}" destId="{EE99D9F2-ADA3-40BF-8502-F2DDC0EE3996}" srcOrd="2" destOrd="0" presId="urn:microsoft.com/office/officeart/2005/8/layout/orgChart1"/>
    <dgm:cxn modelId="{BB4A3F3E-0CE1-4638-AAA3-FC8D22A23451}" type="presParOf" srcId="{3ED236FA-8D9B-4E93-AD4C-A85164757CE1}" destId="{BDE45981-09D5-4654-B1AF-0FA735FF5DBC}" srcOrd="2" destOrd="0" presId="urn:microsoft.com/office/officeart/2005/8/layout/orgChart1"/>
    <dgm:cxn modelId="{A6E27CE4-19C8-436A-9236-B6CCF3A21A29}" type="presParOf" srcId="{28FAFB72-40EF-46CB-9D94-22EAC8DDA965}" destId="{EB74D036-C8B3-4DD1-B6F0-38AB87465F44}" srcOrd="2" destOrd="0" presId="urn:microsoft.com/office/officeart/2005/8/layout/orgChart1"/>
    <dgm:cxn modelId="{CAA88656-F6B6-4C52-8245-714385DF54DD}" type="presParOf" srcId="{E470ADE0-08C0-46B7-B8D1-140536AB054E}" destId="{5D416F81-01B5-4AC9-9720-108E03E103B2}" srcOrd="2" destOrd="0" presId="urn:microsoft.com/office/officeart/2005/8/layout/orgChart1"/>
    <dgm:cxn modelId="{05363A37-8B14-4DEE-B1A8-45AEC15F033D}" type="presParOf" srcId="{9D305835-6D97-4507-ADFA-7B4E1CC94272}" destId="{0EAFFA00-AA43-4C86-8E19-13A54E52F555}" srcOrd="2" destOrd="0" presId="urn:microsoft.com/office/officeart/2005/8/layout/orgChart1"/>
    <dgm:cxn modelId="{A14251BE-8B2D-4511-87D2-68634438DFA1}" type="presParOf" srcId="{0EAFFA00-AA43-4C86-8E19-13A54E52F555}" destId="{3A72F80C-1D46-443C-A6BD-3A35670366EC}" srcOrd="0" destOrd="0" presId="urn:microsoft.com/office/officeart/2005/8/layout/orgChart1"/>
    <dgm:cxn modelId="{313C1FCE-FCC4-4E17-A6D4-C348EBB27A20}" type="presParOf" srcId="{0EAFFA00-AA43-4C86-8E19-13A54E52F555}" destId="{33650B8E-6A6B-4469-8B62-2A79035AF7DE}" srcOrd="1" destOrd="0" presId="urn:microsoft.com/office/officeart/2005/8/layout/orgChart1"/>
    <dgm:cxn modelId="{7A4F63FA-58EB-456E-BCE4-D1FBA92942FB}" type="presParOf" srcId="{33650B8E-6A6B-4469-8B62-2A79035AF7DE}" destId="{BF0B83B1-0DF6-486F-B39D-4E0B3FBC9FF4}" srcOrd="0" destOrd="0" presId="urn:microsoft.com/office/officeart/2005/8/layout/orgChart1"/>
    <dgm:cxn modelId="{43337263-7356-4865-B79F-DDC3A5BF792A}" type="presParOf" srcId="{BF0B83B1-0DF6-486F-B39D-4E0B3FBC9FF4}" destId="{8B7F93A9-3D97-4CB3-AE20-A71766E08C53}" srcOrd="0" destOrd="0" presId="urn:microsoft.com/office/officeart/2005/8/layout/orgChart1"/>
    <dgm:cxn modelId="{37D7D6ED-4DE7-44FF-B124-1EEAA0F97742}" type="presParOf" srcId="{BF0B83B1-0DF6-486F-B39D-4E0B3FBC9FF4}" destId="{E00C8691-2DAF-4E4D-9863-A7247DDB1548}" srcOrd="1" destOrd="0" presId="urn:microsoft.com/office/officeart/2005/8/layout/orgChart1"/>
    <dgm:cxn modelId="{60605473-CAD9-43B2-B9B1-C914B65F6C18}" type="presParOf" srcId="{33650B8E-6A6B-4469-8B62-2A79035AF7DE}" destId="{8DF70DD7-C83D-41D8-8970-7AD5F49E4052}" srcOrd="1" destOrd="0" presId="urn:microsoft.com/office/officeart/2005/8/layout/orgChart1"/>
    <dgm:cxn modelId="{68F91AC4-D0A5-4437-9145-6B2CD481BDEE}" type="presParOf" srcId="{33650B8E-6A6B-4469-8B62-2A79035AF7DE}" destId="{7D40AD28-6B87-4613-B462-F67367DE7D86}" srcOrd="2" destOrd="0" presId="urn:microsoft.com/office/officeart/2005/8/layout/orgChart1"/>
    <dgm:cxn modelId="{E00BB091-C279-404E-B25E-B2C99C307A36}" type="presParOf" srcId="{33177E85-EB55-4C9C-A688-734ED13DEDE8}" destId="{FE9334EB-493C-4373-BF10-6FB11FC3537F}" srcOrd="6" destOrd="0" presId="urn:microsoft.com/office/officeart/2005/8/layout/orgChart1"/>
    <dgm:cxn modelId="{BF74ED3F-B154-4A44-8347-8C923CC555DD}" type="presParOf" srcId="{33177E85-EB55-4C9C-A688-734ED13DEDE8}" destId="{725A3ECD-D1F0-4EC7-AC73-ADEACF6D8CB7}" srcOrd="7" destOrd="0" presId="urn:microsoft.com/office/officeart/2005/8/layout/orgChart1"/>
    <dgm:cxn modelId="{9A42C65D-495C-41C5-BA6D-3E24A93A159B}" type="presParOf" srcId="{725A3ECD-D1F0-4EC7-AC73-ADEACF6D8CB7}" destId="{1B98E857-2199-41E9-83E8-89C320BA8E32}" srcOrd="0" destOrd="0" presId="urn:microsoft.com/office/officeart/2005/8/layout/orgChart1"/>
    <dgm:cxn modelId="{CB6C0AFA-8C8D-4531-8241-EFF4FB6594C8}" type="presParOf" srcId="{1B98E857-2199-41E9-83E8-89C320BA8E32}" destId="{F4F623C2-1453-4B78-B04F-F75672EEBC58}" srcOrd="0" destOrd="0" presId="urn:microsoft.com/office/officeart/2005/8/layout/orgChart1"/>
    <dgm:cxn modelId="{ADEECC33-EE8A-490A-9E4C-A2EA355E7D45}" type="presParOf" srcId="{1B98E857-2199-41E9-83E8-89C320BA8E32}" destId="{4DCCFEE9-8D51-4A57-8A46-855AD26641ED}" srcOrd="1" destOrd="0" presId="urn:microsoft.com/office/officeart/2005/8/layout/orgChart1"/>
    <dgm:cxn modelId="{0E27C959-0ED8-46A3-B864-0942E5B3C70F}" type="presParOf" srcId="{725A3ECD-D1F0-4EC7-AC73-ADEACF6D8CB7}" destId="{9B5B97FC-78EA-4BD7-9E02-53ABCA66A034}" srcOrd="1" destOrd="0" presId="urn:microsoft.com/office/officeart/2005/8/layout/orgChart1"/>
    <dgm:cxn modelId="{CE9F8165-2F22-47B2-BE93-550190C2F796}" type="presParOf" srcId="{9B5B97FC-78EA-4BD7-9E02-53ABCA66A034}" destId="{2EBEFCE0-64FD-4C26-BB03-C3F4972DD46B}" srcOrd="0" destOrd="0" presId="urn:microsoft.com/office/officeart/2005/8/layout/orgChart1"/>
    <dgm:cxn modelId="{0BCD8AEF-ED77-4849-A009-29DE989380B1}" type="presParOf" srcId="{9B5B97FC-78EA-4BD7-9E02-53ABCA66A034}" destId="{5B046C81-3141-4758-ADDC-2BF25AFCE9A5}" srcOrd="1" destOrd="0" presId="urn:microsoft.com/office/officeart/2005/8/layout/orgChart1"/>
    <dgm:cxn modelId="{B41AF441-89A9-42D4-B79D-E48BE12A22B2}" type="presParOf" srcId="{5B046C81-3141-4758-ADDC-2BF25AFCE9A5}" destId="{34D6EE57-D1C4-4BAD-B775-6F663D0E0E1C}" srcOrd="0" destOrd="0" presId="urn:microsoft.com/office/officeart/2005/8/layout/orgChart1"/>
    <dgm:cxn modelId="{852162ED-CAF0-4C1A-97C4-F997C8B09661}" type="presParOf" srcId="{34D6EE57-D1C4-4BAD-B775-6F663D0E0E1C}" destId="{36D3550C-4D64-4721-86FF-03BB1A71DC5F}" srcOrd="0" destOrd="0" presId="urn:microsoft.com/office/officeart/2005/8/layout/orgChart1"/>
    <dgm:cxn modelId="{D9EF8CAC-5378-4523-A651-0ED234ABEE03}" type="presParOf" srcId="{34D6EE57-D1C4-4BAD-B775-6F663D0E0E1C}" destId="{3603EFE7-3792-44B1-8377-0B1305BECB21}" srcOrd="1" destOrd="0" presId="urn:microsoft.com/office/officeart/2005/8/layout/orgChart1"/>
    <dgm:cxn modelId="{F20DFC59-3925-4960-92A4-2D708A2445D6}" type="presParOf" srcId="{5B046C81-3141-4758-ADDC-2BF25AFCE9A5}" destId="{C5CA5110-ADFA-42A6-92FB-E839473A3123}" srcOrd="1" destOrd="0" presId="urn:microsoft.com/office/officeart/2005/8/layout/orgChart1"/>
    <dgm:cxn modelId="{1A153F57-9AB0-4DF3-89BE-5E041C16719F}" type="presParOf" srcId="{C5CA5110-ADFA-42A6-92FB-E839473A3123}" destId="{0865C805-F8D3-41D4-92C0-17A9D573FBE8}" srcOrd="0" destOrd="0" presId="urn:microsoft.com/office/officeart/2005/8/layout/orgChart1"/>
    <dgm:cxn modelId="{99BAE25B-B022-4939-9450-B68B032EDB10}" type="presParOf" srcId="{C5CA5110-ADFA-42A6-92FB-E839473A3123}" destId="{085F8320-BB0F-4DFC-8010-4160653C4466}" srcOrd="1" destOrd="0" presId="urn:microsoft.com/office/officeart/2005/8/layout/orgChart1"/>
    <dgm:cxn modelId="{C82FA8B1-E385-4A31-ACE8-94CD8EA1C099}" type="presParOf" srcId="{085F8320-BB0F-4DFC-8010-4160653C4466}" destId="{B33011A0-9964-41D1-B036-277711C330B7}" srcOrd="0" destOrd="0" presId="urn:microsoft.com/office/officeart/2005/8/layout/orgChart1"/>
    <dgm:cxn modelId="{035B4D8A-42B9-4870-B6E7-3C3C610AFD02}" type="presParOf" srcId="{B33011A0-9964-41D1-B036-277711C330B7}" destId="{E6314A3C-D9D9-483E-B7AC-356A777074C1}" srcOrd="0" destOrd="0" presId="urn:microsoft.com/office/officeart/2005/8/layout/orgChart1"/>
    <dgm:cxn modelId="{2FAF0330-7E4B-47F6-8402-70DEED2AEA63}" type="presParOf" srcId="{B33011A0-9964-41D1-B036-277711C330B7}" destId="{6EBA714E-6985-46F0-BEB9-52ADD6F99F2B}" srcOrd="1" destOrd="0" presId="urn:microsoft.com/office/officeart/2005/8/layout/orgChart1"/>
    <dgm:cxn modelId="{E8816697-4D4F-4242-9924-7DC4C1EB02DE}" type="presParOf" srcId="{085F8320-BB0F-4DFC-8010-4160653C4466}" destId="{B87E00BC-C553-4A14-ABEE-821A8A6F341D}" srcOrd="1" destOrd="0" presId="urn:microsoft.com/office/officeart/2005/8/layout/orgChart1"/>
    <dgm:cxn modelId="{621C1A4D-D767-4200-BD62-AD2AA895DCD7}" type="presParOf" srcId="{085F8320-BB0F-4DFC-8010-4160653C4466}" destId="{6A474519-2A32-4CD3-9A0D-78C617F2EC2B}" srcOrd="2" destOrd="0" presId="urn:microsoft.com/office/officeart/2005/8/layout/orgChart1"/>
    <dgm:cxn modelId="{DC4DA8D6-0286-420E-987E-5C585487465F}" type="presParOf" srcId="{C5CA5110-ADFA-42A6-92FB-E839473A3123}" destId="{775B251E-8114-424B-907C-79D2B30DD700}" srcOrd="2" destOrd="0" presId="urn:microsoft.com/office/officeart/2005/8/layout/orgChart1"/>
    <dgm:cxn modelId="{92125971-2368-4917-9954-7DA411BD4DEA}" type="presParOf" srcId="{C5CA5110-ADFA-42A6-92FB-E839473A3123}" destId="{9881B723-1E55-4BE6-BBB0-D703D9FC0449}" srcOrd="3" destOrd="0" presId="urn:microsoft.com/office/officeart/2005/8/layout/orgChart1"/>
    <dgm:cxn modelId="{183D99E1-D203-4EF6-B4DA-FA3241A7908F}" type="presParOf" srcId="{9881B723-1E55-4BE6-BBB0-D703D9FC0449}" destId="{9171931D-E23B-4D42-83ED-61B2AD7F94CC}" srcOrd="0" destOrd="0" presId="urn:microsoft.com/office/officeart/2005/8/layout/orgChart1"/>
    <dgm:cxn modelId="{86E9159C-2E2A-4553-815A-F04DB44F3965}" type="presParOf" srcId="{9171931D-E23B-4D42-83ED-61B2AD7F94CC}" destId="{7D6DD31C-F445-4B1A-BA3D-4626006A7355}" srcOrd="0" destOrd="0" presId="urn:microsoft.com/office/officeart/2005/8/layout/orgChart1"/>
    <dgm:cxn modelId="{D227A494-512A-4BB2-818A-CC343958BC84}" type="presParOf" srcId="{9171931D-E23B-4D42-83ED-61B2AD7F94CC}" destId="{985B2EEC-90E7-4C7B-84AC-E3B8D83F133A}" srcOrd="1" destOrd="0" presId="urn:microsoft.com/office/officeart/2005/8/layout/orgChart1"/>
    <dgm:cxn modelId="{08731666-7438-4613-ADAE-7B150201815A}" type="presParOf" srcId="{9881B723-1E55-4BE6-BBB0-D703D9FC0449}" destId="{E00D83A1-367C-4D5E-81B0-B3275A0F31E1}" srcOrd="1" destOrd="0" presId="urn:microsoft.com/office/officeart/2005/8/layout/orgChart1"/>
    <dgm:cxn modelId="{DE39A798-FA5C-408E-918B-062034AED0AC}" type="presParOf" srcId="{9881B723-1E55-4BE6-BBB0-D703D9FC0449}" destId="{E364082A-27D8-4DA8-B3A9-CEEFC579F7DB}" srcOrd="2" destOrd="0" presId="urn:microsoft.com/office/officeart/2005/8/layout/orgChart1"/>
    <dgm:cxn modelId="{1D847D84-EDBA-4C8A-8BC8-BC720335C753}" type="presParOf" srcId="{C5CA5110-ADFA-42A6-92FB-E839473A3123}" destId="{5257E432-588F-491B-93B4-7AF64FCB809D}" srcOrd="4" destOrd="0" presId="urn:microsoft.com/office/officeart/2005/8/layout/orgChart1"/>
    <dgm:cxn modelId="{C53463AA-0639-403A-86C7-80133DF8E9E0}" type="presParOf" srcId="{C5CA5110-ADFA-42A6-92FB-E839473A3123}" destId="{0FED2641-602D-48CC-BA4A-8FCE2F132BC3}" srcOrd="5" destOrd="0" presId="urn:microsoft.com/office/officeart/2005/8/layout/orgChart1"/>
    <dgm:cxn modelId="{EAC8A8DC-6FE9-42D2-8988-17B56528ECFB}" type="presParOf" srcId="{0FED2641-602D-48CC-BA4A-8FCE2F132BC3}" destId="{60398594-0514-4E36-A100-0D8AD65B1519}" srcOrd="0" destOrd="0" presId="urn:microsoft.com/office/officeart/2005/8/layout/orgChart1"/>
    <dgm:cxn modelId="{F2F92CA1-E1F0-4C34-9C08-5A662ADF16DF}" type="presParOf" srcId="{60398594-0514-4E36-A100-0D8AD65B1519}" destId="{E2697A1D-0382-4985-A145-94460C2BAA03}" srcOrd="0" destOrd="0" presId="urn:microsoft.com/office/officeart/2005/8/layout/orgChart1"/>
    <dgm:cxn modelId="{1AD879FB-5C91-4840-9D90-6216EC9B8FA2}" type="presParOf" srcId="{60398594-0514-4E36-A100-0D8AD65B1519}" destId="{6E22A63A-3463-45F1-B037-C53E8CBF75B4}" srcOrd="1" destOrd="0" presId="urn:microsoft.com/office/officeart/2005/8/layout/orgChart1"/>
    <dgm:cxn modelId="{957C90B3-A291-41CE-9917-95623585EFC6}" type="presParOf" srcId="{0FED2641-602D-48CC-BA4A-8FCE2F132BC3}" destId="{1A0F7FFE-760E-4E05-B0DE-E194AD26B19C}" srcOrd="1" destOrd="0" presId="urn:microsoft.com/office/officeart/2005/8/layout/orgChart1"/>
    <dgm:cxn modelId="{2DD9C785-3096-4704-8BBA-73EAB53067E7}" type="presParOf" srcId="{1A0F7FFE-760E-4E05-B0DE-E194AD26B19C}" destId="{37C8A909-1986-4057-9D9C-6546475D3912}" srcOrd="0" destOrd="0" presId="urn:microsoft.com/office/officeart/2005/8/layout/orgChart1"/>
    <dgm:cxn modelId="{9D4B30D2-0C00-4260-A96F-2A10F4EF0463}" type="presParOf" srcId="{1A0F7FFE-760E-4E05-B0DE-E194AD26B19C}" destId="{285EE6AD-ACBE-4168-BF0A-FA9C37E0D810}" srcOrd="1" destOrd="0" presId="urn:microsoft.com/office/officeart/2005/8/layout/orgChart1"/>
    <dgm:cxn modelId="{483B8C4C-2483-433E-80E0-E97E7E9B37D0}" type="presParOf" srcId="{285EE6AD-ACBE-4168-BF0A-FA9C37E0D810}" destId="{9990E85D-6043-44D5-9276-2D8EF1241559}" srcOrd="0" destOrd="0" presId="urn:microsoft.com/office/officeart/2005/8/layout/orgChart1"/>
    <dgm:cxn modelId="{E1D388EA-FF4C-4FC9-A699-6240F06B6968}" type="presParOf" srcId="{9990E85D-6043-44D5-9276-2D8EF1241559}" destId="{2D03D286-2D2A-4FB7-8FD6-50CD1D57E683}" srcOrd="0" destOrd="0" presId="urn:microsoft.com/office/officeart/2005/8/layout/orgChart1"/>
    <dgm:cxn modelId="{166A58B4-1289-42C2-ADFC-502336A6272D}" type="presParOf" srcId="{9990E85D-6043-44D5-9276-2D8EF1241559}" destId="{2ED03973-3D92-4FC9-80A1-25D81A319BE4}" srcOrd="1" destOrd="0" presId="urn:microsoft.com/office/officeart/2005/8/layout/orgChart1"/>
    <dgm:cxn modelId="{46601B77-AE61-4F03-8499-70EE9F03D7CE}" type="presParOf" srcId="{285EE6AD-ACBE-4168-BF0A-FA9C37E0D810}" destId="{DD3A21A1-AA53-43FF-A03A-2218E55B4D28}" srcOrd="1" destOrd="0" presId="urn:microsoft.com/office/officeart/2005/8/layout/orgChart1"/>
    <dgm:cxn modelId="{E316D6B1-220A-4EC1-95AF-91C0C7A8AD33}" type="presParOf" srcId="{DD3A21A1-AA53-43FF-A03A-2218E55B4D28}" destId="{DBCC4C7F-38F5-4B2A-A956-47F7F402D989}" srcOrd="0" destOrd="0" presId="urn:microsoft.com/office/officeart/2005/8/layout/orgChart1"/>
    <dgm:cxn modelId="{BB0C1E1E-1B9C-4AC3-9012-5946DAF4C903}" type="presParOf" srcId="{DD3A21A1-AA53-43FF-A03A-2218E55B4D28}" destId="{03CC96C6-0C19-4A22-BF36-4902EA5246BC}" srcOrd="1" destOrd="0" presId="urn:microsoft.com/office/officeart/2005/8/layout/orgChart1"/>
    <dgm:cxn modelId="{8F7A8B33-EEFC-4A0C-9412-D6EEDD2B9E8F}" type="presParOf" srcId="{03CC96C6-0C19-4A22-BF36-4902EA5246BC}" destId="{401710DB-844F-4012-83FF-18DA1631A883}" srcOrd="0" destOrd="0" presId="urn:microsoft.com/office/officeart/2005/8/layout/orgChart1"/>
    <dgm:cxn modelId="{BFE06826-5F58-464A-862A-A46E1926A2C6}" type="presParOf" srcId="{401710DB-844F-4012-83FF-18DA1631A883}" destId="{00866670-5CB8-46FE-81F1-498119427FB9}" srcOrd="0" destOrd="0" presId="urn:microsoft.com/office/officeart/2005/8/layout/orgChart1"/>
    <dgm:cxn modelId="{97F0C293-C063-42F1-B46C-AE48DA4C1FC1}" type="presParOf" srcId="{401710DB-844F-4012-83FF-18DA1631A883}" destId="{FE6372F0-EF5D-4990-8035-66B753E04D5E}" srcOrd="1" destOrd="0" presId="urn:microsoft.com/office/officeart/2005/8/layout/orgChart1"/>
    <dgm:cxn modelId="{30161C5A-15D8-4F7B-A917-DE35C9B29436}" type="presParOf" srcId="{03CC96C6-0C19-4A22-BF36-4902EA5246BC}" destId="{B89D0A80-E788-4320-8464-91805D824B5B}" srcOrd="1" destOrd="0" presId="urn:microsoft.com/office/officeart/2005/8/layout/orgChart1"/>
    <dgm:cxn modelId="{F9062326-ED9B-4263-AC76-D412CE6C5BAA}" type="presParOf" srcId="{03CC96C6-0C19-4A22-BF36-4902EA5246BC}" destId="{91DF804A-C6DD-4A75-85BD-1655C77F498B}" srcOrd="2" destOrd="0" presId="urn:microsoft.com/office/officeart/2005/8/layout/orgChart1"/>
    <dgm:cxn modelId="{FAD51658-A7DF-4DE2-8D5E-79E47DA61808}" type="presParOf" srcId="{DD3A21A1-AA53-43FF-A03A-2218E55B4D28}" destId="{79AE9777-91C9-446F-97D4-C5C3C26E16ED}" srcOrd="2" destOrd="0" presId="urn:microsoft.com/office/officeart/2005/8/layout/orgChart1"/>
    <dgm:cxn modelId="{C0BE3920-D877-4E2A-9D45-690CCEA7E34D}" type="presParOf" srcId="{DD3A21A1-AA53-43FF-A03A-2218E55B4D28}" destId="{657755D7-E106-4904-898A-A74979386276}" srcOrd="3" destOrd="0" presId="urn:microsoft.com/office/officeart/2005/8/layout/orgChart1"/>
    <dgm:cxn modelId="{630E1F13-F6F7-4BA0-8FE6-C6A4ADD0FEF4}" type="presParOf" srcId="{657755D7-E106-4904-898A-A74979386276}" destId="{67475354-C7F6-44DC-AA58-62D9146A7E96}" srcOrd="0" destOrd="0" presId="urn:microsoft.com/office/officeart/2005/8/layout/orgChart1"/>
    <dgm:cxn modelId="{1C291F19-B630-4B26-8ADB-744817D256DA}" type="presParOf" srcId="{67475354-C7F6-44DC-AA58-62D9146A7E96}" destId="{771016F7-D9AA-4CDD-A563-75903DE42025}" srcOrd="0" destOrd="0" presId="urn:microsoft.com/office/officeart/2005/8/layout/orgChart1"/>
    <dgm:cxn modelId="{5682865F-2012-4926-B9EF-1A9A79455270}" type="presParOf" srcId="{67475354-C7F6-44DC-AA58-62D9146A7E96}" destId="{529396B8-C6B8-42C3-B055-5BD6D4167884}" srcOrd="1" destOrd="0" presId="urn:microsoft.com/office/officeart/2005/8/layout/orgChart1"/>
    <dgm:cxn modelId="{1ABECD60-D92F-4065-97D7-23956470CE49}" type="presParOf" srcId="{657755D7-E106-4904-898A-A74979386276}" destId="{7ECCB898-A171-4130-8C63-3DD7C392496D}" srcOrd="1" destOrd="0" presId="urn:microsoft.com/office/officeart/2005/8/layout/orgChart1"/>
    <dgm:cxn modelId="{556DB388-251E-422F-A796-8A8A34482E92}" type="presParOf" srcId="{657755D7-E106-4904-898A-A74979386276}" destId="{F66028A4-D59D-418B-99A7-7928A0F423B2}" srcOrd="2" destOrd="0" presId="urn:microsoft.com/office/officeart/2005/8/layout/orgChart1"/>
    <dgm:cxn modelId="{8D2652EA-65FA-43B4-94D7-8AEA378D823A}" type="presParOf" srcId="{DD3A21A1-AA53-43FF-A03A-2218E55B4D28}" destId="{68B9A42E-F1E4-4E62-902A-339847DBE54D}" srcOrd="4" destOrd="0" presId="urn:microsoft.com/office/officeart/2005/8/layout/orgChart1"/>
    <dgm:cxn modelId="{EE960575-D790-457B-88A1-1A4880772B8A}" type="presParOf" srcId="{DD3A21A1-AA53-43FF-A03A-2218E55B4D28}" destId="{C83C021E-F9E9-46B1-8BA0-A60AA1630CC7}" srcOrd="5" destOrd="0" presId="urn:microsoft.com/office/officeart/2005/8/layout/orgChart1"/>
    <dgm:cxn modelId="{188494DF-F6A4-42F5-81B0-41577F49E6C4}" type="presParOf" srcId="{C83C021E-F9E9-46B1-8BA0-A60AA1630CC7}" destId="{68ABC545-1D43-48E1-B856-CEF2026AB28E}" srcOrd="0" destOrd="0" presId="urn:microsoft.com/office/officeart/2005/8/layout/orgChart1"/>
    <dgm:cxn modelId="{019DEE31-19BB-4AA7-8380-3EA7F31FE072}" type="presParOf" srcId="{68ABC545-1D43-48E1-B856-CEF2026AB28E}" destId="{902D8BAF-BA45-4BB7-859C-01212BA1FE90}" srcOrd="0" destOrd="0" presId="urn:microsoft.com/office/officeart/2005/8/layout/orgChart1"/>
    <dgm:cxn modelId="{4080F8F5-498E-4F78-8E38-36363734E100}" type="presParOf" srcId="{68ABC545-1D43-48E1-B856-CEF2026AB28E}" destId="{87B1C3E4-79B5-4519-AD93-1A9063502E77}" srcOrd="1" destOrd="0" presId="urn:microsoft.com/office/officeart/2005/8/layout/orgChart1"/>
    <dgm:cxn modelId="{DA259F93-9A9C-4317-B042-A6BF8A563DEA}" type="presParOf" srcId="{C83C021E-F9E9-46B1-8BA0-A60AA1630CC7}" destId="{389C8B36-E856-4D5C-82FD-D886FB558B9B}" srcOrd="1" destOrd="0" presId="urn:microsoft.com/office/officeart/2005/8/layout/orgChart1"/>
    <dgm:cxn modelId="{9EEB7CCC-4F1C-4FA6-B6FE-1E14F0AECB54}" type="presParOf" srcId="{389C8B36-E856-4D5C-82FD-D886FB558B9B}" destId="{147C4BB6-D4F3-4391-94DD-DD22CEA010EC}" srcOrd="0" destOrd="0" presId="urn:microsoft.com/office/officeart/2005/8/layout/orgChart1"/>
    <dgm:cxn modelId="{99EFE257-0B77-4F80-B283-1FA73C3A96F1}" type="presParOf" srcId="{389C8B36-E856-4D5C-82FD-D886FB558B9B}" destId="{4F0B2E33-5CDC-4645-ADE9-7A74373348CA}" srcOrd="1" destOrd="0" presId="urn:microsoft.com/office/officeart/2005/8/layout/orgChart1"/>
    <dgm:cxn modelId="{0E03A3AF-C110-4A1F-AE11-547C4C923432}" type="presParOf" srcId="{4F0B2E33-5CDC-4645-ADE9-7A74373348CA}" destId="{F2D66728-52E5-41B2-8523-96D7AABED1B9}" srcOrd="0" destOrd="0" presId="urn:microsoft.com/office/officeart/2005/8/layout/orgChart1"/>
    <dgm:cxn modelId="{A8545D90-B1E6-463F-8FE6-EE47225AEA33}" type="presParOf" srcId="{F2D66728-52E5-41B2-8523-96D7AABED1B9}" destId="{7BC1B60E-6A4F-411C-822E-0B5097DD8943}" srcOrd="0" destOrd="0" presId="urn:microsoft.com/office/officeart/2005/8/layout/orgChart1"/>
    <dgm:cxn modelId="{14F934A1-52A2-40ED-9B9E-DE3297B397A9}" type="presParOf" srcId="{F2D66728-52E5-41B2-8523-96D7AABED1B9}" destId="{F172F0C0-2E49-4F41-9E95-A02F57850473}" srcOrd="1" destOrd="0" presId="urn:microsoft.com/office/officeart/2005/8/layout/orgChart1"/>
    <dgm:cxn modelId="{2CAAC3D2-C148-47BA-BE60-107CD737714C}" type="presParOf" srcId="{4F0B2E33-5CDC-4645-ADE9-7A74373348CA}" destId="{5AA514DB-081E-4683-9EF3-24B9F0C175A3}" srcOrd="1" destOrd="0" presId="urn:microsoft.com/office/officeart/2005/8/layout/orgChart1"/>
    <dgm:cxn modelId="{C822C6A9-3E75-40E8-84B0-713EB5A96A2F}" type="presParOf" srcId="{5AA514DB-081E-4683-9EF3-24B9F0C175A3}" destId="{4EE5686D-4F37-4A04-B1C3-3094BEEBFDE0}" srcOrd="0" destOrd="0" presId="urn:microsoft.com/office/officeart/2005/8/layout/orgChart1"/>
    <dgm:cxn modelId="{FF9811E4-7E6E-415A-8F83-A4BC53373FC5}" type="presParOf" srcId="{5AA514DB-081E-4683-9EF3-24B9F0C175A3}" destId="{15FB771F-9D54-4FDF-B7AD-EFE50F1F7281}" srcOrd="1" destOrd="0" presId="urn:microsoft.com/office/officeart/2005/8/layout/orgChart1"/>
    <dgm:cxn modelId="{317EA83B-2B21-4DB3-A909-0495E57C36E6}" type="presParOf" srcId="{15FB771F-9D54-4FDF-B7AD-EFE50F1F7281}" destId="{A1AD84F2-2602-475C-B789-AF655EEF627F}" srcOrd="0" destOrd="0" presId="urn:microsoft.com/office/officeart/2005/8/layout/orgChart1"/>
    <dgm:cxn modelId="{FAE5CF5A-40B9-4DC7-83F7-7C2D6707C927}" type="presParOf" srcId="{A1AD84F2-2602-475C-B789-AF655EEF627F}" destId="{6946C45F-D29D-4B61-9331-33F9B176AE16}" srcOrd="0" destOrd="0" presId="urn:microsoft.com/office/officeart/2005/8/layout/orgChart1"/>
    <dgm:cxn modelId="{D505DB12-A2DE-4714-B668-7BBC87FE7B96}" type="presParOf" srcId="{A1AD84F2-2602-475C-B789-AF655EEF627F}" destId="{1139836C-F2BF-4B6C-A805-DA2700F769FA}" srcOrd="1" destOrd="0" presId="urn:microsoft.com/office/officeart/2005/8/layout/orgChart1"/>
    <dgm:cxn modelId="{607E1228-8F83-4A8D-941D-A7856C241B41}" type="presParOf" srcId="{15FB771F-9D54-4FDF-B7AD-EFE50F1F7281}" destId="{BA2B36D7-425F-4E67-A750-48DB688432DC}" srcOrd="1" destOrd="0" presId="urn:microsoft.com/office/officeart/2005/8/layout/orgChart1"/>
    <dgm:cxn modelId="{6EC33E8F-7D64-43F8-8F35-6E7424857AD7}" type="presParOf" srcId="{BA2B36D7-425F-4E67-A750-48DB688432DC}" destId="{B18C4BCE-CC3C-4621-86B8-8390F02DD1B6}" srcOrd="0" destOrd="0" presId="urn:microsoft.com/office/officeart/2005/8/layout/orgChart1"/>
    <dgm:cxn modelId="{666B98AD-F8AF-47BE-9A94-F4AFB9D401F8}" type="presParOf" srcId="{BA2B36D7-425F-4E67-A750-48DB688432DC}" destId="{C3A9AE9A-40D2-4753-96FC-3A507A882F60}" srcOrd="1" destOrd="0" presId="urn:microsoft.com/office/officeart/2005/8/layout/orgChart1"/>
    <dgm:cxn modelId="{B21B564A-BA53-4459-BFA5-2FE02D87D63F}" type="presParOf" srcId="{C3A9AE9A-40D2-4753-96FC-3A507A882F60}" destId="{090E3086-74C9-43B6-A080-CE6D92F68EBE}" srcOrd="0" destOrd="0" presId="urn:microsoft.com/office/officeart/2005/8/layout/orgChart1"/>
    <dgm:cxn modelId="{E00D128F-5D71-40B6-B947-25797D750569}" type="presParOf" srcId="{090E3086-74C9-43B6-A080-CE6D92F68EBE}" destId="{F9B7033E-A2C0-44DD-B290-27D92F377F55}" srcOrd="0" destOrd="0" presId="urn:microsoft.com/office/officeart/2005/8/layout/orgChart1"/>
    <dgm:cxn modelId="{CAA5B46E-F166-4C33-9828-D46730121D5E}" type="presParOf" srcId="{090E3086-74C9-43B6-A080-CE6D92F68EBE}" destId="{FC8822C4-AFC1-4C94-B05A-C54D498B499D}" srcOrd="1" destOrd="0" presId="urn:microsoft.com/office/officeart/2005/8/layout/orgChart1"/>
    <dgm:cxn modelId="{CF2E24C8-4FEE-4CBE-9C90-CE0413329B9C}" type="presParOf" srcId="{C3A9AE9A-40D2-4753-96FC-3A507A882F60}" destId="{258335A3-2C0E-4004-845C-05473E62BBCB}" srcOrd="1" destOrd="0" presId="urn:microsoft.com/office/officeart/2005/8/layout/orgChart1"/>
    <dgm:cxn modelId="{4FA298AD-6F71-4169-908C-942C870FB343}" type="presParOf" srcId="{258335A3-2C0E-4004-845C-05473E62BBCB}" destId="{2FE60A64-02DE-4E4A-A45B-120C3BAC8B1F}" srcOrd="0" destOrd="0" presId="urn:microsoft.com/office/officeart/2005/8/layout/orgChart1"/>
    <dgm:cxn modelId="{CA43AFD5-2529-40F3-9611-EA8537FC71E5}" type="presParOf" srcId="{258335A3-2C0E-4004-845C-05473E62BBCB}" destId="{43E0F264-69A7-4392-BA55-93E54B191330}" srcOrd="1" destOrd="0" presId="urn:microsoft.com/office/officeart/2005/8/layout/orgChart1"/>
    <dgm:cxn modelId="{D408D698-BC50-4F51-A58D-5DCEC85160FB}" type="presParOf" srcId="{43E0F264-69A7-4392-BA55-93E54B191330}" destId="{3163B376-937F-4069-A0CC-25DAD1AFE6DA}" srcOrd="0" destOrd="0" presId="urn:microsoft.com/office/officeart/2005/8/layout/orgChart1"/>
    <dgm:cxn modelId="{A7668F62-0407-4042-A30A-8A9431921894}" type="presParOf" srcId="{3163B376-937F-4069-A0CC-25DAD1AFE6DA}" destId="{5B6BB39A-5182-42D2-BD46-86D349B05D4C}" srcOrd="0" destOrd="0" presId="urn:microsoft.com/office/officeart/2005/8/layout/orgChart1"/>
    <dgm:cxn modelId="{A19B50EC-5861-4447-B8B9-E5D03ACCBCC2}" type="presParOf" srcId="{3163B376-937F-4069-A0CC-25DAD1AFE6DA}" destId="{5D980EE9-9D9A-414F-B8DA-0B12130356E4}" srcOrd="1" destOrd="0" presId="urn:microsoft.com/office/officeart/2005/8/layout/orgChart1"/>
    <dgm:cxn modelId="{9C75099D-5A0E-4F92-B76B-D4E356E75EE9}" type="presParOf" srcId="{43E0F264-69A7-4392-BA55-93E54B191330}" destId="{93101BAD-5B27-41BF-9D2E-D0F84C9283C2}" srcOrd="1" destOrd="0" presId="urn:microsoft.com/office/officeart/2005/8/layout/orgChart1"/>
    <dgm:cxn modelId="{1C70CC1E-A24E-4CA5-A79B-D963911A3101}" type="presParOf" srcId="{43E0F264-69A7-4392-BA55-93E54B191330}" destId="{2A03E754-7739-44EE-B7E3-9E132D9EF9D2}" srcOrd="2" destOrd="0" presId="urn:microsoft.com/office/officeart/2005/8/layout/orgChart1"/>
    <dgm:cxn modelId="{E5EEA062-CD8B-4221-BC2C-D09B280D2712}" type="presParOf" srcId="{258335A3-2C0E-4004-845C-05473E62BBCB}" destId="{5FD7E218-53EF-4FAC-85FD-1D675496D0B7}" srcOrd="2" destOrd="0" presId="urn:microsoft.com/office/officeart/2005/8/layout/orgChart1"/>
    <dgm:cxn modelId="{87EA193D-EAF0-4A5A-A5A1-0F25708DF822}" type="presParOf" srcId="{258335A3-2C0E-4004-845C-05473E62BBCB}" destId="{461C0D1A-0533-43F2-8029-276BCCC730EE}" srcOrd="3" destOrd="0" presId="urn:microsoft.com/office/officeart/2005/8/layout/orgChart1"/>
    <dgm:cxn modelId="{6344BCD0-C111-4B19-BCB9-E0335B692AC7}" type="presParOf" srcId="{461C0D1A-0533-43F2-8029-276BCCC730EE}" destId="{AD485585-AA18-4CB2-A7C8-CA108AAABD3D}" srcOrd="0" destOrd="0" presId="urn:microsoft.com/office/officeart/2005/8/layout/orgChart1"/>
    <dgm:cxn modelId="{DF27F745-A638-4E3F-BD82-FDBB0CED566C}" type="presParOf" srcId="{AD485585-AA18-4CB2-A7C8-CA108AAABD3D}" destId="{3A4D4E45-0C05-43EB-977E-770689485265}" srcOrd="0" destOrd="0" presId="urn:microsoft.com/office/officeart/2005/8/layout/orgChart1"/>
    <dgm:cxn modelId="{9714C26A-1801-48EE-A58E-7B2ED17CE81D}" type="presParOf" srcId="{AD485585-AA18-4CB2-A7C8-CA108AAABD3D}" destId="{4DC246FB-F802-40CC-9501-F5D6C419E4FA}" srcOrd="1" destOrd="0" presId="urn:microsoft.com/office/officeart/2005/8/layout/orgChart1"/>
    <dgm:cxn modelId="{CA426F3D-72BD-4D23-8562-C2379B190999}" type="presParOf" srcId="{461C0D1A-0533-43F2-8029-276BCCC730EE}" destId="{DF959DBC-2F6A-45E3-BDD1-745E6BC6AA3A}" srcOrd="1" destOrd="0" presId="urn:microsoft.com/office/officeart/2005/8/layout/orgChart1"/>
    <dgm:cxn modelId="{C4FD598A-C32E-4049-B63C-6A50D86E1984}" type="presParOf" srcId="{461C0D1A-0533-43F2-8029-276BCCC730EE}" destId="{F1D317BB-29C2-4CE4-AE27-6E54919F5BAA}" srcOrd="2" destOrd="0" presId="urn:microsoft.com/office/officeart/2005/8/layout/orgChart1"/>
    <dgm:cxn modelId="{CB58FC5F-C3F2-4342-93D0-DB3EBFCDC446}" type="presParOf" srcId="{258335A3-2C0E-4004-845C-05473E62BBCB}" destId="{220984D1-6903-4374-8DD2-D3DBD0F93558}" srcOrd="4" destOrd="0" presId="urn:microsoft.com/office/officeart/2005/8/layout/orgChart1"/>
    <dgm:cxn modelId="{5DC16617-5F32-4132-8DA2-5A0C517B6C36}" type="presParOf" srcId="{258335A3-2C0E-4004-845C-05473E62BBCB}" destId="{9E257EEA-6D29-42AD-8305-1971643672A4}" srcOrd="5" destOrd="0" presId="urn:microsoft.com/office/officeart/2005/8/layout/orgChart1"/>
    <dgm:cxn modelId="{528CE370-26DA-4398-A42A-E5E8DCC759DB}" type="presParOf" srcId="{9E257EEA-6D29-42AD-8305-1971643672A4}" destId="{C6E49256-CC54-47EC-8447-AD87E9EA4BF4}" srcOrd="0" destOrd="0" presId="urn:microsoft.com/office/officeart/2005/8/layout/orgChart1"/>
    <dgm:cxn modelId="{C58BEC78-16B6-46B3-951C-EC430E30A50C}" type="presParOf" srcId="{C6E49256-CC54-47EC-8447-AD87E9EA4BF4}" destId="{600893C0-5476-48EC-9EC2-DB50775529C0}" srcOrd="0" destOrd="0" presId="urn:microsoft.com/office/officeart/2005/8/layout/orgChart1"/>
    <dgm:cxn modelId="{BB3C5475-0781-4FBB-9384-1E7DDA54C748}" type="presParOf" srcId="{C6E49256-CC54-47EC-8447-AD87E9EA4BF4}" destId="{D5AAF228-6029-4385-AF61-375442E89076}" srcOrd="1" destOrd="0" presId="urn:microsoft.com/office/officeart/2005/8/layout/orgChart1"/>
    <dgm:cxn modelId="{CDD0D608-C185-4D89-B8F3-6C3ECA0046FC}" type="presParOf" srcId="{9E257EEA-6D29-42AD-8305-1971643672A4}" destId="{487E02AF-181A-4AC2-B167-16627ADE5791}" srcOrd="1" destOrd="0" presId="urn:microsoft.com/office/officeart/2005/8/layout/orgChart1"/>
    <dgm:cxn modelId="{5CE62E7A-DF23-4C92-A833-04520154EA2B}" type="presParOf" srcId="{487E02AF-181A-4AC2-B167-16627ADE5791}" destId="{27B5E619-B472-4004-861A-9F3C0A47F065}" srcOrd="0" destOrd="0" presId="urn:microsoft.com/office/officeart/2005/8/layout/orgChart1"/>
    <dgm:cxn modelId="{20415D68-DF2E-43A3-AF69-3688D071CFCE}" type="presParOf" srcId="{487E02AF-181A-4AC2-B167-16627ADE5791}" destId="{3650ECED-9390-4B04-B1F2-107F708B1FF3}" srcOrd="1" destOrd="0" presId="urn:microsoft.com/office/officeart/2005/8/layout/orgChart1"/>
    <dgm:cxn modelId="{58569C29-C4C2-42A6-AFD7-06CE0A16993C}" type="presParOf" srcId="{3650ECED-9390-4B04-B1F2-107F708B1FF3}" destId="{4F6C1E14-10A0-483E-A3F4-FAFD6EF78040}" srcOrd="0" destOrd="0" presId="urn:microsoft.com/office/officeart/2005/8/layout/orgChart1"/>
    <dgm:cxn modelId="{C0E05ED5-68B6-4176-8DFB-4FDBE66A4D33}" type="presParOf" srcId="{4F6C1E14-10A0-483E-A3F4-FAFD6EF78040}" destId="{67C97D35-17EA-49BA-860A-5CEE39AA876A}" srcOrd="0" destOrd="0" presId="urn:microsoft.com/office/officeart/2005/8/layout/orgChart1"/>
    <dgm:cxn modelId="{23E4D349-FE5F-4ECA-82F2-C5811706CA8E}" type="presParOf" srcId="{4F6C1E14-10A0-483E-A3F4-FAFD6EF78040}" destId="{E4EC3097-6BDC-45F5-94DE-FA18C3F1DBFC}" srcOrd="1" destOrd="0" presId="urn:microsoft.com/office/officeart/2005/8/layout/orgChart1"/>
    <dgm:cxn modelId="{36D5817E-0A25-4EA5-BB46-F0509C9A19A0}" type="presParOf" srcId="{3650ECED-9390-4B04-B1F2-107F708B1FF3}" destId="{8E343D57-74AE-4876-9124-93444E6C6810}" srcOrd="1" destOrd="0" presId="urn:microsoft.com/office/officeart/2005/8/layout/orgChart1"/>
    <dgm:cxn modelId="{BD410D3B-CAF6-4FC4-84D8-5D07A66E3B67}" type="presParOf" srcId="{3650ECED-9390-4B04-B1F2-107F708B1FF3}" destId="{0D09E3A4-ED14-4C01-AF2E-03A6E3A1AC7C}" srcOrd="2" destOrd="0" presId="urn:microsoft.com/office/officeart/2005/8/layout/orgChart1"/>
    <dgm:cxn modelId="{2863DFA4-D36C-4CD8-97AE-31BE9B186196}" type="presParOf" srcId="{9E257EEA-6D29-42AD-8305-1971643672A4}" destId="{F3E1CE7B-8B9B-4E99-B8BD-8C0706018EC4}" srcOrd="2" destOrd="0" presId="urn:microsoft.com/office/officeart/2005/8/layout/orgChart1"/>
    <dgm:cxn modelId="{30886DD0-9C26-4DB6-B01D-1DCF227B3279}" type="presParOf" srcId="{258335A3-2C0E-4004-845C-05473E62BBCB}" destId="{56D18E2D-32CD-452D-9AFE-3862E5003484}" srcOrd="6" destOrd="0" presId="urn:microsoft.com/office/officeart/2005/8/layout/orgChart1"/>
    <dgm:cxn modelId="{55D8E517-29F5-4A1F-AC9D-272990CE4278}" type="presParOf" srcId="{258335A3-2C0E-4004-845C-05473E62BBCB}" destId="{3741E9F4-8AEA-4DB4-9222-543B6F75012D}" srcOrd="7" destOrd="0" presId="urn:microsoft.com/office/officeart/2005/8/layout/orgChart1"/>
    <dgm:cxn modelId="{42EA61D4-8575-4B18-B976-F540AE216B81}" type="presParOf" srcId="{3741E9F4-8AEA-4DB4-9222-543B6F75012D}" destId="{3DEE4B86-1E26-4FF4-9146-D68693B629C1}" srcOrd="0" destOrd="0" presId="urn:microsoft.com/office/officeart/2005/8/layout/orgChart1"/>
    <dgm:cxn modelId="{D0B3BD37-95A9-4F2B-A001-C819CA410682}" type="presParOf" srcId="{3DEE4B86-1E26-4FF4-9146-D68693B629C1}" destId="{476C0402-4DC0-4ECD-B058-A3AB7C949AB7}" srcOrd="0" destOrd="0" presId="urn:microsoft.com/office/officeart/2005/8/layout/orgChart1"/>
    <dgm:cxn modelId="{38C6FB1F-B515-42FE-9176-550BEE0FF3D0}" type="presParOf" srcId="{3DEE4B86-1E26-4FF4-9146-D68693B629C1}" destId="{24B497B1-E2D8-4F20-8F22-3923007095FE}" srcOrd="1" destOrd="0" presId="urn:microsoft.com/office/officeart/2005/8/layout/orgChart1"/>
    <dgm:cxn modelId="{3CF44F37-DD92-4774-BA46-659117DC32E7}" type="presParOf" srcId="{3741E9F4-8AEA-4DB4-9222-543B6F75012D}" destId="{8DFBB1E3-5424-4BF8-BADF-974FE0E73154}" srcOrd="1" destOrd="0" presId="urn:microsoft.com/office/officeart/2005/8/layout/orgChart1"/>
    <dgm:cxn modelId="{8A216C10-1CBD-4C00-A279-376E64B159DE}" type="presParOf" srcId="{3741E9F4-8AEA-4DB4-9222-543B6F75012D}" destId="{292BF01C-6B4F-4607-87A1-82049E365783}" srcOrd="2" destOrd="0" presId="urn:microsoft.com/office/officeart/2005/8/layout/orgChart1"/>
    <dgm:cxn modelId="{60E0BF5E-2988-46B2-AD63-B35BBFC1588F}" type="presParOf" srcId="{C3A9AE9A-40D2-4753-96FC-3A507A882F60}" destId="{46542D69-98CB-407C-A11E-42B24293B7AA}" srcOrd="2" destOrd="0" presId="urn:microsoft.com/office/officeart/2005/8/layout/orgChart1"/>
    <dgm:cxn modelId="{5C8E78F4-135C-4E6B-AEBF-0B349D8EDFAF}" type="presParOf" srcId="{BA2B36D7-425F-4E67-A750-48DB688432DC}" destId="{8E2EF7D0-2409-4733-9B72-4D746738E20E}" srcOrd="2" destOrd="0" presId="urn:microsoft.com/office/officeart/2005/8/layout/orgChart1"/>
    <dgm:cxn modelId="{3744238D-7157-4BF9-990C-662043C06BA6}" type="presParOf" srcId="{BA2B36D7-425F-4E67-A750-48DB688432DC}" destId="{F6E563E1-5F01-454B-97B3-E2FC8EFD8CA5}" srcOrd="3" destOrd="0" presId="urn:microsoft.com/office/officeart/2005/8/layout/orgChart1"/>
    <dgm:cxn modelId="{8885C90A-80E4-4102-9065-D48AC342B5C4}" type="presParOf" srcId="{F6E563E1-5F01-454B-97B3-E2FC8EFD8CA5}" destId="{784335D5-4952-46B0-9E38-5C0445D8C0F2}" srcOrd="0" destOrd="0" presId="urn:microsoft.com/office/officeart/2005/8/layout/orgChart1"/>
    <dgm:cxn modelId="{53EB4915-B4A6-4219-ADFA-A661C8711EA7}" type="presParOf" srcId="{784335D5-4952-46B0-9E38-5C0445D8C0F2}" destId="{8229F742-354C-491D-96BC-45BC9C295688}" srcOrd="0" destOrd="0" presId="urn:microsoft.com/office/officeart/2005/8/layout/orgChart1"/>
    <dgm:cxn modelId="{B911B26C-E32E-4993-9B51-29B5CDDA3A77}" type="presParOf" srcId="{784335D5-4952-46B0-9E38-5C0445D8C0F2}" destId="{53EB1E96-3F7F-485E-BB98-FCB27E1F575B}" srcOrd="1" destOrd="0" presId="urn:microsoft.com/office/officeart/2005/8/layout/orgChart1"/>
    <dgm:cxn modelId="{BC942B6C-CC79-4C2C-A353-774C940E4DB0}" type="presParOf" srcId="{F6E563E1-5F01-454B-97B3-E2FC8EFD8CA5}" destId="{D59FEED7-5AD0-4B50-9C2F-5ED0E3804D9F}" srcOrd="1" destOrd="0" presId="urn:microsoft.com/office/officeart/2005/8/layout/orgChart1"/>
    <dgm:cxn modelId="{62B5DFCC-87AA-4840-93A7-D3063CA74ED9}" type="presParOf" srcId="{D59FEED7-5AD0-4B50-9C2F-5ED0E3804D9F}" destId="{B938F376-4D90-4F9E-9EB8-C6CFF139BDC5}" srcOrd="0" destOrd="0" presId="urn:microsoft.com/office/officeart/2005/8/layout/orgChart1"/>
    <dgm:cxn modelId="{9CFA0341-F293-4B66-A299-442DF5278C62}" type="presParOf" srcId="{D59FEED7-5AD0-4B50-9C2F-5ED0E3804D9F}" destId="{C403EADC-3ED3-4C41-80A9-6C0AF97E43B9}" srcOrd="1" destOrd="0" presId="urn:microsoft.com/office/officeart/2005/8/layout/orgChart1"/>
    <dgm:cxn modelId="{A8C8E4B8-3F53-47E4-B2DC-7DBFA0F39CE1}" type="presParOf" srcId="{C403EADC-3ED3-4C41-80A9-6C0AF97E43B9}" destId="{DD22E013-DF80-4903-A60C-18232F00E858}" srcOrd="0" destOrd="0" presId="urn:microsoft.com/office/officeart/2005/8/layout/orgChart1"/>
    <dgm:cxn modelId="{AED98288-52FA-411A-8D5E-141FC9101908}" type="presParOf" srcId="{DD22E013-DF80-4903-A60C-18232F00E858}" destId="{5467BF1D-1FDC-46AC-828F-F7B2DB81FD1B}" srcOrd="0" destOrd="0" presId="urn:microsoft.com/office/officeart/2005/8/layout/orgChart1"/>
    <dgm:cxn modelId="{092822E8-BB39-4FF0-93C8-394A43A4D31D}" type="presParOf" srcId="{DD22E013-DF80-4903-A60C-18232F00E858}" destId="{B2AF11A0-7A38-48E6-9ECD-180FB11B8E0D}" srcOrd="1" destOrd="0" presId="urn:microsoft.com/office/officeart/2005/8/layout/orgChart1"/>
    <dgm:cxn modelId="{D82533D2-B463-4955-ABE2-D401FC790998}" type="presParOf" srcId="{C403EADC-3ED3-4C41-80A9-6C0AF97E43B9}" destId="{146B7AF2-DCE4-46B1-8A5C-12F6C3BB0C91}" srcOrd="1" destOrd="0" presId="urn:microsoft.com/office/officeart/2005/8/layout/orgChart1"/>
    <dgm:cxn modelId="{67370085-1FCA-4CC0-AFB3-DD3972804B6A}" type="presParOf" srcId="{146B7AF2-DCE4-46B1-8A5C-12F6C3BB0C91}" destId="{E1F5C734-6E1E-4125-BE42-9C638796AB28}" srcOrd="0" destOrd="0" presId="urn:microsoft.com/office/officeart/2005/8/layout/orgChart1"/>
    <dgm:cxn modelId="{F2F0CF56-9ABE-4607-AA28-E50EA1A72108}" type="presParOf" srcId="{146B7AF2-DCE4-46B1-8A5C-12F6C3BB0C91}" destId="{4AB3AA16-AB29-4083-A7E7-4104EA5B6110}" srcOrd="1" destOrd="0" presId="urn:microsoft.com/office/officeart/2005/8/layout/orgChart1"/>
    <dgm:cxn modelId="{3BF267DA-105F-41C7-AC57-1960F3D1D309}" type="presParOf" srcId="{4AB3AA16-AB29-4083-A7E7-4104EA5B6110}" destId="{49098A86-F3B8-4FBE-8596-A994E2BED9F1}" srcOrd="0" destOrd="0" presId="urn:microsoft.com/office/officeart/2005/8/layout/orgChart1"/>
    <dgm:cxn modelId="{78471C7B-E8A7-4882-9479-D6EB035000F9}" type="presParOf" srcId="{49098A86-F3B8-4FBE-8596-A994E2BED9F1}" destId="{B0668001-C455-409D-B482-FE71841F3AF7}" srcOrd="0" destOrd="0" presId="urn:microsoft.com/office/officeart/2005/8/layout/orgChart1"/>
    <dgm:cxn modelId="{D89BA185-1B47-4F17-80B5-0638446220FA}" type="presParOf" srcId="{49098A86-F3B8-4FBE-8596-A994E2BED9F1}" destId="{84B92E5F-F5DE-4559-BEA6-202CCAE635FA}" srcOrd="1" destOrd="0" presId="urn:microsoft.com/office/officeart/2005/8/layout/orgChart1"/>
    <dgm:cxn modelId="{6A205CCE-EAD1-4E78-969E-EDC64BCA22C0}" type="presParOf" srcId="{4AB3AA16-AB29-4083-A7E7-4104EA5B6110}" destId="{0755C9E5-38EC-45BD-A5B1-9035BDC38AAC}" srcOrd="1" destOrd="0" presId="urn:microsoft.com/office/officeart/2005/8/layout/orgChart1"/>
    <dgm:cxn modelId="{95302DCC-BE71-4305-9EA7-E86ADFB4989A}" type="presParOf" srcId="{0755C9E5-38EC-45BD-A5B1-9035BDC38AAC}" destId="{14D7B65B-24E3-4CD8-8567-F1001632D4FF}" srcOrd="0" destOrd="0" presId="urn:microsoft.com/office/officeart/2005/8/layout/orgChart1"/>
    <dgm:cxn modelId="{F36D1C47-CED5-40AC-A7C9-889B622B4785}" type="presParOf" srcId="{0755C9E5-38EC-45BD-A5B1-9035BDC38AAC}" destId="{1EBB7CB0-A71C-4568-8125-F8C931BA2869}" srcOrd="1" destOrd="0" presId="urn:microsoft.com/office/officeart/2005/8/layout/orgChart1"/>
    <dgm:cxn modelId="{5C4C5D8B-5EE9-4486-9618-EEB9F1A8F9DC}" type="presParOf" srcId="{1EBB7CB0-A71C-4568-8125-F8C931BA2869}" destId="{8FA8492B-EA96-4949-996F-B4701C6DE048}" srcOrd="0" destOrd="0" presId="urn:microsoft.com/office/officeart/2005/8/layout/orgChart1"/>
    <dgm:cxn modelId="{B596B21D-880B-45F5-82B5-1C638443CEE1}" type="presParOf" srcId="{8FA8492B-EA96-4949-996F-B4701C6DE048}" destId="{F30856A9-8CD1-4449-A7A0-15B20184CAA1}" srcOrd="0" destOrd="0" presId="urn:microsoft.com/office/officeart/2005/8/layout/orgChart1"/>
    <dgm:cxn modelId="{31810104-23EF-4416-B115-D75F5F6A03F5}" type="presParOf" srcId="{8FA8492B-EA96-4949-996F-B4701C6DE048}" destId="{7ECB7F43-E36B-4EB6-A6A5-6E7C4BBA6208}" srcOrd="1" destOrd="0" presId="urn:microsoft.com/office/officeart/2005/8/layout/orgChart1"/>
    <dgm:cxn modelId="{5C246327-7469-4FA3-B39D-FBD7BD786828}" type="presParOf" srcId="{1EBB7CB0-A71C-4568-8125-F8C931BA2869}" destId="{E2B162B5-D42E-4A70-B03B-76F742304151}" srcOrd="1" destOrd="0" presId="urn:microsoft.com/office/officeart/2005/8/layout/orgChart1"/>
    <dgm:cxn modelId="{BA081E39-B2F8-4B23-AB74-0836E5635B63}" type="presParOf" srcId="{E2B162B5-D42E-4A70-B03B-76F742304151}" destId="{5C33D44C-D815-40CB-A160-3D828F305CD4}" srcOrd="0" destOrd="0" presId="urn:microsoft.com/office/officeart/2005/8/layout/orgChart1"/>
    <dgm:cxn modelId="{5592D1BA-0BFD-4D54-9AC6-26CFF51330B3}" type="presParOf" srcId="{E2B162B5-D42E-4A70-B03B-76F742304151}" destId="{74DA938F-B859-49AF-99D6-FAFE6ECE4429}" srcOrd="1" destOrd="0" presId="urn:microsoft.com/office/officeart/2005/8/layout/orgChart1"/>
    <dgm:cxn modelId="{7EA2B592-E5C1-4D6A-9089-5963A186E4CD}" type="presParOf" srcId="{74DA938F-B859-49AF-99D6-FAFE6ECE4429}" destId="{739560BD-F2CC-4F00-B165-29AAF47D7B5E}" srcOrd="0" destOrd="0" presId="urn:microsoft.com/office/officeart/2005/8/layout/orgChart1"/>
    <dgm:cxn modelId="{8BBA93DB-F4E7-45C8-B89D-F45A08610A99}" type="presParOf" srcId="{739560BD-F2CC-4F00-B165-29AAF47D7B5E}" destId="{18A5A55A-EFFA-4637-BC7A-508100224E9B}" srcOrd="0" destOrd="0" presId="urn:microsoft.com/office/officeart/2005/8/layout/orgChart1"/>
    <dgm:cxn modelId="{8888B6F7-6E2C-4FBE-AFEE-69C504EEF356}" type="presParOf" srcId="{739560BD-F2CC-4F00-B165-29AAF47D7B5E}" destId="{8ED23334-5642-4178-B1B5-71648D86062F}" srcOrd="1" destOrd="0" presId="urn:microsoft.com/office/officeart/2005/8/layout/orgChart1"/>
    <dgm:cxn modelId="{F29D646B-27CB-4FC9-AAF6-82E07B0E01AD}" type="presParOf" srcId="{74DA938F-B859-49AF-99D6-FAFE6ECE4429}" destId="{32475F13-84F9-4ED0-B9A6-B1F7220EB317}" srcOrd="1" destOrd="0" presId="urn:microsoft.com/office/officeart/2005/8/layout/orgChart1"/>
    <dgm:cxn modelId="{6F9B1F95-4AC0-4388-A5A1-EEB1A8289805}" type="presParOf" srcId="{74DA938F-B859-49AF-99D6-FAFE6ECE4429}" destId="{4BAFE877-D7A4-43B1-AFFA-747FDA44FE91}" srcOrd="2" destOrd="0" presId="urn:microsoft.com/office/officeart/2005/8/layout/orgChart1"/>
    <dgm:cxn modelId="{7B935FB5-7195-4AA5-B9A4-D408321EF627}" type="presParOf" srcId="{E2B162B5-D42E-4A70-B03B-76F742304151}" destId="{2405EBDC-7026-4079-9726-BF7C34D11387}" srcOrd="2" destOrd="0" presId="urn:microsoft.com/office/officeart/2005/8/layout/orgChart1"/>
    <dgm:cxn modelId="{1B9299A2-9B0F-4273-9B2C-4449B396C77A}" type="presParOf" srcId="{E2B162B5-D42E-4A70-B03B-76F742304151}" destId="{964F9B0B-AC6A-48E7-A66D-DD27387A77EC}" srcOrd="3" destOrd="0" presId="urn:microsoft.com/office/officeart/2005/8/layout/orgChart1"/>
    <dgm:cxn modelId="{BC0BA231-E201-463B-B309-779DE8690426}" type="presParOf" srcId="{964F9B0B-AC6A-48E7-A66D-DD27387A77EC}" destId="{A9240B26-A979-49F3-8687-4928FC5C0B71}" srcOrd="0" destOrd="0" presId="urn:microsoft.com/office/officeart/2005/8/layout/orgChart1"/>
    <dgm:cxn modelId="{A3E4006B-FD81-4410-B0E8-A230C8D0DD95}" type="presParOf" srcId="{A9240B26-A979-49F3-8687-4928FC5C0B71}" destId="{395F5647-1BF1-4119-8C24-6C138F066766}" srcOrd="0" destOrd="0" presId="urn:microsoft.com/office/officeart/2005/8/layout/orgChart1"/>
    <dgm:cxn modelId="{EF5FA9FD-35CE-4771-BB8C-0B5A8AF6883C}" type="presParOf" srcId="{A9240B26-A979-49F3-8687-4928FC5C0B71}" destId="{4CCF6035-3620-4F8F-9A55-31FABD916543}" srcOrd="1" destOrd="0" presId="urn:microsoft.com/office/officeart/2005/8/layout/orgChart1"/>
    <dgm:cxn modelId="{3C2C6303-C2ED-4C0C-96A6-EB8E82840269}" type="presParOf" srcId="{964F9B0B-AC6A-48E7-A66D-DD27387A77EC}" destId="{A2902F1A-2AD2-4FE9-8E82-22B711474D77}" srcOrd="1" destOrd="0" presId="urn:microsoft.com/office/officeart/2005/8/layout/orgChart1"/>
    <dgm:cxn modelId="{631B9582-6845-41D6-B7D0-7B89AB3A4952}" type="presParOf" srcId="{964F9B0B-AC6A-48E7-A66D-DD27387A77EC}" destId="{DA275F4F-C669-4218-9AC7-D1E39B81F3D9}" srcOrd="2" destOrd="0" presId="urn:microsoft.com/office/officeart/2005/8/layout/orgChart1"/>
    <dgm:cxn modelId="{9B1CA7D7-4C89-4B4E-9E71-3DB84F1687F7}" type="presParOf" srcId="{E2B162B5-D42E-4A70-B03B-76F742304151}" destId="{420934ED-C909-492C-8F90-A36C1E757AFE}" srcOrd="4" destOrd="0" presId="urn:microsoft.com/office/officeart/2005/8/layout/orgChart1"/>
    <dgm:cxn modelId="{51BFAC08-7571-4E05-9A37-8742B24708A9}" type="presParOf" srcId="{E2B162B5-D42E-4A70-B03B-76F742304151}" destId="{4FE8B72F-3FC6-4F3F-A5E9-728FB8D9C05F}" srcOrd="5" destOrd="0" presId="urn:microsoft.com/office/officeart/2005/8/layout/orgChart1"/>
    <dgm:cxn modelId="{B3E0ABF7-9F20-4A83-B3ED-FD5D962A904D}" type="presParOf" srcId="{4FE8B72F-3FC6-4F3F-A5E9-728FB8D9C05F}" destId="{1E8C735F-9CE9-46FD-BF9A-28C6DF0A3A22}" srcOrd="0" destOrd="0" presId="urn:microsoft.com/office/officeart/2005/8/layout/orgChart1"/>
    <dgm:cxn modelId="{84E009C7-6C21-4185-8A0C-B08F6AFE11D1}" type="presParOf" srcId="{1E8C735F-9CE9-46FD-BF9A-28C6DF0A3A22}" destId="{E3875B6A-D9A9-495A-9C0C-5D5CCD818955}" srcOrd="0" destOrd="0" presId="urn:microsoft.com/office/officeart/2005/8/layout/orgChart1"/>
    <dgm:cxn modelId="{DEA5F9BB-E99C-4B35-A6A6-92A2493C95A1}" type="presParOf" srcId="{1E8C735F-9CE9-46FD-BF9A-28C6DF0A3A22}" destId="{E47BB01E-1D93-4D50-BC26-6A5CD5FB5F16}" srcOrd="1" destOrd="0" presId="urn:microsoft.com/office/officeart/2005/8/layout/orgChart1"/>
    <dgm:cxn modelId="{0F029E16-23E6-46D4-AEE0-76420F64295F}" type="presParOf" srcId="{4FE8B72F-3FC6-4F3F-A5E9-728FB8D9C05F}" destId="{36BAB372-AE3D-4B3D-9EAC-1CC0E77DE4BC}" srcOrd="1" destOrd="0" presId="urn:microsoft.com/office/officeart/2005/8/layout/orgChart1"/>
    <dgm:cxn modelId="{09916680-3CEB-4F7F-BA6F-94FF7BAECF6B}" type="presParOf" srcId="{36BAB372-AE3D-4B3D-9EAC-1CC0E77DE4BC}" destId="{522E2774-B18C-4845-A843-1A1D5D53840D}" srcOrd="0" destOrd="0" presId="urn:microsoft.com/office/officeart/2005/8/layout/orgChart1"/>
    <dgm:cxn modelId="{16BF30EE-D69E-4C18-B305-978EC144E06D}" type="presParOf" srcId="{36BAB372-AE3D-4B3D-9EAC-1CC0E77DE4BC}" destId="{334C5CAC-EC8D-4C72-A63C-56383023BDC7}" srcOrd="1" destOrd="0" presId="urn:microsoft.com/office/officeart/2005/8/layout/orgChart1"/>
    <dgm:cxn modelId="{451D5CEE-02F4-482B-A311-66BC51A81708}" type="presParOf" srcId="{334C5CAC-EC8D-4C72-A63C-56383023BDC7}" destId="{643A028A-C94C-4CB9-8C6A-575F33ABE137}" srcOrd="0" destOrd="0" presId="urn:microsoft.com/office/officeart/2005/8/layout/orgChart1"/>
    <dgm:cxn modelId="{A76D1799-4CC6-4A38-B84E-AEC326E6A1C9}" type="presParOf" srcId="{643A028A-C94C-4CB9-8C6A-575F33ABE137}" destId="{DDDA0C4A-A1A6-466A-99D3-D250EEFABB6F}" srcOrd="0" destOrd="0" presId="urn:microsoft.com/office/officeart/2005/8/layout/orgChart1"/>
    <dgm:cxn modelId="{6E8A73D7-D31F-48E8-BE80-5AE0DC6C5E95}" type="presParOf" srcId="{643A028A-C94C-4CB9-8C6A-575F33ABE137}" destId="{9C535D55-8CB0-4929-BCAE-EEAF17E22AE6}" srcOrd="1" destOrd="0" presId="urn:microsoft.com/office/officeart/2005/8/layout/orgChart1"/>
    <dgm:cxn modelId="{3368EA48-4B54-48EB-A1F9-C90D2E7E7D68}" type="presParOf" srcId="{334C5CAC-EC8D-4C72-A63C-56383023BDC7}" destId="{8281A348-F147-4ABD-8ABA-EE88C24760A8}" srcOrd="1" destOrd="0" presId="urn:microsoft.com/office/officeart/2005/8/layout/orgChart1"/>
    <dgm:cxn modelId="{415A3697-6F2A-42FE-9DAB-1D80E3E1C22B}" type="presParOf" srcId="{334C5CAC-EC8D-4C72-A63C-56383023BDC7}" destId="{F955373E-B8C4-43FE-A388-AD8FA51B47E8}" srcOrd="2" destOrd="0" presId="urn:microsoft.com/office/officeart/2005/8/layout/orgChart1"/>
    <dgm:cxn modelId="{5C3A09C5-15EC-484C-B56C-98688BAB0B4C}" type="presParOf" srcId="{F955373E-B8C4-43FE-A388-AD8FA51B47E8}" destId="{D4FED3FB-49E7-44DC-8EE6-79691BDE05ED}" srcOrd="0" destOrd="0" presId="urn:microsoft.com/office/officeart/2005/8/layout/orgChart1"/>
    <dgm:cxn modelId="{DA936CF9-4D71-42B9-8D20-1EFF5B5B8D73}" type="presParOf" srcId="{F955373E-B8C4-43FE-A388-AD8FA51B47E8}" destId="{D3D0BC50-B7F2-47E4-A86F-80B65CEA46A2}" srcOrd="1" destOrd="0" presId="urn:microsoft.com/office/officeart/2005/8/layout/orgChart1"/>
    <dgm:cxn modelId="{9C632FC0-ECDD-4B4F-8C69-44533DD4DF69}" type="presParOf" srcId="{D3D0BC50-B7F2-47E4-A86F-80B65CEA46A2}" destId="{90146890-35C1-4EBC-AA02-83B638D48345}" srcOrd="0" destOrd="0" presId="urn:microsoft.com/office/officeart/2005/8/layout/orgChart1"/>
    <dgm:cxn modelId="{8CF73822-1D56-42AB-A071-6A43A4881CBA}" type="presParOf" srcId="{90146890-35C1-4EBC-AA02-83B638D48345}" destId="{C7C10262-0DE1-4CDA-B0C3-FD2A6F280247}" srcOrd="0" destOrd="0" presId="urn:microsoft.com/office/officeart/2005/8/layout/orgChart1"/>
    <dgm:cxn modelId="{6D7AA64A-CBC2-4759-AFC2-7EFDEFBDDA70}" type="presParOf" srcId="{90146890-35C1-4EBC-AA02-83B638D48345}" destId="{59D193C8-F333-4AEE-A1E4-435CF5BC4852}" srcOrd="1" destOrd="0" presId="urn:microsoft.com/office/officeart/2005/8/layout/orgChart1"/>
    <dgm:cxn modelId="{74D0F56E-22A1-4D3A-B02C-82764A925648}" type="presParOf" srcId="{D3D0BC50-B7F2-47E4-A86F-80B65CEA46A2}" destId="{9A98F640-CCC6-4316-82A2-A01127F9EDCF}" srcOrd="1" destOrd="0" presId="urn:microsoft.com/office/officeart/2005/8/layout/orgChart1"/>
    <dgm:cxn modelId="{44056778-BFE5-4AE6-9A0B-C0A015743AA3}" type="presParOf" srcId="{D3D0BC50-B7F2-47E4-A86F-80B65CEA46A2}" destId="{8EA23706-0CC3-4BAE-A5B5-8D3EE27AC586}" srcOrd="2" destOrd="0" presId="urn:microsoft.com/office/officeart/2005/8/layout/orgChart1"/>
    <dgm:cxn modelId="{B9AA38C8-5131-4786-8764-AB7612757ABA}" type="presParOf" srcId="{4FE8B72F-3FC6-4F3F-A5E9-728FB8D9C05F}" destId="{EF25E59D-87D5-497C-93B0-7974799BB1BB}" srcOrd="2" destOrd="0" presId="urn:microsoft.com/office/officeart/2005/8/layout/orgChart1"/>
    <dgm:cxn modelId="{2F511C38-3295-427B-963C-436FB11FD2A2}" type="presParOf" srcId="{1EBB7CB0-A71C-4568-8125-F8C931BA2869}" destId="{24E79F55-8017-4DC5-93FE-BCAC7FFA02FA}" srcOrd="2" destOrd="0" presId="urn:microsoft.com/office/officeart/2005/8/layout/orgChart1"/>
    <dgm:cxn modelId="{6FFA8ABC-B0FB-483E-A145-2F4EE07DF4DE}" type="presParOf" srcId="{4AB3AA16-AB29-4083-A7E7-4104EA5B6110}" destId="{4E83B1D1-9AF9-495C-B361-47A1619060B8}" srcOrd="2" destOrd="0" presId="urn:microsoft.com/office/officeart/2005/8/layout/orgChart1"/>
    <dgm:cxn modelId="{B4D30223-1654-491A-A009-8D03EA500649}" type="presParOf" srcId="{C403EADC-3ED3-4C41-80A9-6C0AF97E43B9}" destId="{FBDD748E-F6EE-4079-900B-019D37D43274}" srcOrd="2" destOrd="0" presId="urn:microsoft.com/office/officeart/2005/8/layout/orgChart1"/>
    <dgm:cxn modelId="{E0CBB53A-9DAA-448E-B21A-95F8FA566D4E}" type="presParOf" srcId="{F6E563E1-5F01-454B-97B3-E2FC8EFD8CA5}" destId="{8CC501A4-B3E2-42B8-B72D-0A6C78E81748}" srcOrd="2" destOrd="0" presId="urn:microsoft.com/office/officeart/2005/8/layout/orgChart1"/>
    <dgm:cxn modelId="{F6B71230-519C-4C25-8CB6-15022F362A41}" type="presParOf" srcId="{15FB771F-9D54-4FDF-B7AD-EFE50F1F7281}" destId="{B3829C23-78C2-4B7A-A5F5-F6203FCE3383}" srcOrd="2" destOrd="0" presId="urn:microsoft.com/office/officeart/2005/8/layout/orgChart1"/>
    <dgm:cxn modelId="{3541D2D5-B6BB-4CEB-A795-C8EF45BC15CB}" type="presParOf" srcId="{4F0B2E33-5CDC-4645-ADE9-7A74373348CA}" destId="{1B5236C7-CB73-4EA8-8990-CC3754E44267}" srcOrd="2" destOrd="0" presId="urn:microsoft.com/office/officeart/2005/8/layout/orgChart1"/>
    <dgm:cxn modelId="{92FB4C63-1AD6-4F73-BC8B-CF5BACEB7C3D}" type="presParOf" srcId="{C83C021E-F9E9-46B1-8BA0-A60AA1630CC7}" destId="{F0B932D2-3F07-470B-9431-2403891AB418}" srcOrd="2" destOrd="0" presId="urn:microsoft.com/office/officeart/2005/8/layout/orgChart1"/>
    <dgm:cxn modelId="{9B2DCFF9-C929-467B-AF02-8EABCDBB9BA1}" type="presParOf" srcId="{285EE6AD-ACBE-4168-BF0A-FA9C37E0D810}" destId="{3C3A6160-5BC4-4E0E-A25F-E58F39B18C74}" srcOrd="2" destOrd="0" presId="urn:microsoft.com/office/officeart/2005/8/layout/orgChart1"/>
    <dgm:cxn modelId="{262331E4-E46B-4FC7-A753-92F149DD91FC}" type="presParOf" srcId="{0FED2641-602D-48CC-BA4A-8FCE2F132BC3}" destId="{68B8FEC2-AB98-462D-952C-0160F78A0797}" srcOrd="2" destOrd="0" presId="urn:microsoft.com/office/officeart/2005/8/layout/orgChart1"/>
    <dgm:cxn modelId="{9580597D-4361-4A74-9061-C98AD80C7699}" type="presParOf" srcId="{5B046C81-3141-4758-ADDC-2BF25AFCE9A5}" destId="{BAF4774E-FB08-4ED4-B92C-0B2AF4666C8D}" srcOrd="2" destOrd="0" presId="urn:microsoft.com/office/officeart/2005/8/layout/orgChart1"/>
    <dgm:cxn modelId="{AAC33780-D009-44D5-93D3-B027C1F2DF6D}" type="presParOf" srcId="{725A3ECD-D1F0-4EC7-AC73-ADEACF6D8CB7}" destId="{9F58D297-3A7A-4B85-874B-A80603C9564A}" srcOrd="2" destOrd="0" presId="urn:microsoft.com/office/officeart/2005/8/layout/orgChart1"/>
    <dgm:cxn modelId="{45CB403B-BD74-4A3B-9CC1-E26E9999DD43}" type="presParOf" srcId="{495F9030-E8FF-4A1C-AE58-9C9CD992746F}" destId="{9C3A0145-8422-4E52-A5CB-6A8649F9CE8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14924D-917D-45E7-B65E-E1CF9E833177}" type="doc">
      <dgm:prSet loTypeId="urn:microsoft.com/office/officeart/2009/3/layout/HorizontalOrganizationChart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184D48CF-05A5-48A0-AAE0-35A036149556}">
      <dgm:prSet phldrT="[نص]"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دون رضا المميز عليه أو عليها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EDB750A-E643-47EC-A53E-A1CDE2541498}" type="parTrans" cxnId="{5AC684F6-8A94-4D5D-A37A-B88F1ECACD0B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A132997-6E33-44F2-9CFD-0373454F7FA0}" type="sibTrans" cxnId="{5AC684F6-8A94-4D5D-A37A-B88F1ECACD0B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8252ADE-5854-443E-BFB3-32E0EA3092DF}">
      <dgm:prSet phldrT="[نص]"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الفعل الفاضح جريمة اغتصاب أو زنا أو هتك العرض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880625A-E7BC-4E52-8532-AF304AA96663}" type="parTrans" cxnId="{F6555BB6-9967-4617-AEA1-32F1745585D2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D25177E-2E81-4BC1-BD9C-C3908BFE8BE1}" type="sibTrans" cxnId="{F6555BB6-9967-4617-AEA1-32F1745585D2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D5F7D5D-1A9D-47E9-94AC-40DF692A7490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يشكل تعدد معنوي والعقوبة لأشد المادة 141 </a:t>
          </a:r>
          <a:r>
            <a:rPr lang="ar-SA" sz="1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ق.ع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842EB75-D251-4563-9476-FB9E7E709C6D}" type="parTrans" cxnId="{5D93D2AC-4243-4145-B59B-553C275CA884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EEEE7DA-ED9E-4586-9FA2-5C9417B07311}" type="sibTrans" cxnId="{5D93D2AC-4243-4145-B59B-553C275CA884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63E8606-A1BB-4BEC-BA2B-9B69926B9374}" type="pres">
      <dgm:prSet presAssocID="{7C14924D-917D-45E7-B65E-E1CF9E833177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IQ"/>
        </a:p>
      </dgm:t>
    </dgm:pt>
    <dgm:pt modelId="{8E617EDF-B02A-4605-87C9-A8DC9D9A3AD2}" type="pres">
      <dgm:prSet presAssocID="{184D48CF-05A5-48A0-AAE0-35A036149556}" presName="hierRoot1" presStyleCnt="0">
        <dgm:presLayoutVars>
          <dgm:hierBranch val="init"/>
        </dgm:presLayoutVars>
      </dgm:prSet>
      <dgm:spPr/>
    </dgm:pt>
    <dgm:pt modelId="{DE54D355-8EF6-4004-BE74-555FFB51F3F5}" type="pres">
      <dgm:prSet presAssocID="{184D48CF-05A5-48A0-AAE0-35A036149556}" presName="rootComposite1" presStyleCnt="0"/>
      <dgm:spPr/>
    </dgm:pt>
    <dgm:pt modelId="{119CCFDE-7FA4-424D-B469-6ECC209042B2}" type="pres">
      <dgm:prSet presAssocID="{184D48CF-05A5-48A0-AAE0-35A036149556}" presName="rootText1" presStyleLbl="node0" presStyleIdx="0" presStyleCnt="1" custScaleY="68252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E679F4EB-5B17-4663-A9A6-E9773B1AAD68}" type="pres">
      <dgm:prSet presAssocID="{184D48CF-05A5-48A0-AAE0-35A036149556}" presName="rootConnector1" presStyleLbl="node1" presStyleIdx="0" presStyleCnt="0"/>
      <dgm:spPr/>
      <dgm:t>
        <a:bodyPr/>
        <a:lstStyle/>
        <a:p>
          <a:pPr rtl="1"/>
          <a:endParaRPr lang="ar-IQ"/>
        </a:p>
      </dgm:t>
    </dgm:pt>
    <dgm:pt modelId="{9376BC97-33FA-4D35-A7D9-0151502AD635}" type="pres">
      <dgm:prSet presAssocID="{184D48CF-05A5-48A0-AAE0-35A036149556}" presName="hierChild2" presStyleCnt="0"/>
      <dgm:spPr/>
    </dgm:pt>
    <dgm:pt modelId="{42375DB3-D356-45A1-AFBE-87A0BAF0BEA0}" type="pres">
      <dgm:prSet presAssocID="{6880625A-E7BC-4E52-8532-AF304AA96663}" presName="Name66" presStyleLbl="parChTrans1D2" presStyleIdx="0" presStyleCnt="1"/>
      <dgm:spPr/>
      <dgm:t>
        <a:bodyPr/>
        <a:lstStyle/>
        <a:p>
          <a:pPr rtl="1"/>
          <a:endParaRPr lang="ar-IQ"/>
        </a:p>
      </dgm:t>
    </dgm:pt>
    <dgm:pt modelId="{6FAF1890-8839-42F4-A14E-7AD7479EA5E7}" type="pres">
      <dgm:prSet presAssocID="{38252ADE-5854-443E-BFB3-32E0EA3092DF}" presName="hierRoot2" presStyleCnt="0">
        <dgm:presLayoutVars>
          <dgm:hierBranch/>
        </dgm:presLayoutVars>
      </dgm:prSet>
      <dgm:spPr/>
    </dgm:pt>
    <dgm:pt modelId="{61C56030-D02A-46A4-8A1F-9A821950E760}" type="pres">
      <dgm:prSet presAssocID="{38252ADE-5854-443E-BFB3-32E0EA3092DF}" presName="rootComposite" presStyleCnt="0"/>
      <dgm:spPr/>
    </dgm:pt>
    <dgm:pt modelId="{4979FE10-32F4-4CEE-B1E7-0DD52A4AE1D5}" type="pres">
      <dgm:prSet presAssocID="{38252ADE-5854-443E-BFB3-32E0EA3092DF}" presName="rootText" presStyleLbl="node2" presStyleIdx="0" presStyleCnt="1" custScaleY="6825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0488838-DC38-4998-AFF5-8A4F5AAB70C2}" type="pres">
      <dgm:prSet presAssocID="{38252ADE-5854-443E-BFB3-32E0EA3092DF}" presName="rootConnector" presStyleLbl="node2" presStyleIdx="0" presStyleCnt="1"/>
      <dgm:spPr/>
      <dgm:t>
        <a:bodyPr/>
        <a:lstStyle/>
        <a:p>
          <a:pPr rtl="1"/>
          <a:endParaRPr lang="ar-IQ"/>
        </a:p>
      </dgm:t>
    </dgm:pt>
    <dgm:pt modelId="{324F87E3-540F-4F77-9409-DF8078A8529E}" type="pres">
      <dgm:prSet presAssocID="{38252ADE-5854-443E-BFB3-32E0EA3092DF}" presName="hierChild4" presStyleCnt="0"/>
      <dgm:spPr/>
    </dgm:pt>
    <dgm:pt modelId="{61FD4E69-A9F5-47A7-A61B-E8D7C4AB608E}" type="pres">
      <dgm:prSet presAssocID="{5842EB75-D251-4563-9476-FB9E7E709C6D}" presName="Name66" presStyleLbl="parChTrans1D3" presStyleIdx="0" presStyleCnt="1"/>
      <dgm:spPr/>
      <dgm:t>
        <a:bodyPr/>
        <a:lstStyle/>
        <a:p>
          <a:pPr rtl="1"/>
          <a:endParaRPr lang="ar-IQ"/>
        </a:p>
      </dgm:t>
    </dgm:pt>
    <dgm:pt modelId="{63E5606C-E649-4C71-9CA8-47D039B673B2}" type="pres">
      <dgm:prSet presAssocID="{8D5F7D5D-1A9D-47E9-94AC-40DF692A7490}" presName="hierRoot2" presStyleCnt="0">
        <dgm:presLayoutVars>
          <dgm:hierBranch val="init"/>
        </dgm:presLayoutVars>
      </dgm:prSet>
      <dgm:spPr/>
    </dgm:pt>
    <dgm:pt modelId="{08C3C111-7DEC-45DE-9748-9AE82298C8EF}" type="pres">
      <dgm:prSet presAssocID="{8D5F7D5D-1A9D-47E9-94AC-40DF692A7490}" presName="rootComposite" presStyleCnt="0"/>
      <dgm:spPr/>
    </dgm:pt>
    <dgm:pt modelId="{7A4061C0-86FD-479D-B2EC-E62DF15AF83F}" type="pres">
      <dgm:prSet presAssocID="{8D5F7D5D-1A9D-47E9-94AC-40DF692A7490}" presName="rootText" presStyleLbl="node3" presStyleIdx="0" presStyleCnt="1" custScaleY="68252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1C203663-100B-42C8-92E3-2DDA240B3832}" type="pres">
      <dgm:prSet presAssocID="{8D5F7D5D-1A9D-47E9-94AC-40DF692A7490}" presName="rootConnector" presStyleLbl="node3" presStyleIdx="0" presStyleCnt="1"/>
      <dgm:spPr/>
      <dgm:t>
        <a:bodyPr/>
        <a:lstStyle/>
        <a:p>
          <a:pPr rtl="1"/>
          <a:endParaRPr lang="ar-IQ"/>
        </a:p>
      </dgm:t>
    </dgm:pt>
    <dgm:pt modelId="{08D8D719-0BCD-4F48-9F88-94EE2C17D92A}" type="pres">
      <dgm:prSet presAssocID="{8D5F7D5D-1A9D-47E9-94AC-40DF692A7490}" presName="hierChild4" presStyleCnt="0"/>
      <dgm:spPr/>
    </dgm:pt>
    <dgm:pt modelId="{EE9474D6-BCAE-4692-AB4F-0E26FAB18236}" type="pres">
      <dgm:prSet presAssocID="{8D5F7D5D-1A9D-47E9-94AC-40DF692A7490}" presName="hierChild5" presStyleCnt="0"/>
      <dgm:spPr/>
    </dgm:pt>
    <dgm:pt modelId="{CB875B75-993A-43E3-B86D-FD75F35E4CDB}" type="pres">
      <dgm:prSet presAssocID="{38252ADE-5854-443E-BFB3-32E0EA3092DF}" presName="hierChild5" presStyleCnt="0"/>
      <dgm:spPr/>
    </dgm:pt>
    <dgm:pt modelId="{6AD99F4B-310C-4981-A060-E69D357ECB94}" type="pres">
      <dgm:prSet presAssocID="{184D48CF-05A5-48A0-AAE0-35A036149556}" presName="hierChild3" presStyleCnt="0"/>
      <dgm:spPr/>
    </dgm:pt>
  </dgm:ptLst>
  <dgm:cxnLst>
    <dgm:cxn modelId="{463901A5-AD20-4645-A3B7-A90DC79F5BEF}" type="presOf" srcId="{8D5F7D5D-1A9D-47E9-94AC-40DF692A7490}" destId="{1C203663-100B-42C8-92E3-2DDA240B3832}" srcOrd="1" destOrd="0" presId="urn:microsoft.com/office/officeart/2009/3/layout/HorizontalOrganizationChart"/>
    <dgm:cxn modelId="{F6555BB6-9967-4617-AEA1-32F1745585D2}" srcId="{184D48CF-05A5-48A0-AAE0-35A036149556}" destId="{38252ADE-5854-443E-BFB3-32E0EA3092DF}" srcOrd="0" destOrd="0" parTransId="{6880625A-E7BC-4E52-8532-AF304AA96663}" sibTransId="{BD25177E-2E81-4BC1-BD9C-C3908BFE8BE1}"/>
    <dgm:cxn modelId="{5AC684F6-8A94-4D5D-A37A-B88F1ECACD0B}" srcId="{7C14924D-917D-45E7-B65E-E1CF9E833177}" destId="{184D48CF-05A5-48A0-AAE0-35A036149556}" srcOrd="0" destOrd="0" parTransId="{1EDB750A-E643-47EC-A53E-A1CDE2541498}" sibTransId="{DA132997-6E33-44F2-9CFD-0373454F7FA0}"/>
    <dgm:cxn modelId="{17754E0E-5F08-4D9E-9444-B50D3436D231}" type="presOf" srcId="{6880625A-E7BC-4E52-8532-AF304AA96663}" destId="{42375DB3-D356-45A1-AFBE-87A0BAF0BEA0}" srcOrd="0" destOrd="0" presId="urn:microsoft.com/office/officeart/2009/3/layout/HorizontalOrganizationChart"/>
    <dgm:cxn modelId="{FBFCCCDB-F7AA-418F-90D1-E15F45476BD9}" type="presOf" srcId="{184D48CF-05A5-48A0-AAE0-35A036149556}" destId="{119CCFDE-7FA4-424D-B469-6ECC209042B2}" srcOrd="0" destOrd="0" presId="urn:microsoft.com/office/officeart/2009/3/layout/HorizontalOrganizationChart"/>
    <dgm:cxn modelId="{7A15033E-67A6-4275-A3AE-50A450FF07EB}" type="presOf" srcId="{38252ADE-5854-443E-BFB3-32E0EA3092DF}" destId="{4979FE10-32F4-4CEE-B1E7-0DD52A4AE1D5}" srcOrd="0" destOrd="0" presId="urn:microsoft.com/office/officeart/2009/3/layout/HorizontalOrganizationChart"/>
    <dgm:cxn modelId="{5D93D2AC-4243-4145-B59B-553C275CA884}" srcId="{38252ADE-5854-443E-BFB3-32E0EA3092DF}" destId="{8D5F7D5D-1A9D-47E9-94AC-40DF692A7490}" srcOrd="0" destOrd="0" parTransId="{5842EB75-D251-4563-9476-FB9E7E709C6D}" sibTransId="{BEEEE7DA-ED9E-4586-9FA2-5C9417B07311}"/>
    <dgm:cxn modelId="{77DF9FC3-180A-4DE7-BA3E-0DD8ED93F40E}" type="presOf" srcId="{8D5F7D5D-1A9D-47E9-94AC-40DF692A7490}" destId="{7A4061C0-86FD-479D-B2EC-E62DF15AF83F}" srcOrd="0" destOrd="0" presId="urn:microsoft.com/office/officeart/2009/3/layout/HorizontalOrganizationChart"/>
    <dgm:cxn modelId="{82D63112-D003-43C2-8E7A-E654F6E55162}" type="presOf" srcId="{38252ADE-5854-443E-BFB3-32E0EA3092DF}" destId="{40488838-DC38-4998-AFF5-8A4F5AAB70C2}" srcOrd="1" destOrd="0" presId="urn:microsoft.com/office/officeart/2009/3/layout/HorizontalOrganizationChart"/>
    <dgm:cxn modelId="{12DD0C8D-59B0-4403-AE07-1B1E17281732}" type="presOf" srcId="{7C14924D-917D-45E7-B65E-E1CF9E833177}" destId="{463E8606-A1BB-4BEC-BA2B-9B69926B9374}" srcOrd="0" destOrd="0" presId="urn:microsoft.com/office/officeart/2009/3/layout/HorizontalOrganizationChart"/>
    <dgm:cxn modelId="{D6A6227E-1BD9-48F9-9F68-11D764ACB54C}" type="presOf" srcId="{184D48CF-05A5-48A0-AAE0-35A036149556}" destId="{E679F4EB-5B17-4663-A9A6-E9773B1AAD68}" srcOrd="1" destOrd="0" presId="urn:microsoft.com/office/officeart/2009/3/layout/HorizontalOrganizationChart"/>
    <dgm:cxn modelId="{5AF0A75D-1733-45A9-AF14-ADE21E435785}" type="presOf" srcId="{5842EB75-D251-4563-9476-FB9E7E709C6D}" destId="{61FD4E69-A9F5-47A7-A61B-E8D7C4AB608E}" srcOrd="0" destOrd="0" presId="urn:microsoft.com/office/officeart/2009/3/layout/HorizontalOrganizationChart"/>
    <dgm:cxn modelId="{0D2ED0C0-D731-4300-85F5-8DCE2FD2D04F}" type="presParOf" srcId="{463E8606-A1BB-4BEC-BA2B-9B69926B9374}" destId="{8E617EDF-B02A-4605-87C9-A8DC9D9A3AD2}" srcOrd="0" destOrd="0" presId="urn:microsoft.com/office/officeart/2009/3/layout/HorizontalOrganizationChart"/>
    <dgm:cxn modelId="{DD139057-8FC9-4909-B37D-994B3A05CCFB}" type="presParOf" srcId="{8E617EDF-B02A-4605-87C9-A8DC9D9A3AD2}" destId="{DE54D355-8EF6-4004-BE74-555FFB51F3F5}" srcOrd="0" destOrd="0" presId="urn:microsoft.com/office/officeart/2009/3/layout/HorizontalOrganizationChart"/>
    <dgm:cxn modelId="{2BD35647-3841-4AAE-9322-40A2FE090CE4}" type="presParOf" srcId="{DE54D355-8EF6-4004-BE74-555FFB51F3F5}" destId="{119CCFDE-7FA4-424D-B469-6ECC209042B2}" srcOrd="0" destOrd="0" presId="urn:microsoft.com/office/officeart/2009/3/layout/HorizontalOrganizationChart"/>
    <dgm:cxn modelId="{63879607-A3E5-4CE0-843E-4174872C0E93}" type="presParOf" srcId="{DE54D355-8EF6-4004-BE74-555FFB51F3F5}" destId="{E679F4EB-5B17-4663-A9A6-E9773B1AAD68}" srcOrd="1" destOrd="0" presId="urn:microsoft.com/office/officeart/2009/3/layout/HorizontalOrganizationChart"/>
    <dgm:cxn modelId="{C6E89508-3408-4E1C-A29A-FD19D1B42D0B}" type="presParOf" srcId="{8E617EDF-B02A-4605-87C9-A8DC9D9A3AD2}" destId="{9376BC97-33FA-4D35-A7D9-0151502AD635}" srcOrd="1" destOrd="0" presId="urn:microsoft.com/office/officeart/2009/3/layout/HorizontalOrganizationChart"/>
    <dgm:cxn modelId="{22C79E0D-F209-49A0-A143-D2D1CCF208CB}" type="presParOf" srcId="{9376BC97-33FA-4D35-A7D9-0151502AD635}" destId="{42375DB3-D356-45A1-AFBE-87A0BAF0BEA0}" srcOrd="0" destOrd="0" presId="urn:microsoft.com/office/officeart/2009/3/layout/HorizontalOrganizationChart"/>
    <dgm:cxn modelId="{FD18EF6B-2893-4328-8832-E2554567B277}" type="presParOf" srcId="{9376BC97-33FA-4D35-A7D9-0151502AD635}" destId="{6FAF1890-8839-42F4-A14E-7AD7479EA5E7}" srcOrd="1" destOrd="0" presId="urn:microsoft.com/office/officeart/2009/3/layout/HorizontalOrganizationChart"/>
    <dgm:cxn modelId="{D4A76266-9AF8-4A82-9592-99B561B26759}" type="presParOf" srcId="{6FAF1890-8839-42F4-A14E-7AD7479EA5E7}" destId="{61C56030-D02A-46A4-8A1F-9A821950E760}" srcOrd="0" destOrd="0" presId="urn:microsoft.com/office/officeart/2009/3/layout/HorizontalOrganizationChart"/>
    <dgm:cxn modelId="{6F8843B5-1949-4501-9656-9B39B6BB9CE6}" type="presParOf" srcId="{61C56030-D02A-46A4-8A1F-9A821950E760}" destId="{4979FE10-32F4-4CEE-B1E7-0DD52A4AE1D5}" srcOrd="0" destOrd="0" presId="urn:microsoft.com/office/officeart/2009/3/layout/HorizontalOrganizationChart"/>
    <dgm:cxn modelId="{CA419D78-5BD5-4CAF-AAE2-9E14008DB63E}" type="presParOf" srcId="{61C56030-D02A-46A4-8A1F-9A821950E760}" destId="{40488838-DC38-4998-AFF5-8A4F5AAB70C2}" srcOrd="1" destOrd="0" presId="urn:microsoft.com/office/officeart/2009/3/layout/HorizontalOrganizationChart"/>
    <dgm:cxn modelId="{EC43D824-F6EC-440C-B60A-5A823E112E90}" type="presParOf" srcId="{6FAF1890-8839-42F4-A14E-7AD7479EA5E7}" destId="{324F87E3-540F-4F77-9409-DF8078A8529E}" srcOrd="1" destOrd="0" presId="urn:microsoft.com/office/officeart/2009/3/layout/HorizontalOrganizationChart"/>
    <dgm:cxn modelId="{56EB5D03-8822-46AD-BD9C-5539BEB6B8A3}" type="presParOf" srcId="{324F87E3-540F-4F77-9409-DF8078A8529E}" destId="{61FD4E69-A9F5-47A7-A61B-E8D7C4AB608E}" srcOrd="0" destOrd="0" presId="urn:microsoft.com/office/officeart/2009/3/layout/HorizontalOrganizationChart"/>
    <dgm:cxn modelId="{A4DD996B-BD73-49A4-88B4-56B21C58D4DB}" type="presParOf" srcId="{324F87E3-540F-4F77-9409-DF8078A8529E}" destId="{63E5606C-E649-4C71-9CA8-47D039B673B2}" srcOrd="1" destOrd="0" presId="urn:microsoft.com/office/officeart/2009/3/layout/HorizontalOrganizationChart"/>
    <dgm:cxn modelId="{263FED70-5F0A-4A5C-AC43-855585AE836D}" type="presParOf" srcId="{63E5606C-E649-4C71-9CA8-47D039B673B2}" destId="{08C3C111-7DEC-45DE-9748-9AE82298C8EF}" srcOrd="0" destOrd="0" presId="urn:microsoft.com/office/officeart/2009/3/layout/HorizontalOrganizationChart"/>
    <dgm:cxn modelId="{0CFFC6DC-C4F1-4D4E-9DEC-B641D45E6215}" type="presParOf" srcId="{08C3C111-7DEC-45DE-9748-9AE82298C8EF}" destId="{7A4061C0-86FD-479D-B2EC-E62DF15AF83F}" srcOrd="0" destOrd="0" presId="urn:microsoft.com/office/officeart/2009/3/layout/HorizontalOrganizationChart"/>
    <dgm:cxn modelId="{83FF6101-42CA-45C6-AB9B-AD029996A71B}" type="presParOf" srcId="{08C3C111-7DEC-45DE-9748-9AE82298C8EF}" destId="{1C203663-100B-42C8-92E3-2DDA240B3832}" srcOrd="1" destOrd="0" presId="urn:microsoft.com/office/officeart/2009/3/layout/HorizontalOrganizationChart"/>
    <dgm:cxn modelId="{207B39E7-C419-4CDA-871F-6D12837861A2}" type="presParOf" srcId="{63E5606C-E649-4C71-9CA8-47D039B673B2}" destId="{08D8D719-0BCD-4F48-9F88-94EE2C17D92A}" srcOrd="1" destOrd="0" presId="urn:microsoft.com/office/officeart/2009/3/layout/HorizontalOrganizationChart"/>
    <dgm:cxn modelId="{A40635E9-B1F2-4AE8-8080-2D25754E7964}" type="presParOf" srcId="{63E5606C-E649-4C71-9CA8-47D039B673B2}" destId="{EE9474D6-BCAE-4692-AB4F-0E26FAB18236}" srcOrd="2" destOrd="0" presId="urn:microsoft.com/office/officeart/2009/3/layout/HorizontalOrganizationChart"/>
    <dgm:cxn modelId="{18A75A8C-43F3-4348-A9BB-DB0098E1FFB9}" type="presParOf" srcId="{6FAF1890-8839-42F4-A14E-7AD7479EA5E7}" destId="{CB875B75-993A-43E3-B86D-FD75F35E4CDB}" srcOrd="2" destOrd="0" presId="urn:microsoft.com/office/officeart/2009/3/layout/HorizontalOrganizationChart"/>
    <dgm:cxn modelId="{B5E8B3F9-6D8D-498C-BC38-2D91028FBFCE}" type="presParOf" srcId="{8E617EDF-B02A-4605-87C9-A8DC9D9A3AD2}" destId="{6AD99F4B-310C-4981-A060-E69D357ECB94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FED3FB-49E7-44DC-8EE6-79691BDE05ED}">
      <dsp:nvSpPr>
        <dsp:cNvPr id="0" name=""/>
        <dsp:cNvSpPr/>
      </dsp:nvSpPr>
      <dsp:spPr>
        <a:xfrm>
          <a:off x="6395919" y="4978735"/>
          <a:ext cx="1204437" cy="124113"/>
        </a:xfrm>
        <a:custGeom>
          <a:avLst/>
          <a:gdLst/>
          <a:ahLst/>
          <a:cxnLst/>
          <a:rect l="0" t="0" r="0" b="0"/>
          <a:pathLst>
            <a:path>
              <a:moveTo>
                <a:pt x="1204437" y="124113"/>
              </a:move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2E2774-B18C-4845-A843-1A1D5D53840D}">
      <dsp:nvSpPr>
        <dsp:cNvPr id="0" name=""/>
        <dsp:cNvSpPr/>
      </dsp:nvSpPr>
      <dsp:spPr>
        <a:xfrm>
          <a:off x="8440880" y="4782692"/>
          <a:ext cx="178681" cy="215326"/>
        </a:xfrm>
        <a:custGeom>
          <a:avLst/>
          <a:gdLst/>
          <a:ahLst/>
          <a:cxnLst/>
          <a:rect l="0" t="0" r="0" b="0"/>
          <a:pathLst>
            <a:path>
              <a:moveTo>
                <a:pt x="178681" y="0"/>
              </a:moveTo>
              <a:lnTo>
                <a:pt x="178681" y="215326"/>
              </a:lnTo>
              <a:lnTo>
                <a:pt x="0" y="2153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0934ED-C909-492C-8F90-A36C1E757AFE}">
      <dsp:nvSpPr>
        <dsp:cNvPr id="0" name=""/>
        <dsp:cNvSpPr/>
      </dsp:nvSpPr>
      <dsp:spPr>
        <a:xfrm>
          <a:off x="7701452" y="4445912"/>
          <a:ext cx="67913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6419"/>
              </a:lnTo>
              <a:lnTo>
                <a:pt x="679139" y="86419"/>
              </a:lnTo>
              <a:lnTo>
                <a:pt x="679139" y="1271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05EBDC-7026-4079-9726-BF7C34D11387}">
      <dsp:nvSpPr>
        <dsp:cNvPr id="0" name=""/>
        <dsp:cNvSpPr/>
      </dsp:nvSpPr>
      <dsp:spPr>
        <a:xfrm>
          <a:off x="7655732" y="4445912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271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3D44C-D815-40CB-A160-3D828F305CD4}">
      <dsp:nvSpPr>
        <dsp:cNvPr id="0" name=""/>
        <dsp:cNvSpPr/>
      </dsp:nvSpPr>
      <dsp:spPr>
        <a:xfrm>
          <a:off x="7022312" y="4445912"/>
          <a:ext cx="679139" cy="91440"/>
        </a:xfrm>
        <a:custGeom>
          <a:avLst/>
          <a:gdLst/>
          <a:ahLst/>
          <a:cxnLst/>
          <a:rect l="0" t="0" r="0" b="0"/>
          <a:pathLst>
            <a:path>
              <a:moveTo>
                <a:pt x="679139" y="45720"/>
              </a:moveTo>
              <a:lnTo>
                <a:pt x="679139" y="86419"/>
              </a:lnTo>
              <a:lnTo>
                <a:pt x="0" y="86419"/>
              </a:lnTo>
              <a:lnTo>
                <a:pt x="0" y="1271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D7B65B-24E3-4CD8-8567-F1001632D4FF}">
      <dsp:nvSpPr>
        <dsp:cNvPr id="0" name=""/>
        <dsp:cNvSpPr/>
      </dsp:nvSpPr>
      <dsp:spPr>
        <a:xfrm>
          <a:off x="7655732" y="4154853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271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F5C734-6E1E-4125-BE42-9C638796AB28}">
      <dsp:nvSpPr>
        <dsp:cNvPr id="0" name=""/>
        <dsp:cNvSpPr/>
      </dsp:nvSpPr>
      <dsp:spPr>
        <a:xfrm>
          <a:off x="7655732" y="3863793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271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38F376-4D90-4F9E-9EB8-C6CFF139BDC5}">
      <dsp:nvSpPr>
        <dsp:cNvPr id="0" name=""/>
        <dsp:cNvSpPr/>
      </dsp:nvSpPr>
      <dsp:spPr>
        <a:xfrm>
          <a:off x="7655732" y="3568557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271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2EF7D0-2409-4733-9B72-4D746738E20E}">
      <dsp:nvSpPr>
        <dsp:cNvPr id="0" name=""/>
        <dsp:cNvSpPr/>
      </dsp:nvSpPr>
      <dsp:spPr>
        <a:xfrm>
          <a:off x="6577479" y="3273321"/>
          <a:ext cx="11239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67"/>
              </a:lnTo>
              <a:lnTo>
                <a:pt x="1123972" y="85567"/>
              </a:lnTo>
              <a:lnTo>
                <a:pt x="1123972" y="1271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D18E2D-32CD-452D-9AFE-3862E5003484}">
      <dsp:nvSpPr>
        <dsp:cNvPr id="0" name=""/>
        <dsp:cNvSpPr/>
      </dsp:nvSpPr>
      <dsp:spPr>
        <a:xfrm>
          <a:off x="3137752" y="3614277"/>
          <a:ext cx="1670239" cy="1097968"/>
        </a:xfrm>
        <a:custGeom>
          <a:avLst/>
          <a:gdLst/>
          <a:ahLst/>
          <a:cxnLst/>
          <a:rect l="0" t="0" r="0" b="0"/>
          <a:pathLst>
            <a:path>
              <a:moveTo>
                <a:pt x="1670239" y="0"/>
              </a:moveTo>
              <a:lnTo>
                <a:pt x="1670239" y="1057268"/>
              </a:lnTo>
              <a:lnTo>
                <a:pt x="0" y="1057268"/>
              </a:lnTo>
              <a:lnTo>
                <a:pt x="0" y="109796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B5E619-B472-4004-861A-9F3C0A47F065}">
      <dsp:nvSpPr>
        <dsp:cNvPr id="0" name=""/>
        <dsp:cNvSpPr/>
      </dsp:nvSpPr>
      <dsp:spPr>
        <a:xfrm>
          <a:off x="2697995" y="4442935"/>
          <a:ext cx="364490" cy="156830"/>
        </a:xfrm>
        <a:custGeom>
          <a:avLst/>
          <a:gdLst/>
          <a:ahLst/>
          <a:cxnLst/>
          <a:rect l="0" t="0" r="0" b="0"/>
          <a:pathLst>
            <a:path>
              <a:moveTo>
                <a:pt x="364490" y="156830"/>
              </a:move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984D1-6903-4374-8DD2-D3DBD0F93558}">
      <dsp:nvSpPr>
        <dsp:cNvPr id="0" name=""/>
        <dsp:cNvSpPr/>
      </dsp:nvSpPr>
      <dsp:spPr>
        <a:xfrm>
          <a:off x="3557178" y="3614277"/>
          <a:ext cx="1250813" cy="771860"/>
        </a:xfrm>
        <a:custGeom>
          <a:avLst/>
          <a:gdLst/>
          <a:ahLst/>
          <a:cxnLst/>
          <a:rect l="0" t="0" r="0" b="0"/>
          <a:pathLst>
            <a:path>
              <a:moveTo>
                <a:pt x="1250813" y="0"/>
              </a:moveTo>
              <a:lnTo>
                <a:pt x="1250813" y="731160"/>
              </a:lnTo>
              <a:lnTo>
                <a:pt x="0" y="731160"/>
              </a:lnTo>
              <a:lnTo>
                <a:pt x="0" y="7718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D7E218-53EF-4FAC-85FD-1D675496D0B7}">
      <dsp:nvSpPr>
        <dsp:cNvPr id="0" name=""/>
        <dsp:cNvSpPr/>
      </dsp:nvSpPr>
      <dsp:spPr>
        <a:xfrm>
          <a:off x="3556258" y="3614277"/>
          <a:ext cx="1251733" cy="456080"/>
        </a:xfrm>
        <a:custGeom>
          <a:avLst/>
          <a:gdLst/>
          <a:ahLst/>
          <a:cxnLst/>
          <a:rect l="0" t="0" r="0" b="0"/>
          <a:pathLst>
            <a:path>
              <a:moveTo>
                <a:pt x="1251733" y="0"/>
              </a:moveTo>
              <a:lnTo>
                <a:pt x="1251733" y="415381"/>
              </a:lnTo>
              <a:lnTo>
                <a:pt x="0" y="415381"/>
              </a:lnTo>
              <a:lnTo>
                <a:pt x="0" y="4560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E60A64-02DE-4E4A-A45B-120C3BAC8B1F}">
      <dsp:nvSpPr>
        <dsp:cNvPr id="0" name=""/>
        <dsp:cNvSpPr/>
      </dsp:nvSpPr>
      <dsp:spPr>
        <a:xfrm>
          <a:off x="3594870" y="3614277"/>
          <a:ext cx="1213120" cy="100430"/>
        </a:xfrm>
        <a:custGeom>
          <a:avLst/>
          <a:gdLst/>
          <a:ahLst/>
          <a:cxnLst/>
          <a:rect l="0" t="0" r="0" b="0"/>
          <a:pathLst>
            <a:path>
              <a:moveTo>
                <a:pt x="1213120" y="0"/>
              </a:moveTo>
              <a:lnTo>
                <a:pt x="1213120" y="59730"/>
              </a:lnTo>
              <a:lnTo>
                <a:pt x="0" y="59730"/>
              </a:lnTo>
              <a:lnTo>
                <a:pt x="0" y="1004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8C4BCE-CC3C-4621-86B8-8390F02DD1B6}">
      <dsp:nvSpPr>
        <dsp:cNvPr id="0" name=""/>
        <dsp:cNvSpPr/>
      </dsp:nvSpPr>
      <dsp:spPr>
        <a:xfrm>
          <a:off x="4807991" y="3273321"/>
          <a:ext cx="1769488" cy="91440"/>
        </a:xfrm>
        <a:custGeom>
          <a:avLst/>
          <a:gdLst/>
          <a:ahLst/>
          <a:cxnLst/>
          <a:rect l="0" t="0" r="0" b="0"/>
          <a:pathLst>
            <a:path>
              <a:moveTo>
                <a:pt x="1769488" y="45720"/>
              </a:moveTo>
              <a:lnTo>
                <a:pt x="1769488" y="85567"/>
              </a:lnTo>
              <a:lnTo>
                <a:pt x="0" y="85567"/>
              </a:lnTo>
              <a:lnTo>
                <a:pt x="0" y="1271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E5686D-4F37-4A04-B1C3-3094BEEBFDE0}">
      <dsp:nvSpPr>
        <dsp:cNvPr id="0" name=""/>
        <dsp:cNvSpPr/>
      </dsp:nvSpPr>
      <dsp:spPr>
        <a:xfrm>
          <a:off x="6531759" y="2918337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85567"/>
              </a:lnTo>
              <a:lnTo>
                <a:pt x="45720" y="85567"/>
              </a:lnTo>
              <a:lnTo>
                <a:pt x="45720" y="1271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7C4BB6-D4F3-4391-94DD-DD22CEA010EC}">
      <dsp:nvSpPr>
        <dsp:cNvPr id="0" name=""/>
        <dsp:cNvSpPr/>
      </dsp:nvSpPr>
      <dsp:spPr>
        <a:xfrm>
          <a:off x="7507378" y="2668821"/>
          <a:ext cx="168849" cy="188317"/>
        </a:xfrm>
        <a:custGeom>
          <a:avLst/>
          <a:gdLst/>
          <a:ahLst/>
          <a:cxnLst/>
          <a:rect l="0" t="0" r="0" b="0"/>
          <a:pathLst>
            <a:path>
              <a:moveTo>
                <a:pt x="168849" y="0"/>
              </a:moveTo>
              <a:lnTo>
                <a:pt x="168849" y="188317"/>
              </a:lnTo>
              <a:lnTo>
                <a:pt x="0" y="1883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B9A42E-F1E4-4E62-902A-339847DBE54D}">
      <dsp:nvSpPr>
        <dsp:cNvPr id="0" name=""/>
        <dsp:cNvSpPr/>
      </dsp:nvSpPr>
      <dsp:spPr>
        <a:xfrm>
          <a:off x="6788701" y="2327865"/>
          <a:ext cx="64379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27"/>
              </a:lnTo>
              <a:lnTo>
                <a:pt x="643796" y="85527"/>
              </a:lnTo>
              <a:lnTo>
                <a:pt x="643796" y="1271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AE9777-91C9-446F-97D4-C5C3C26E16ED}">
      <dsp:nvSpPr>
        <dsp:cNvPr id="0" name=""/>
        <dsp:cNvSpPr/>
      </dsp:nvSpPr>
      <dsp:spPr>
        <a:xfrm>
          <a:off x="6694109" y="2327865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94591" y="45720"/>
              </a:moveTo>
              <a:lnTo>
                <a:pt x="94591" y="85527"/>
              </a:lnTo>
              <a:lnTo>
                <a:pt x="45720" y="85527"/>
              </a:lnTo>
              <a:lnTo>
                <a:pt x="45720" y="1271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CC4C7F-38F5-4B2A-A956-47F7F402D989}">
      <dsp:nvSpPr>
        <dsp:cNvPr id="0" name=""/>
        <dsp:cNvSpPr/>
      </dsp:nvSpPr>
      <dsp:spPr>
        <a:xfrm>
          <a:off x="6047472" y="2327865"/>
          <a:ext cx="741228" cy="91440"/>
        </a:xfrm>
        <a:custGeom>
          <a:avLst/>
          <a:gdLst/>
          <a:ahLst/>
          <a:cxnLst/>
          <a:rect l="0" t="0" r="0" b="0"/>
          <a:pathLst>
            <a:path>
              <a:moveTo>
                <a:pt x="741228" y="45720"/>
              </a:moveTo>
              <a:lnTo>
                <a:pt x="741228" y="85527"/>
              </a:lnTo>
              <a:lnTo>
                <a:pt x="0" y="85527"/>
              </a:lnTo>
              <a:lnTo>
                <a:pt x="0" y="1271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C8A909-1986-4057-9D9C-6546475D3912}">
      <dsp:nvSpPr>
        <dsp:cNvPr id="0" name=""/>
        <dsp:cNvSpPr/>
      </dsp:nvSpPr>
      <dsp:spPr>
        <a:xfrm>
          <a:off x="7649062" y="2078349"/>
          <a:ext cx="179496" cy="188317"/>
        </a:xfrm>
        <a:custGeom>
          <a:avLst/>
          <a:gdLst/>
          <a:ahLst/>
          <a:cxnLst/>
          <a:rect l="0" t="0" r="0" b="0"/>
          <a:pathLst>
            <a:path>
              <a:moveTo>
                <a:pt x="179496" y="0"/>
              </a:moveTo>
              <a:lnTo>
                <a:pt x="179496" y="188317"/>
              </a:lnTo>
              <a:lnTo>
                <a:pt x="0" y="1883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57E432-588F-491B-93B4-7AF64FCB809D}">
      <dsp:nvSpPr>
        <dsp:cNvPr id="0" name=""/>
        <dsp:cNvSpPr/>
      </dsp:nvSpPr>
      <dsp:spPr>
        <a:xfrm>
          <a:off x="6892160" y="1737393"/>
          <a:ext cx="69266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27"/>
              </a:lnTo>
              <a:lnTo>
                <a:pt x="692668" y="85527"/>
              </a:lnTo>
              <a:lnTo>
                <a:pt x="692668" y="1271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5B251E-8114-424B-907C-79D2B30DD700}">
      <dsp:nvSpPr>
        <dsp:cNvPr id="0" name=""/>
        <dsp:cNvSpPr/>
      </dsp:nvSpPr>
      <dsp:spPr>
        <a:xfrm>
          <a:off x="6846440" y="1737393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271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65C805-F8D3-41D4-92C0-17A9D573FBE8}">
      <dsp:nvSpPr>
        <dsp:cNvPr id="0" name=""/>
        <dsp:cNvSpPr/>
      </dsp:nvSpPr>
      <dsp:spPr>
        <a:xfrm>
          <a:off x="6199491" y="1737393"/>
          <a:ext cx="692668" cy="91440"/>
        </a:xfrm>
        <a:custGeom>
          <a:avLst/>
          <a:gdLst/>
          <a:ahLst/>
          <a:cxnLst/>
          <a:rect l="0" t="0" r="0" b="0"/>
          <a:pathLst>
            <a:path>
              <a:moveTo>
                <a:pt x="692668" y="45720"/>
              </a:moveTo>
              <a:lnTo>
                <a:pt x="692668" y="85527"/>
              </a:lnTo>
              <a:lnTo>
                <a:pt x="0" y="85527"/>
              </a:lnTo>
              <a:lnTo>
                <a:pt x="0" y="1271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BEFCE0-64FD-4C26-BB03-C3F4972DD46B}">
      <dsp:nvSpPr>
        <dsp:cNvPr id="0" name=""/>
        <dsp:cNvSpPr/>
      </dsp:nvSpPr>
      <dsp:spPr>
        <a:xfrm>
          <a:off x="6846440" y="1442157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271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9334EB-493C-4373-BF10-6FB11FC3537F}">
      <dsp:nvSpPr>
        <dsp:cNvPr id="0" name=""/>
        <dsp:cNvSpPr/>
      </dsp:nvSpPr>
      <dsp:spPr>
        <a:xfrm>
          <a:off x="4153665" y="1146921"/>
          <a:ext cx="273849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445"/>
              </a:lnTo>
              <a:lnTo>
                <a:pt x="2738494" y="85445"/>
              </a:lnTo>
              <a:lnTo>
                <a:pt x="2738494" y="1271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72F80C-1D46-443C-A6BD-3A35670366EC}">
      <dsp:nvSpPr>
        <dsp:cNvPr id="0" name=""/>
        <dsp:cNvSpPr/>
      </dsp:nvSpPr>
      <dsp:spPr>
        <a:xfrm>
          <a:off x="3434664" y="1379110"/>
          <a:ext cx="38347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108766"/>
              </a:moveTo>
              <a:lnTo>
                <a:pt x="383470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5D5921-0CF5-4132-AC88-2F56B1E15847}">
      <dsp:nvSpPr>
        <dsp:cNvPr id="0" name=""/>
        <dsp:cNvSpPr/>
      </dsp:nvSpPr>
      <dsp:spPr>
        <a:xfrm>
          <a:off x="3820870" y="2609143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271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AFA2E6-E12D-4A10-B46F-82B02FEFE024}">
      <dsp:nvSpPr>
        <dsp:cNvPr id="0" name=""/>
        <dsp:cNvSpPr/>
      </dsp:nvSpPr>
      <dsp:spPr>
        <a:xfrm>
          <a:off x="3434664" y="2235466"/>
          <a:ext cx="431925" cy="2057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069"/>
              </a:lnTo>
              <a:lnTo>
                <a:pt x="431925" y="165069"/>
              </a:lnTo>
              <a:lnTo>
                <a:pt x="431925" y="20576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1FA30-9875-4596-8F8F-000AA8EDC402}">
      <dsp:nvSpPr>
        <dsp:cNvPr id="0" name=""/>
        <dsp:cNvSpPr/>
      </dsp:nvSpPr>
      <dsp:spPr>
        <a:xfrm>
          <a:off x="1735459" y="3048697"/>
          <a:ext cx="1267280" cy="233038"/>
        </a:xfrm>
        <a:custGeom>
          <a:avLst/>
          <a:gdLst/>
          <a:ahLst/>
          <a:cxnLst/>
          <a:rect l="0" t="0" r="0" b="0"/>
          <a:pathLst>
            <a:path>
              <a:moveTo>
                <a:pt x="1267280" y="233038"/>
              </a:move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B47349-E40A-4416-9261-989A9023588A}">
      <dsp:nvSpPr>
        <dsp:cNvPr id="0" name=""/>
        <dsp:cNvSpPr/>
      </dsp:nvSpPr>
      <dsp:spPr>
        <a:xfrm>
          <a:off x="2957019" y="2609143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271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9E2D75-1F59-447E-832B-CAFD4C1E8CA5}">
      <dsp:nvSpPr>
        <dsp:cNvPr id="0" name=""/>
        <dsp:cNvSpPr/>
      </dsp:nvSpPr>
      <dsp:spPr>
        <a:xfrm>
          <a:off x="3002739" y="2235466"/>
          <a:ext cx="431925" cy="205768"/>
        </a:xfrm>
        <a:custGeom>
          <a:avLst/>
          <a:gdLst/>
          <a:ahLst/>
          <a:cxnLst/>
          <a:rect l="0" t="0" r="0" b="0"/>
          <a:pathLst>
            <a:path>
              <a:moveTo>
                <a:pt x="431925" y="0"/>
              </a:moveTo>
              <a:lnTo>
                <a:pt x="431925" y="165069"/>
              </a:lnTo>
              <a:lnTo>
                <a:pt x="0" y="165069"/>
              </a:lnTo>
              <a:lnTo>
                <a:pt x="0" y="20576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9F7FA2-FA3F-4AC9-A064-4F7E854D177F}">
      <dsp:nvSpPr>
        <dsp:cNvPr id="0" name=""/>
        <dsp:cNvSpPr/>
      </dsp:nvSpPr>
      <dsp:spPr>
        <a:xfrm>
          <a:off x="3388944" y="1875028"/>
          <a:ext cx="91440" cy="1468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68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7E86A6-66E3-4ABE-BFF3-0CFC3BF22BD3}">
      <dsp:nvSpPr>
        <dsp:cNvPr id="0" name=""/>
        <dsp:cNvSpPr/>
      </dsp:nvSpPr>
      <dsp:spPr>
        <a:xfrm>
          <a:off x="3388944" y="1487877"/>
          <a:ext cx="91440" cy="173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33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0C77FC-188A-46DC-BDB5-CD7EE27773C1}">
      <dsp:nvSpPr>
        <dsp:cNvPr id="0" name=""/>
        <dsp:cNvSpPr/>
      </dsp:nvSpPr>
      <dsp:spPr>
        <a:xfrm>
          <a:off x="3434664" y="1146921"/>
          <a:ext cx="719000" cy="91440"/>
        </a:xfrm>
        <a:custGeom>
          <a:avLst/>
          <a:gdLst/>
          <a:ahLst/>
          <a:cxnLst/>
          <a:rect l="0" t="0" r="0" b="0"/>
          <a:pathLst>
            <a:path>
              <a:moveTo>
                <a:pt x="719000" y="45720"/>
              </a:moveTo>
              <a:lnTo>
                <a:pt x="719000" y="85445"/>
              </a:lnTo>
              <a:lnTo>
                <a:pt x="0" y="85445"/>
              </a:lnTo>
              <a:lnTo>
                <a:pt x="0" y="1271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78DFED-8786-40AC-91A9-745B01D027CB}">
      <dsp:nvSpPr>
        <dsp:cNvPr id="0" name=""/>
        <dsp:cNvSpPr/>
      </dsp:nvSpPr>
      <dsp:spPr>
        <a:xfrm>
          <a:off x="1659718" y="2032629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271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7116F8-95B1-4B27-94CE-28D149F898A0}">
      <dsp:nvSpPr>
        <dsp:cNvPr id="0" name=""/>
        <dsp:cNvSpPr/>
      </dsp:nvSpPr>
      <dsp:spPr>
        <a:xfrm>
          <a:off x="1659718" y="1737393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271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1C3818-CDDF-42B5-851E-6AF946B87467}">
      <dsp:nvSpPr>
        <dsp:cNvPr id="0" name=""/>
        <dsp:cNvSpPr/>
      </dsp:nvSpPr>
      <dsp:spPr>
        <a:xfrm>
          <a:off x="1359103" y="1442157"/>
          <a:ext cx="3463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6419"/>
              </a:lnTo>
              <a:lnTo>
                <a:pt x="346334" y="86419"/>
              </a:lnTo>
              <a:lnTo>
                <a:pt x="346334" y="1271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D5CD92-C415-4685-A024-D58BF0C8C011}">
      <dsp:nvSpPr>
        <dsp:cNvPr id="0" name=""/>
        <dsp:cNvSpPr/>
      </dsp:nvSpPr>
      <dsp:spPr>
        <a:xfrm>
          <a:off x="967049" y="2032629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271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D855B7-F6CC-4830-937E-8506925A08D9}">
      <dsp:nvSpPr>
        <dsp:cNvPr id="0" name=""/>
        <dsp:cNvSpPr/>
      </dsp:nvSpPr>
      <dsp:spPr>
        <a:xfrm>
          <a:off x="967049" y="1737393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271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732FE4-366F-462D-B022-41B509608BB3}">
      <dsp:nvSpPr>
        <dsp:cNvPr id="0" name=""/>
        <dsp:cNvSpPr/>
      </dsp:nvSpPr>
      <dsp:spPr>
        <a:xfrm>
          <a:off x="1012769" y="1442157"/>
          <a:ext cx="346334" cy="91440"/>
        </a:xfrm>
        <a:custGeom>
          <a:avLst/>
          <a:gdLst/>
          <a:ahLst/>
          <a:cxnLst/>
          <a:rect l="0" t="0" r="0" b="0"/>
          <a:pathLst>
            <a:path>
              <a:moveTo>
                <a:pt x="346334" y="45720"/>
              </a:moveTo>
              <a:lnTo>
                <a:pt x="346334" y="86419"/>
              </a:lnTo>
              <a:lnTo>
                <a:pt x="0" y="86419"/>
              </a:lnTo>
              <a:lnTo>
                <a:pt x="0" y="1271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B356FA-49D0-4C78-808E-17415FAA16DE}">
      <dsp:nvSpPr>
        <dsp:cNvPr id="0" name=""/>
        <dsp:cNvSpPr/>
      </dsp:nvSpPr>
      <dsp:spPr>
        <a:xfrm>
          <a:off x="1359103" y="1146921"/>
          <a:ext cx="2794561" cy="91440"/>
        </a:xfrm>
        <a:custGeom>
          <a:avLst/>
          <a:gdLst/>
          <a:ahLst/>
          <a:cxnLst/>
          <a:rect l="0" t="0" r="0" b="0"/>
          <a:pathLst>
            <a:path>
              <a:moveTo>
                <a:pt x="2794561" y="45720"/>
              </a:moveTo>
              <a:lnTo>
                <a:pt x="2794561" y="85445"/>
              </a:lnTo>
              <a:lnTo>
                <a:pt x="0" y="85445"/>
              </a:lnTo>
              <a:lnTo>
                <a:pt x="0" y="1271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BA3E3E-70E3-4A61-95F9-136BF16FB127}">
      <dsp:nvSpPr>
        <dsp:cNvPr id="0" name=""/>
        <dsp:cNvSpPr/>
      </dsp:nvSpPr>
      <dsp:spPr>
        <a:xfrm>
          <a:off x="274678" y="1736975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271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4AEC89-FD1F-480A-A433-25A6A6CE4348}">
      <dsp:nvSpPr>
        <dsp:cNvPr id="0" name=""/>
        <dsp:cNvSpPr/>
      </dsp:nvSpPr>
      <dsp:spPr>
        <a:xfrm>
          <a:off x="274678" y="1441948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271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42ED76-85FB-40AA-BBBC-CA6B08943BB0}">
      <dsp:nvSpPr>
        <dsp:cNvPr id="0" name=""/>
        <dsp:cNvSpPr/>
      </dsp:nvSpPr>
      <dsp:spPr>
        <a:xfrm>
          <a:off x="320398" y="1146921"/>
          <a:ext cx="3833267" cy="91440"/>
        </a:xfrm>
        <a:custGeom>
          <a:avLst/>
          <a:gdLst/>
          <a:ahLst/>
          <a:cxnLst/>
          <a:rect l="0" t="0" r="0" b="0"/>
          <a:pathLst>
            <a:path>
              <a:moveTo>
                <a:pt x="3833267" y="45720"/>
              </a:moveTo>
              <a:lnTo>
                <a:pt x="3833267" y="85445"/>
              </a:lnTo>
              <a:lnTo>
                <a:pt x="0" y="85445"/>
              </a:lnTo>
              <a:lnTo>
                <a:pt x="0" y="1271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6DDDD7-DF16-4CB2-AFAF-216414EC052C}">
      <dsp:nvSpPr>
        <dsp:cNvPr id="0" name=""/>
        <dsp:cNvSpPr/>
      </dsp:nvSpPr>
      <dsp:spPr>
        <a:xfrm>
          <a:off x="2699800" y="755188"/>
          <a:ext cx="2907729" cy="437452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الفعل الفاضح العلني</a:t>
          </a:r>
          <a:endParaRPr lang="ar-SA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699800" y="755188"/>
        <a:ext cx="2907729" cy="437452"/>
      </dsp:txXfrm>
    </dsp:sp>
    <dsp:sp modelId="{A02B2F30-E39C-41A6-88E8-A2805A021DD4}">
      <dsp:nvSpPr>
        <dsp:cNvPr id="0" name=""/>
        <dsp:cNvSpPr/>
      </dsp:nvSpPr>
      <dsp:spPr>
        <a:xfrm>
          <a:off x="16034" y="1274039"/>
          <a:ext cx="608728" cy="2136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الجريمة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034" y="1274039"/>
        <a:ext cx="608728" cy="213628"/>
      </dsp:txXfrm>
    </dsp:sp>
    <dsp:sp modelId="{08E7D250-7746-4283-B961-F9D159F58533}">
      <dsp:nvSpPr>
        <dsp:cNvPr id="0" name=""/>
        <dsp:cNvSpPr/>
      </dsp:nvSpPr>
      <dsp:spPr>
        <a:xfrm>
          <a:off x="16034" y="1569066"/>
          <a:ext cx="608728" cy="2136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جنحة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034" y="1569066"/>
        <a:ext cx="608728" cy="213628"/>
      </dsp:txXfrm>
    </dsp:sp>
    <dsp:sp modelId="{111F4E48-3A09-422A-92A8-F60B84F259E7}">
      <dsp:nvSpPr>
        <dsp:cNvPr id="0" name=""/>
        <dsp:cNvSpPr/>
      </dsp:nvSpPr>
      <dsp:spPr>
        <a:xfrm>
          <a:off x="16034" y="1864093"/>
          <a:ext cx="608728" cy="6456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الحبس مدة لا تزيد على 6 أشهر وبغرامة لا تزيد على 50 دينار أو </a:t>
          </a:r>
          <a:r>
            <a:rPr lang="ar-SA" sz="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بأحدى</a:t>
          </a: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هاتين العقوبتين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034" y="1864093"/>
        <a:ext cx="608728" cy="645675"/>
      </dsp:txXfrm>
    </dsp:sp>
    <dsp:sp modelId="{F54981BC-2567-4E0F-8E81-C6781CE77339}">
      <dsp:nvSpPr>
        <dsp:cNvPr id="0" name=""/>
        <dsp:cNvSpPr/>
      </dsp:nvSpPr>
      <dsp:spPr>
        <a:xfrm>
          <a:off x="1054442" y="1274039"/>
          <a:ext cx="609323" cy="2138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القصد الجنائي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54442" y="1274039"/>
        <a:ext cx="609323" cy="213837"/>
      </dsp:txXfrm>
    </dsp:sp>
    <dsp:sp modelId="{6DF25F1D-9664-44E8-A65E-EE10E971117C}">
      <dsp:nvSpPr>
        <dsp:cNvPr id="0" name=""/>
        <dsp:cNvSpPr/>
      </dsp:nvSpPr>
      <dsp:spPr>
        <a:xfrm>
          <a:off x="708107" y="1569275"/>
          <a:ext cx="609323" cy="2138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إرادة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08107" y="1569275"/>
        <a:ext cx="609323" cy="213837"/>
      </dsp:txXfrm>
    </dsp:sp>
    <dsp:sp modelId="{52364205-A041-466D-AE03-DDB06797776A}">
      <dsp:nvSpPr>
        <dsp:cNvPr id="0" name=""/>
        <dsp:cNvSpPr/>
      </dsp:nvSpPr>
      <dsp:spPr>
        <a:xfrm>
          <a:off x="708107" y="1864511"/>
          <a:ext cx="609323" cy="2138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الفاضح العلني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08107" y="1864511"/>
        <a:ext cx="609323" cy="213837"/>
      </dsp:txXfrm>
    </dsp:sp>
    <dsp:sp modelId="{31994360-1CA1-4427-81B5-14AECBFC3E35}">
      <dsp:nvSpPr>
        <dsp:cNvPr id="0" name=""/>
        <dsp:cNvSpPr/>
      </dsp:nvSpPr>
      <dsp:spPr>
        <a:xfrm>
          <a:off x="708107" y="2159747"/>
          <a:ext cx="609323" cy="2138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علنية الفعل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08107" y="2159747"/>
        <a:ext cx="609323" cy="213837"/>
      </dsp:txXfrm>
    </dsp:sp>
    <dsp:sp modelId="{8B2C9885-7BAB-4A90-BB69-D903A18690F2}">
      <dsp:nvSpPr>
        <dsp:cNvPr id="0" name=""/>
        <dsp:cNvSpPr/>
      </dsp:nvSpPr>
      <dsp:spPr>
        <a:xfrm>
          <a:off x="1400776" y="1569275"/>
          <a:ext cx="609323" cy="2138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علم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00776" y="1569275"/>
        <a:ext cx="609323" cy="213837"/>
      </dsp:txXfrm>
    </dsp:sp>
    <dsp:sp modelId="{DCA5572B-ECE1-488F-86D9-64CB07CAB9F5}">
      <dsp:nvSpPr>
        <dsp:cNvPr id="0" name=""/>
        <dsp:cNvSpPr/>
      </dsp:nvSpPr>
      <dsp:spPr>
        <a:xfrm>
          <a:off x="1400776" y="1864511"/>
          <a:ext cx="609323" cy="2138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بالفعل مخل بالحياء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00776" y="1864511"/>
        <a:ext cx="609323" cy="213837"/>
      </dsp:txXfrm>
    </dsp:sp>
    <dsp:sp modelId="{3018D04C-BEB8-43E7-984D-37961A836043}">
      <dsp:nvSpPr>
        <dsp:cNvPr id="0" name=""/>
        <dsp:cNvSpPr/>
      </dsp:nvSpPr>
      <dsp:spPr>
        <a:xfrm>
          <a:off x="1400776" y="2159747"/>
          <a:ext cx="609323" cy="2138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فعل علني</a:t>
          </a:r>
          <a:endParaRPr lang="ar-SA" sz="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00776" y="2159747"/>
        <a:ext cx="609323" cy="213837"/>
      </dsp:txXfrm>
    </dsp:sp>
    <dsp:sp modelId="{87E1B26F-EE29-4491-BB58-F6E3F807EBA9}">
      <dsp:nvSpPr>
        <dsp:cNvPr id="0" name=""/>
        <dsp:cNvSpPr/>
      </dsp:nvSpPr>
      <dsp:spPr>
        <a:xfrm>
          <a:off x="3130003" y="1274039"/>
          <a:ext cx="609323" cy="2138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العلانية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30003" y="1274039"/>
        <a:ext cx="609323" cy="213837"/>
      </dsp:txXfrm>
    </dsp:sp>
    <dsp:sp modelId="{08B829A6-7FBD-4AD3-83F2-1A674D632DEF}">
      <dsp:nvSpPr>
        <dsp:cNvPr id="0" name=""/>
        <dsp:cNvSpPr/>
      </dsp:nvSpPr>
      <dsp:spPr>
        <a:xfrm>
          <a:off x="3060138" y="1661191"/>
          <a:ext cx="749053" cy="2138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عنصر لازم في الفعل الفاضح العلني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60138" y="1661191"/>
        <a:ext cx="749053" cy="213837"/>
      </dsp:txXfrm>
    </dsp:sp>
    <dsp:sp modelId="{EA28C770-C983-461D-9FD8-A7328B43AD35}">
      <dsp:nvSpPr>
        <dsp:cNvPr id="0" name=""/>
        <dsp:cNvSpPr/>
      </dsp:nvSpPr>
      <dsp:spPr>
        <a:xfrm>
          <a:off x="3130300" y="2021837"/>
          <a:ext cx="608728" cy="2136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يترك تقديرها لمحكمة الموضوع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30300" y="2021837"/>
        <a:ext cx="608728" cy="213628"/>
      </dsp:txXfrm>
    </dsp:sp>
    <dsp:sp modelId="{FC45A8C2-59B4-4EBB-B355-1D1B79E2F321}">
      <dsp:nvSpPr>
        <dsp:cNvPr id="0" name=""/>
        <dsp:cNvSpPr/>
      </dsp:nvSpPr>
      <dsp:spPr>
        <a:xfrm>
          <a:off x="2698375" y="2441235"/>
          <a:ext cx="608728" cy="2136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بالمشاهدة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698375" y="2441235"/>
        <a:ext cx="608728" cy="213628"/>
      </dsp:txXfrm>
    </dsp:sp>
    <dsp:sp modelId="{3335A2C6-4401-43E4-9A9A-C4A9C842773C}">
      <dsp:nvSpPr>
        <dsp:cNvPr id="0" name=""/>
        <dsp:cNvSpPr/>
      </dsp:nvSpPr>
      <dsp:spPr>
        <a:xfrm>
          <a:off x="2698375" y="2736262"/>
          <a:ext cx="608728" cy="54547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لا يشترط أن تكون </a:t>
          </a:r>
          <a:r>
            <a:rPr lang="ar-SA" sz="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عيانية</a:t>
          </a: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بل يكفي المشاهدة المحتملة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698375" y="2736262"/>
        <a:ext cx="608728" cy="545473"/>
      </dsp:txXfrm>
    </dsp:sp>
    <dsp:sp modelId="{3453E4A4-7916-4E16-96A5-1760467A5CAA}">
      <dsp:nvSpPr>
        <dsp:cNvPr id="0" name=""/>
        <dsp:cNvSpPr/>
      </dsp:nvSpPr>
      <dsp:spPr>
        <a:xfrm>
          <a:off x="1271224" y="3048697"/>
          <a:ext cx="928468" cy="3006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أسباب </a:t>
          </a:r>
          <a:r>
            <a:rPr lang="ar-SA" sz="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الأباحة</a:t>
          </a: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ومواقع المسؤولية ممكن تطبيقها في جريمة الفعل الفاضح العلني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71224" y="3048697"/>
        <a:ext cx="928468" cy="300609"/>
      </dsp:txXfrm>
    </dsp:sp>
    <dsp:sp modelId="{42D8C4D3-B11B-4C53-8A6D-98E4971AC20B}">
      <dsp:nvSpPr>
        <dsp:cNvPr id="0" name=""/>
        <dsp:cNvSpPr/>
      </dsp:nvSpPr>
      <dsp:spPr>
        <a:xfrm>
          <a:off x="3562225" y="2441235"/>
          <a:ext cx="608728" cy="2136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بالسمع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62225" y="2441235"/>
        <a:ext cx="608728" cy="213628"/>
      </dsp:txXfrm>
    </dsp:sp>
    <dsp:sp modelId="{2F8A70E0-11B6-45F8-9EB0-D5B3CC06B89D}">
      <dsp:nvSpPr>
        <dsp:cNvPr id="0" name=""/>
        <dsp:cNvSpPr/>
      </dsp:nvSpPr>
      <dsp:spPr>
        <a:xfrm>
          <a:off x="3390367" y="2736262"/>
          <a:ext cx="952444" cy="4865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الأصوات والأقوال لها دلالة قاطعة على حقيقة الفعل المرتكب بكونه يخدش حياء الناس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90367" y="2736262"/>
        <a:ext cx="952444" cy="486572"/>
      </dsp:txXfrm>
    </dsp:sp>
    <dsp:sp modelId="{8B7F93A9-3D97-4CB3-AE20-A71766E08C53}">
      <dsp:nvSpPr>
        <dsp:cNvPr id="0" name=""/>
        <dsp:cNvSpPr/>
      </dsp:nvSpPr>
      <dsp:spPr>
        <a:xfrm>
          <a:off x="3818135" y="1324681"/>
          <a:ext cx="1299547" cy="20029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مكان عام أو مكان خاص وتؤدي إلى جح شعور الإنسان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818135" y="1324681"/>
        <a:ext cx="1299547" cy="200297"/>
      </dsp:txXfrm>
    </dsp:sp>
    <dsp:sp modelId="{F4F623C2-1453-4B78-B04F-F75672EEBC58}">
      <dsp:nvSpPr>
        <dsp:cNvPr id="0" name=""/>
        <dsp:cNvSpPr/>
      </dsp:nvSpPr>
      <dsp:spPr>
        <a:xfrm>
          <a:off x="6587498" y="1274039"/>
          <a:ext cx="609323" cy="2138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المخل بالحياء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587498" y="1274039"/>
        <a:ext cx="609323" cy="213837"/>
      </dsp:txXfrm>
    </dsp:sp>
    <dsp:sp modelId="{36D3550C-4D64-4721-86FF-03BB1A71DC5F}">
      <dsp:nvSpPr>
        <dsp:cNvPr id="0" name=""/>
        <dsp:cNvSpPr/>
      </dsp:nvSpPr>
      <dsp:spPr>
        <a:xfrm>
          <a:off x="6587498" y="1569275"/>
          <a:ext cx="609323" cy="2138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سلوك مادي فحل بالحياء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587498" y="1569275"/>
        <a:ext cx="609323" cy="213837"/>
      </dsp:txXfrm>
    </dsp:sp>
    <dsp:sp modelId="{E6314A3C-D9D9-483E-B7AC-356A777074C1}">
      <dsp:nvSpPr>
        <dsp:cNvPr id="0" name=""/>
        <dsp:cNvSpPr/>
      </dsp:nvSpPr>
      <dsp:spPr>
        <a:xfrm>
          <a:off x="5894829" y="1864511"/>
          <a:ext cx="609323" cy="2138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إشارة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94829" y="1864511"/>
        <a:ext cx="609323" cy="213837"/>
      </dsp:txXfrm>
    </dsp:sp>
    <dsp:sp modelId="{7D6DD31C-F445-4B1A-BA3D-4626006A7355}">
      <dsp:nvSpPr>
        <dsp:cNvPr id="0" name=""/>
        <dsp:cNvSpPr/>
      </dsp:nvSpPr>
      <dsp:spPr>
        <a:xfrm>
          <a:off x="6587498" y="1864511"/>
          <a:ext cx="609323" cy="2138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حركة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587498" y="1864511"/>
        <a:ext cx="609323" cy="213837"/>
      </dsp:txXfrm>
    </dsp:sp>
    <dsp:sp modelId="{E2697A1D-0382-4985-A145-94460C2BAA03}">
      <dsp:nvSpPr>
        <dsp:cNvPr id="0" name=""/>
        <dsp:cNvSpPr/>
      </dsp:nvSpPr>
      <dsp:spPr>
        <a:xfrm>
          <a:off x="7280167" y="1864511"/>
          <a:ext cx="609323" cy="2138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عمل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280167" y="1864511"/>
        <a:ext cx="609323" cy="213837"/>
      </dsp:txXfrm>
    </dsp:sp>
    <dsp:sp modelId="{2D03D286-2D2A-4FB7-8FD6-50CD1D57E683}">
      <dsp:nvSpPr>
        <dsp:cNvPr id="0" name=""/>
        <dsp:cNvSpPr/>
      </dsp:nvSpPr>
      <dsp:spPr>
        <a:xfrm>
          <a:off x="5928340" y="2159747"/>
          <a:ext cx="1720721" cy="2138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من شأنها تخدش شعور الغير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28340" y="2159747"/>
        <a:ext cx="1720721" cy="213837"/>
      </dsp:txXfrm>
    </dsp:sp>
    <dsp:sp modelId="{00866670-5CB8-46FE-81F1-498119427FB9}">
      <dsp:nvSpPr>
        <dsp:cNvPr id="0" name=""/>
        <dsp:cNvSpPr/>
      </dsp:nvSpPr>
      <dsp:spPr>
        <a:xfrm>
          <a:off x="5743108" y="2454983"/>
          <a:ext cx="608728" cy="2136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المحررات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743108" y="2454983"/>
        <a:ext cx="608728" cy="213628"/>
      </dsp:txXfrm>
    </dsp:sp>
    <dsp:sp modelId="{771016F7-D9AA-4CDD-A563-75903DE42025}">
      <dsp:nvSpPr>
        <dsp:cNvPr id="0" name=""/>
        <dsp:cNvSpPr/>
      </dsp:nvSpPr>
      <dsp:spPr>
        <a:xfrm>
          <a:off x="6435167" y="2454983"/>
          <a:ext cx="609323" cy="2138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الصور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435167" y="2454983"/>
        <a:ext cx="609323" cy="213837"/>
      </dsp:txXfrm>
    </dsp:sp>
    <dsp:sp modelId="{902D8BAF-BA45-4BB7-859C-01212BA1FE90}">
      <dsp:nvSpPr>
        <dsp:cNvPr id="0" name=""/>
        <dsp:cNvSpPr/>
      </dsp:nvSpPr>
      <dsp:spPr>
        <a:xfrm>
          <a:off x="7127836" y="2454983"/>
          <a:ext cx="609323" cy="2138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الأقوال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127836" y="2454983"/>
        <a:ext cx="609323" cy="213837"/>
      </dsp:txXfrm>
    </dsp:sp>
    <dsp:sp modelId="{7BC1B60E-6A4F-411C-822E-0B5097DD8943}">
      <dsp:nvSpPr>
        <dsp:cNvPr id="0" name=""/>
        <dsp:cNvSpPr/>
      </dsp:nvSpPr>
      <dsp:spPr>
        <a:xfrm>
          <a:off x="5647581" y="2750219"/>
          <a:ext cx="1859796" cy="2138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لا تعد فعل فاضح علني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47581" y="2750219"/>
        <a:ext cx="1859796" cy="213837"/>
      </dsp:txXfrm>
    </dsp:sp>
    <dsp:sp modelId="{6946C45F-D29D-4B61-9331-33F9B176AE16}">
      <dsp:nvSpPr>
        <dsp:cNvPr id="0" name=""/>
        <dsp:cNvSpPr/>
      </dsp:nvSpPr>
      <dsp:spPr>
        <a:xfrm>
          <a:off x="6272818" y="3045455"/>
          <a:ext cx="609323" cy="2735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فحل بالحياء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272818" y="3045455"/>
        <a:ext cx="609323" cy="273586"/>
      </dsp:txXfrm>
    </dsp:sp>
    <dsp:sp modelId="{F9B7033E-A2C0-44DD-B290-27D92F377F55}">
      <dsp:nvSpPr>
        <dsp:cNvPr id="0" name=""/>
        <dsp:cNvSpPr/>
      </dsp:nvSpPr>
      <dsp:spPr>
        <a:xfrm>
          <a:off x="4503330" y="3400440"/>
          <a:ext cx="609323" cy="2138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جسم </a:t>
          </a:r>
          <a:r>
            <a:rPr lang="ar-SA" sz="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الغيرجسم</a:t>
          </a: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الجاني نفسه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503330" y="3400440"/>
        <a:ext cx="609323" cy="213837"/>
      </dsp:txXfrm>
    </dsp:sp>
    <dsp:sp modelId="{5B6BB39A-5182-42D2-BD46-86D349B05D4C}">
      <dsp:nvSpPr>
        <dsp:cNvPr id="0" name=""/>
        <dsp:cNvSpPr/>
      </dsp:nvSpPr>
      <dsp:spPr>
        <a:xfrm>
          <a:off x="2973736" y="3714707"/>
          <a:ext cx="1242269" cy="2136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الظهور عارياً في مكان عام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73736" y="3714707"/>
        <a:ext cx="1242269" cy="213628"/>
      </dsp:txXfrm>
    </dsp:sp>
    <dsp:sp modelId="{3A4D4E45-0C05-43EB-977E-770689485265}">
      <dsp:nvSpPr>
        <dsp:cNvPr id="0" name=""/>
        <dsp:cNvSpPr/>
      </dsp:nvSpPr>
      <dsp:spPr>
        <a:xfrm>
          <a:off x="2936973" y="4070358"/>
          <a:ext cx="1238570" cy="2136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الكشف عن أعضائه التناسلية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36973" y="4070358"/>
        <a:ext cx="1238570" cy="213628"/>
      </dsp:txXfrm>
    </dsp:sp>
    <dsp:sp modelId="{600893C0-5476-48EC-9EC2-DB50775529C0}">
      <dsp:nvSpPr>
        <dsp:cNvPr id="0" name=""/>
        <dsp:cNvSpPr/>
      </dsp:nvSpPr>
      <dsp:spPr>
        <a:xfrm>
          <a:off x="2938812" y="4386137"/>
          <a:ext cx="1236730" cy="2136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صدور إشارة مختلفة بالحياء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38812" y="4386137"/>
        <a:ext cx="1236730" cy="213628"/>
      </dsp:txXfrm>
    </dsp:sp>
    <dsp:sp modelId="{67C97D35-17EA-49BA-860A-5CEE39AA876A}">
      <dsp:nvSpPr>
        <dsp:cNvPr id="0" name=""/>
        <dsp:cNvSpPr/>
      </dsp:nvSpPr>
      <dsp:spPr>
        <a:xfrm>
          <a:off x="941576" y="4268038"/>
          <a:ext cx="1756418" cy="34979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بشرط لها دلالة مخلة بالحياء وكانت تكفي لقيام الجريمة ولو لم يصحبها قول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41576" y="4268038"/>
        <a:ext cx="1756418" cy="349794"/>
      </dsp:txXfrm>
    </dsp:sp>
    <dsp:sp modelId="{476C0402-4DC0-4ECD-B058-A3AB7C949AB7}">
      <dsp:nvSpPr>
        <dsp:cNvPr id="0" name=""/>
        <dsp:cNvSpPr/>
      </dsp:nvSpPr>
      <dsp:spPr>
        <a:xfrm>
          <a:off x="2077403" y="4712245"/>
          <a:ext cx="2120697" cy="3252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القول لا يكفي لقيام هذه الجريمة لكن إذا كان يوضح دلالة الفعل ويحدد معنى الأخلال بالحياء يعد جريمة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77403" y="4712245"/>
        <a:ext cx="2120697" cy="325267"/>
      </dsp:txXfrm>
    </dsp:sp>
    <dsp:sp modelId="{8229F742-354C-491D-96BC-45BC9C295688}">
      <dsp:nvSpPr>
        <dsp:cNvPr id="0" name=""/>
        <dsp:cNvSpPr/>
      </dsp:nvSpPr>
      <dsp:spPr>
        <a:xfrm>
          <a:off x="7396790" y="3400440"/>
          <a:ext cx="609323" cy="2138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جسم الغير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396790" y="3400440"/>
        <a:ext cx="609323" cy="213837"/>
      </dsp:txXfrm>
    </dsp:sp>
    <dsp:sp modelId="{5467BF1D-1FDC-46AC-828F-F7B2DB81FD1B}">
      <dsp:nvSpPr>
        <dsp:cNvPr id="0" name=""/>
        <dsp:cNvSpPr/>
      </dsp:nvSpPr>
      <dsp:spPr>
        <a:xfrm>
          <a:off x="7396790" y="3695676"/>
          <a:ext cx="609323" cy="2138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فعل طبيعي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396790" y="3695676"/>
        <a:ext cx="609323" cy="213837"/>
      </dsp:txXfrm>
    </dsp:sp>
    <dsp:sp modelId="{B0668001-C455-409D-B482-FE71841F3AF7}">
      <dsp:nvSpPr>
        <dsp:cNvPr id="0" name=""/>
        <dsp:cNvSpPr/>
      </dsp:nvSpPr>
      <dsp:spPr>
        <a:xfrm>
          <a:off x="7402741" y="3990912"/>
          <a:ext cx="597422" cy="2096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غير طبيعي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402741" y="3990912"/>
        <a:ext cx="597422" cy="209661"/>
      </dsp:txXfrm>
    </dsp:sp>
    <dsp:sp modelId="{F30856A9-8CD1-4449-A7A0-15B20184CAA1}">
      <dsp:nvSpPr>
        <dsp:cNvPr id="0" name=""/>
        <dsp:cNvSpPr/>
      </dsp:nvSpPr>
      <dsp:spPr>
        <a:xfrm>
          <a:off x="7402741" y="4281971"/>
          <a:ext cx="597422" cy="2096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تخل بحيائه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402741" y="4281971"/>
        <a:ext cx="597422" cy="209661"/>
      </dsp:txXfrm>
    </dsp:sp>
    <dsp:sp modelId="{18A5A55A-EFFA-4637-BC7A-508100224E9B}">
      <dsp:nvSpPr>
        <dsp:cNvPr id="0" name=""/>
        <dsp:cNvSpPr/>
      </dsp:nvSpPr>
      <dsp:spPr>
        <a:xfrm>
          <a:off x="6723601" y="4573031"/>
          <a:ext cx="597422" cy="2096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احتضانها من الخلف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723601" y="4573031"/>
        <a:ext cx="597422" cy="209661"/>
      </dsp:txXfrm>
    </dsp:sp>
    <dsp:sp modelId="{395F5647-1BF1-4119-8C24-6C138F066766}">
      <dsp:nvSpPr>
        <dsp:cNvPr id="0" name=""/>
        <dsp:cNvSpPr/>
      </dsp:nvSpPr>
      <dsp:spPr>
        <a:xfrm>
          <a:off x="7402741" y="4573031"/>
          <a:ext cx="597422" cy="2096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امساك بيدها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402741" y="4573031"/>
        <a:ext cx="597422" cy="209661"/>
      </dsp:txXfrm>
    </dsp:sp>
    <dsp:sp modelId="{E3875B6A-D9A9-495A-9C0C-5D5CCD818955}">
      <dsp:nvSpPr>
        <dsp:cNvPr id="0" name=""/>
        <dsp:cNvSpPr/>
      </dsp:nvSpPr>
      <dsp:spPr>
        <a:xfrm>
          <a:off x="8081881" y="4573031"/>
          <a:ext cx="597422" cy="2096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تقبيل المرأة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081881" y="4573031"/>
        <a:ext cx="597422" cy="209661"/>
      </dsp:txXfrm>
    </dsp:sp>
    <dsp:sp modelId="{DDDA0C4A-A1A6-466A-99D3-D250EEFABB6F}">
      <dsp:nvSpPr>
        <dsp:cNvPr id="0" name=""/>
        <dsp:cNvSpPr/>
      </dsp:nvSpPr>
      <dsp:spPr>
        <a:xfrm>
          <a:off x="6759833" y="4893187"/>
          <a:ext cx="1681047" cy="2096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يرضى المجنى عليه أو عليها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759833" y="4893187"/>
        <a:ext cx="1681047" cy="209661"/>
      </dsp:txXfrm>
    </dsp:sp>
    <dsp:sp modelId="{C7C10262-0DE1-4CDA-B0C3-FD2A6F280247}">
      <dsp:nvSpPr>
        <dsp:cNvPr id="0" name=""/>
        <dsp:cNvSpPr/>
      </dsp:nvSpPr>
      <dsp:spPr>
        <a:xfrm>
          <a:off x="5798496" y="4873904"/>
          <a:ext cx="597422" cy="2096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الفعل الفاضح</a:t>
          </a:r>
          <a:endParaRPr lang="ar-SA" sz="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798496" y="4873904"/>
        <a:ext cx="597422" cy="2096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FD4E69-A9F5-47A7-A61B-E8D7C4AB608E}">
      <dsp:nvSpPr>
        <dsp:cNvPr id="0" name=""/>
        <dsp:cNvSpPr/>
      </dsp:nvSpPr>
      <dsp:spPr>
        <a:xfrm>
          <a:off x="1583191" y="262858"/>
          <a:ext cx="316211" cy="91440"/>
        </a:xfrm>
        <a:custGeom>
          <a:avLst/>
          <a:gdLst/>
          <a:ahLst/>
          <a:cxnLst/>
          <a:rect l="0" t="0" r="0" b="0"/>
          <a:pathLst>
            <a:path>
              <a:moveTo>
                <a:pt x="316211" y="45720"/>
              </a:moveTo>
              <a:lnTo>
                <a:pt x="0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375DB3-D356-45A1-AFBE-87A0BAF0BEA0}">
      <dsp:nvSpPr>
        <dsp:cNvPr id="0" name=""/>
        <dsp:cNvSpPr/>
      </dsp:nvSpPr>
      <dsp:spPr>
        <a:xfrm>
          <a:off x="3480460" y="262858"/>
          <a:ext cx="316211" cy="91440"/>
        </a:xfrm>
        <a:custGeom>
          <a:avLst/>
          <a:gdLst/>
          <a:ahLst/>
          <a:cxnLst/>
          <a:rect l="0" t="0" r="0" b="0"/>
          <a:pathLst>
            <a:path>
              <a:moveTo>
                <a:pt x="316211" y="45720"/>
              </a:moveTo>
              <a:lnTo>
                <a:pt x="0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9CCFDE-7FA4-424D-B469-6ECC209042B2}">
      <dsp:nvSpPr>
        <dsp:cNvPr id="0" name=""/>
        <dsp:cNvSpPr/>
      </dsp:nvSpPr>
      <dsp:spPr>
        <a:xfrm>
          <a:off x="3796672" y="144015"/>
          <a:ext cx="1581057" cy="3291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دون رضا المميز عليه أو عليها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796672" y="144015"/>
        <a:ext cx="1581057" cy="329126"/>
      </dsp:txXfrm>
    </dsp:sp>
    <dsp:sp modelId="{4979FE10-32F4-4CEE-B1E7-0DD52A4AE1D5}">
      <dsp:nvSpPr>
        <dsp:cNvPr id="0" name=""/>
        <dsp:cNvSpPr/>
      </dsp:nvSpPr>
      <dsp:spPr>
        <a:xfrm>
          <a:off x="1899403" y="144015"/>
          <a:ext cx="1581057" cy="3291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الفعل الفاضح جريمة اغتصاب أو زنا أو هتك العرض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99403" y="144015"/>
        <a:ext cx="1581057" cy="329126"/>
      </dsp:txXfrm>
    </dsp:sp>
    <dsp:sp modelId="{7A4061C0-86FD-479D-B2EC-E62DF15AF83F}">
      <dsp:nvSpPr>
        <dsp:cNvPr id="0" name=""/>
        <dsp:cNvSpPr/>
      </dsp:nvSpPr>
      <dsp:spPr>
        <a:xfrm>
          <a:off x="2134" y="144015"/>
          <a:ext cx="1581057" cy="3291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يشكل تعدد معنوي والعقوبة لأشد المادة 141 </a:t>
          </a:r>
          <a:r>
            <a:rPr lang="ar-SA" sz="1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ق.ع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34" y="144015"/>
        <a:ext cx="1581057" cy="3291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274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993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016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341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3051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567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156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0646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710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81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9122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006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4270482597"/>
              </p:ext>
            </p:extLst>
          </p:nvPr>
        </p:nvGraphicFramePr>
        <p:xfrm>
          <a:off x="453000" y="369000"/>
          <a:ext cx="9000000" cy="612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رسم تخطيطي 4"/>
          <p:cNvGraphicFramePr/>
          <p:nvPr>
            <p:extLst>
              <p:ext uri="{D42A27DB-BD31-4B8C-83A1-F6EECF244321}">
                <p14:modId xmlns:p14="http://schemas.microsoft.com/office/powerpoint/2010/main" val="618086827"/>
              </p:ext>
            </p:extLst>
          </p:nvPr>
        </p:nvGraphicFramePr>
        <p:xfrm>
          <a:off x="3512840" y="5517232"/>
          <a:ext cx="5379864" cy="617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مربع نص 5"/>
          <p:cNvSpPr txBox="1"/>
          <p:nvPr/>
        </p:nvSpPr>
        <p:spPr>
          <a:xfrm>
            <a:off x="7473280" y="650818"/>
            <a:ext cx="648072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ب</a:t>
            </a: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276116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216</Words>
  <Application>Microsoft Office PowerPoint</Application>
  <PresentationFormat>A4 Paper (210x297 mm)</PresentationFormat>
  <Paragraphs>50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حمادة قيس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حمادة</dc:creator>
  <cp:lastModifiedBy>A-H Center</cp:lastModifiedBy>
  <cp:revision>62</cp:revision>
  <dcterms:created xsi:type="dcterms:W3CDTF">2018-07-08T09:26:23Z</dcterms:created>
  <dcterms:modified xsi:type="dcterms:W3CDTF">2018-07-18T17:42:47Z</dcterms:modified>
</cp:coreProperties>
</file>