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1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3D7D01-4A58-4F46-AC71-9196F9BCD48A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C70B384C-5F99-492A-AA33-624F3213AA31}">
      <dgm:prSet phldrT="[نص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الفاضح المخل بالحياء</a:t>
          </a:r>
          <a:endParaRPr lang="ar-SA" sz="2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F76E9D-321C-4BF8-8F86-042A959E9408}" type="parTrans" cxnId="{470986BE-4796-49EB-8C4E-F6784FA9672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E96F5F-C0B4-41AC-9892-8E13A5B96E16}" type="sibTrans" cxnId="{470986BE-4796-49EB-8C4E-F6784FA9672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88E90B-4631-4C24-847D-9DD4D5A64723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معيار الإخلال بالحياء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E9805A-9C55-4163-A76B-719B086D6C4F}" type="parTrans" cxnId="{56D81169-FAEE-45E3-ABE4-33E0DD2A53EF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FF0E34-7675-44C7-BA92-1E28CC6B555E}" type="sibTrans" cxnId="{56D81169-FAEE-45E3-ABE4-33E0DD2A53EF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78D538-B71E-4409-A82D-ACA89D3A1079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المعنى والمعيار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41B044-2817-4E27-BBD2-E5C6C5B5D83F}" type="parTrans" cxnId="{94B6867E-AFA7-46F2-A089-DD8A9224878F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CEFF66-CD4F-439C-A450-9C82FC93A393}" type="sibTrans" cxnId="{94B6867E-AFA7-46F2-A089-DD8A9224878F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12E5E9-E997-421A-ABFD-B319A36FA46C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معنى الفعل الفاضح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BED75D-B05F-4DE9-8CB2-1B052CE0D60E}" type="parTrans" cxnId="{E2ADBC41-FF2D-4653-90F2-DFE1F876856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54D5E4-31AF-4D58-A253-1533464D6CD9}" type="sibTrans" cxnId="{E2ADBC41-FF2D-4653-90F2-DFE1F876856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A7F645-9FB6-4461-96E7-ED3AE3D6F572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سلوك عمدي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309938-7BD9-47EF-90F6-9F95365EFB96}" type="parTrans" cxnId="{CFA0CD1F-103E-463D-9435-F132E09EA8F7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3A6144-2D78-4114-97E8-0F62C3C8D18E}" type="sibTrans" cxnId="{CFA0CD1F-103E-463D-9435-F132E09EA8F7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B7D87F-D607-4863-9CE6-5A84977D8E85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مخل بالحياء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A2C885-95CC-4475-9344-99E3B0FCC29E}" type="parTrans" cxnId="{07365BB1-9BBC-4CB5-A23C-73F986239CED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CAC9CB6-9D1B-4961-9834-4267A74A61BC}" type="sibTrans" cxnId="{07365BB1-9BBC-4CB5-A23C-73F986239CED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99D1FE-C0A1-4239-82D0-0F1C115E6E0D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الفاضح غير العلني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58D4D3-0275-4A5D-80CB-07DB65A610C6}" type="parTrans" cxnId="{F5AD8151-B9E7-4A08-95D5-83C24B883DA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EE8C2C-B701-40E6-AEE6-121B028EA6F5}" type="sibTrans" cxnId="{F5AD8151-B9E7-4A08-95D5-83C24B883DA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BF8CC2-24D4-48BB-9039-7A29BAFB8BEE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الفاضح العلني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A29F59B-1D51-4FF3-A203-65EC47A8F1DA}" type="parTrans" cxnId="{6DB4A761-1968-4771-9EA8-23AB3522B77E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04E62F-E0D9-4304-B14A-4E2D358CB221}" type="sibTrans" cxnId="{6DB4A761-1968-4771-9EA8-23AB3522B77E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982BB9-1F4A-448F-BCBE-BEFFC28575B8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الشعور العام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D1058D-5E1A-404B-ABBB-798618A03E98}" type="parTrans" cxnId="{F7762EED-0588-4689-9A65-BC31C351072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CA6E7E-0B48-436F-9CB0-CEC3A48C1DA9}" type="sibTrans" cxnId="{F7762EED-0588-4689-9A65-BC31C351072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668692-E64E-4A9A-81EB-8944ABF43036}" type="asst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معيار نسبي وليس مطلق يكون لدى البعض من الناس وليس لدى الجميع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7C6A42-2A86-46F4-9727-3DF02158772C}" type="parTrans" cxnId="{126C974E-6A2F-4897-85D4-3AD286D3D29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291E7F-EE41-40D8-9868-205227DB35B0}" type="sibTrans" cxnId="{126C974E-6A2F-4897-85D4-3AD286D3D29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23F7D2-46E7-4391-826D-DF5E33F56162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الاغتصاب واللواط وهتك العرض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80145F-0294-4FBF-B2C0-56345064387D}" type="parTrans" cxnId="{0635B8A9-9B59-49A6-8972-A8817568118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2CEE7B-3C64-42C5-BD38-4AB1854DE679}" type="sibTrans" cxnId="{0635B8A9-9B59-49A6-8972-A8817568118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E89276-D915-4665-A34D-2F7CC60CC97E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ذاتية الفعل الفاضح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991779-78B7-4AD5-8E78-E5219765A790}" type="parTrans" cxnId="{65C524E0-32CE-4F72-AF48-C3C37AD3987A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1D8086-99D3-4841-9344-1EDD5081579F}" type="sibTrans" cxnId="{65C524E0-32CE-4F72-AF48-C3C37AD3987A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2C779B-DFD8-442F-818B-01A4D1426C2D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الفاضح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7869CB-71FD-4CB0-88AF-FC4573265376}" type="parTrans" cxnId="{7658B52D-5CF6-4433-A186-7B9A379C14D8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57877B-8545-454D-90AB-FCB06459B242}" type="sibTrans" cxnId="{7658B52D-5CF6-4433-A186-7B9A379C14D8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A07C77-7ED5-4945-8843-2BCBEE7F4702}">
      <dgm:prSet custT="1"/>
      <dgm:spPr/>
      <dgm:t>
        <a:bodyPr/>
        <a:lstStyle/>
        <a:p>
          <a:pPr rtl="1"/>
          <a:r>
            <a:rPr lang="ar-SA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إعتداء</a:t>
          </a:r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على الشعور بالحياء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5C2622-5B69-4CB6-8FA5-553AD59961B8}" type="parTrans" cxnId="{9B7D1672-4064-4B97-9ED3-35EBE3600E47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3099DF-3A59-427D-A9EF-C26AADFB7426}" type="sibTrans" cxnId="{9B7D1672-4064-4B97-9ED3-35EBE3600E47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17B148F-1293-4BC6-8EA3-CD7E9C1A19DC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أقل </a:t>
          </a:r>
          <a:r>
            <a:rPr lang="ar-SA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جامة</a:t>
          </a:r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من جرائم الاغتصاب وهتك العرض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F39707-8EA6-4F02-B814-92B74B1B83BD}" type="parTrans" cxnId="{3083E91E-41B7-4D3B-BFED-1736F070B9F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6936D1-166B-4D0B-B21F-34D42E92AB5D}" type="sibTrans" cxnId="{3083E91E-41B7-4D3B-BFED-1736F070B9F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D9EECC-F290-4B68-BE03-52BC2F72BE8B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اعتداء على الحرية الجنسية للمجنى عليه أو عليها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B527AF-6784-4E27-934A-84429F427424}" type="parTrans" cxnId="{ECDCA35F-DDDA-4038-A9B1-2458E9F55D6E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D9160F-051F-41B9-8CD6-1842627FB7FA}" type="sibTrans" cxnId="{ECDCA35F-DDDA-4038-A9B1-2458E9F55D6E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27FB3E-DCCC-4771-BEF6-8C11AECB3381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أشد جسامة من الفعل الفاضح بالحياء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CD1017-B1CE-4828-B61D-6DB73CB9360B}" type="parTrans" cxnId="{AB2F9DF4-4EE7-4E5A-8369-393B9967BB7F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34C54F-E0AE-4F2F-846F-2E787A49C1F3}" type="sibTrans" cxnId="{AB2F9DF4-4EE7-4E5A-8369-393B9967BB7F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F34CAD-155E-4114-93F7-D71D372B25E1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فكرة نسبية تختلف باختلاف الأماكن والأزمنة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6DAC40-CD24-43DE-9E40-FF540B82922E}" type="parTrans" cxnId="{BDE88F81-B1ED-4FCB-9894-535A74FC282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B69949-D6E0-4D35-BC8A-2D6E58A871E3}" type="sibTrans" cxnId="{BDE88F81-B1ED-4FCB-9894-535A74FC282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B21120-AC97-4EE0-9517-A0ACD98CC8FA}">
      <dgm:prSet custT="1"/>
      <dgm:spPr/>
      <dgm:t>
        <a:bodyPr/>
        <a:lstStyle/>
        <a:p>
          <a:pPr rtl="1"/>
          <a:r>
            <a:rPr lang="ar-SA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أساسه مجموعة من القيم الأخلاقية والدينية والتقاليد والآداب الاجتماعية التي تسود المجتمع</a:t>
          </a:r>
          <a:endParaRPr lang="ar-SA" sz="1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53E5C4-2228-4A38-8E9D-B13967128B63}" type="parTrans" cxnId="{0639335D-F84E-4189-B4E2-50A1F18BB95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BD91EA-5676-42E2-8FFF-5306874AA424}" type="sibTrans" cxnId="{0639335D-F84E-4189-B4E2-50A1F18BB95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7EEC8E-EEFB-4D57-ABC2-2C665E33622C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الدلالة الجنسية بحسب الظروف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6ADC12-36DE-4E2A-8440-FE1C063B9C51}" type="parTrans" cxnId="{8C59606D-EFDB-4EF5-BA7E-450D439DC36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3FE553-3CEB-46F4-95EC-ABE4387F2403}" type="sibTrans" cxnId="{8C59606D-EFDB-4EF5-BA7E-450D439DC36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8E2F7B3-7B6F-4659-98A7-D2AF32D9C1E6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الأفعال التي يأتيها الشخص على جسمه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909578-EE65-4F32-BCC3-36C4873A68B3}" type="parTrans" cxnId="{E8D9A165-3F6D-45D1-83EF-E9454545D3C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EF585E-B3D2-4CB0-A399-101CBEA3D688}" type="sibTrans" cxnId="{E8D9A165-3F6D-45D1-83EF-E9454545D3C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62109A-ECAA-43DA-AD23-5B82B67E2FC9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تعد مخلة بالحياء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F2B30B-9082-4BF0-8763-B324496C2D68}" type="parTrans" cxnId="{664FB4B4-B4BE-48DC-B90E-5B3A435788C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DE9888-1D4D-4B09-9E9E-2BA88B226EC4}" type="sibTrans" cxnId="{664FB4B4-B4BE-48DC-B90E-5B3A435788C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7F6514-FED6-44B2-A1A3-744536CFABEF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الكشف عن اجزاء من الجسم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F4239B-EBA3-4A26-A3A8-24C914CBFFD0}" type="parTrans" cxnId="{9EC02986-2993-4816-A73F-4F25B5E0473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41A8EA-3CE0-44DB-BA28-E2FDADFD6BA2}" type="sibTrans" cxnId="{9EC02986-2993-4816-A73F-4F25B5E0473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394FE6-A1DE-4ABC-B30E-A8842F55CC65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تعد عورة في دلالتها </a:t>
          </a:r>
          <a:r>
            <a:rPr lang="ar-SA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الجاتماعية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F02DB5-E20D-467C-AA1C-F7F8352FA029}" type="parTrans" cxnId="{9374C9B4-6E48-4114-9DBD-3AAC472A881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BCA5E2-A288-4B04-971B-9F441BC69D10}" type="sibTrans" cxnId="{9374C9B4-6E48-4114-9DBD-3AAC472A881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748977-96B3-4F9D-9407-402DE46B9D88}">
      <dgm:prSet custT="1"/>
      <dgm:spPr/>
      <dgm:t>
        <a:bodyPr/>
        <a:lstStyle/>
        <a:p>
          <a:pPr rtl="1"/>
          <a:r>
            <a:rPr lang="ar-SA" sz="2000" b="1" smtClean="0"/>
            <a:t>أ</a:t>
          </a:r>
          <a:endParaRPr lang="ar-SA" sz="2000" b="1" dirty="0"/>
        </a:p>
      </dgm:t>
    </dgm:pt>
    <dgm:pt modelId="{AC9FD3AD-BCDB-4E9B-97E4-F7621B6C2409}" type="parTrans" cxnId="{ADA06511-D84C-41E2-A238-DA9CAFC3D5B1}">
      <dgm:prSet/>
      <dgm:spPr/>
      <dgm:t>
        <a:bodyPr/>
        <a:lstStyle/>
        <a:p>
          <a:pPr rtl="1"/>
          <a:endParaRPr lang="ar-SA"/>
        </a:p>
      </dgm:t>
    </dgm:pt>
    <dgm:pt modelId="{9CF9183B-2E8B-4C2D-A15C-F438E54EBE76}" type="sibTrans" cxnId="{ADA06511-D84C-41E2-A238-DA9CAFC3D5B1}">
      <dgm:prSet/>
      <dgm:spPr/>
      <dgm:t>
        <a:bodyPr/>
        <a:lstStyle/>
        <a:p>
          <a:pPr rtl="1"/>
          <a:endParaRPr lang="ar-SA"/>
        </a:p>
      </dgm:t>
    </dgm:pt>
    <dgm:pt modelId="{3C9C2950-1555-4496-8FAE-A118559ED0F3}" type="pres">
      <dgm:prSet presAssocID="{593D7D01-4A58-4F46-AC71-9196F9BCD4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F6F66F05-FAD2-4F49-B7E2-C04A2137F219}" type="pres">
      <dgm:prSet presAssocID="{C70B384C-5F99-492A-AA33-624F3213AA31}" presName="hierRoot1" presStyleCnt="0">
        <dgm:presLayoutVars>
          <dgm:hierBranch val="init"/>
        </dgm:presLayoutVars>
      </dgm:prSet>
      <dgm:spPr/>
    </dgm:pt>
    <dgm:pt modelId="{D2279A2D-E37F-4C5D-A645-81CB6893D886}" type="pres">
      <dgm:prSet presAssocID="{C70B384C-5F99-492A-AA33-624F3213AA31}" presName="rootComposite1" presStyleCnt="0"/>
      <dgm:spPr/>
    </dgm:pt>
    <dgm:pt modelId="{40FE6ECB-A53A-47F1-B232-82A99177715E}" type="pres">
      <dgm:prSet presAssocID="{C70B384C-5F99-492A-AA33-624F3213AA31}" presName="rootText1" presStyleLbl="node0" presStyleIdx="0" presStyleCnt="2" custScaleX="461577" custScaleY="16973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3546A6D-7ECB-420F-8209-E215640505D2}" type="pres">
      <dgm:prSet presAssocID="{C70B384C-5F99-492A-AA33-624F3213AA31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EAA9659F-1584-473D-A6B4-C95E02AF8347}" type="pres">
      <dgm:prSet presAssocID="{C70B384C-5F99-492A-AA33-624F3213AA31}" presName="hierChild2" presStyleCnt="0"/>
      <dgm:spPr/>
    </dgm:pt>
    <dgm:pt modelId="{A254989C-B1B6-4F12-9BD1-AEF20CE7EDE9}" type="pres">
      <dgm:prSet presAssocID="{E3E9805A-9C55-4163-A76B-719B086D6C4F}" presName="Name37" presStyleLbl="parChTrans1D2" presStyleIdx="0" presStyleCnt="3" custSzX="1670783"/>
      <dgm:spPr/>
      <dgm:t>
        <a:bodyPr/>
        <a:lstStyle/>
        <a:p>
          <a:pPr rtl="1"/>
          <a:endParaRPr lang="ar-SA"/>
        </a:p>
      </dgm:t>
    </dgm:pt>
    <dgm:pt modelId="{6EC7CE57-31E5-4694-9C2A-0651156BFD67}" type="pres">
      <dgm:prSet presAssocID="{AE88E90B-4631-4C24-847D-9DD4D5A64723}" presName="hierRoot2" presStyleCnt="0">
        <dgm:presLayoutVars>
          <dgm:hierBranch/>
        </dgm:presLayoutVars>
      </dgm:prSet>
      <dgm:spPr/>
    </dgm:pt>
    <dgm:pt modelId="{C5993E00-36E0-489C-BC04-20BE0EC67E55}" type="pres">
      <dgm:prSet presAssocID="{AE88E90B-4631-4C24-847D-9DD4D5A64723}" presName="rootComposite" presStyleCnt="0"/>
      <dgm:spPr/>
    </dgm:pt>
    <dgm:pt modelId="{0727A194-322E-490D-A1B9-3F3553205D2B}" type="pres">
      <dgm:prSet presAssocID="{AE88E90B-4631-4C24-847D-9DD4D5A64723}" presName="rootText" presStyleLbl="node2" presStyleIdx="0" presStyleCnt="3" custScaleX="17158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67EF560-4E3A-47EB-9F40-285380710A23}" type="pres">
      <dgm:prSet presAssocID="{AE88E90B-4631-4C24-847D-9DD4D5A64723}" presName="rootConnector" presStyleLbl="node2" presStyleIdx="0" presStyleCnt="3"/>
      <dgm:spPr/>
      <dgm:t>
        <a:bodyPr/>
        <a:lstStyle/>
        <a:p>
          <a:pPr rtl="1"/>
          <a:endParaRPr lang="ar-SA"/>
        </a:p>
      </dgm:t>
    </dgm:pt>
    <dgm:pt modelId="{C04E1191-DC20-448C-B872-D589948E541A}" type="pres">
      <dgm:prSet presAssocID="{AE88E90B-4631-4C24-847D-9DD4D5A64723}" presName="hierChild4" presStyleCnt="0"/>
      <dgm:spPr/>
    </dgm:pt>
    <dgm:pt modelId="{19E6788F-20B0-4BA4-8DE5-E595B94CCD91}" type="pres">
      <dgm:prSet presAssocID="{E6D1058D-5E1A-404B-ABBB-798618A03E98}" presName="Name35" presStyleLbl="parChTrans1D3" presStyleIdx="0" presStyleCnt="3" custSzX="156895"/>
      <dgm:spPr/>
      <dgm:t>
        <a:bodyPr/>
        <a:lstStyle/>
        <a:p>
          <a:pPr rtl="1"/>
          <a:endParaRPr lang="ar-SA"/>
        </a:p>
      </dgm:t>
    </dgm:pt>
    <dgm:pt modelId="{FCEECB6B-6117-4473-B5B1-039EBD3B8A87}" type="pres">
      <dgm:prSet presAssocID="{A0982BB9-1F4A-448F-BCBE-BEFFC28575B8}" presName="hierRoot2" presStyleCnt="0">
        <dgm:presLayoutVars>
          <dgm:hierBranch/>
        </dgm:presLayoutVars>
      </dgm:prSet>
      <dgm:spPr/>
    </dgm:pt>
    <dgm:pt modelId="{13434220-9829-48D9-985F-384467D68623}" type="pres">
      <dgm:prSet presAssocID="{A0982BB9-1F4A-448F-BCBE-BEFFC28575B8}" presName="rootComposite" presStyleCnt="0"/>
      <dgm:spPr/>
    </dgm:pt>
    <dgm:pt modelId="{47EE20AD-3B67-4F42-8390-6D949EBCA1E7}" type="pres">
      <dgm:prSet presAssocID="{A0982BB9-1F4A-448F-BCBE-BEFFC28575B8}" presName="rootText" presStyleLbl="node3" presStyleIdx="0" presStyleCnt="2" custScaleX="171583" custLinFactY="-49186" custLinFactNeighborX="-11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CE00CE2-CE82-4496-B217-C05613CE58F4}" type="pres">
      <dgm:prSet presAssocID="{A0982BB9-1F4A-448F-BCBE-BEFFC28575B8}" presName="rootConnector" presStyleLbl="node3" presStyleIdx="0" presStyleCnt="2"/>
      <dgm:spPr/>
      <dgm:t>
        <a:bodyPr/>
        <a:lstStyle/>
        <a:p>
          <a:pPr rtl="1"/>
          <a:endParaRPr lang="ar-SA"/>
        </a:p>
      </dgm:t>
    </dgm:pt>
    <dgm:pt modelId="{F87094BB-A5C8-469A-8221-4D3CC2D76D95}" type="pres">
      <dgm:prSet presAssocID="{A0982BB9-1F4A-448F-BCBE-BEFFC28575B8}" presName="hierChild4" presStyleCnt="0"/>
      <dgm:spPr/>
    </dgm:pt>
    <dgm:pt modelId="{DDF80032-C545-4ACD-83C7-EA0C1A0095DA}" type="pres">
      <dgm:prSet presAssocID="{776DAC40-CD24-43DE-9E40-FF540B82922E}" presName="Name35" presStyleLbl="parChTrans1D4" presStyleIdx="0" presStyleCnt="17" custSzX="156895"/>
      <dgm:spPr/>
      <dgm:t>
        <a:bodyPr/>
        <a:lstStyle/>
        <a:p>
          <a:pPr rtl="1"/>
          <a:endParaRPr lang="ar-SA"/>
        </a:p>
      </dgm:t>
    </dgm:pt>
    <dgm:pt modelId="{05121FF1-C539-4A6E-AD10-98E4C89910C4}" type="pres">
      <dgm:prSet presAssocID="{DDF34CAD-155E-4114-93F7-D71D372B25E1}" presName="hierRoot2" presStyleCnt="0">
        <dgm:presLayoutVars>
          <dgm:hierBranch/>
        </dgm:presLayoutVars>
      </dgm:prSet>
      <dgm:spPr/>
    </dgm:pt>
    <dgm:pt modelId="{5F8DAAA0-D187-41CD-A298-C27E8C6E4E41}" type="pres">
      <dgm:prSet presAssocID="{DDF34CAD-155E-4114-93F7-D71D372B25E1}" presName="rootComposite" presStyleCnt="0"/>
      <dgm:spPr/>
    </dgm:pt>
    <dgm:pt modelId="{3B3C6367-2C7D-447E-885E-0574D5341DBF}" type="pres">
      <dgm:prSet presAssocID="{DDF34CAD-155E-4114-93F7-D71D372B25E1}" presName="rootText" presStyleLbl="node4" presStyleIdx="0" presStyleCnt="17" custScaleX="171583" custLinFactY="-49186" custLinFactNeighborX="-11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77380EA-2968-4AC1-B930-4DA375B45B59}" type="pres">
      <dgm:prSet presAssocID="{DDF34CAD-155E-4114-93F7-D71D372B25E1}" presName="rootConnector" presStyleLbl="node4" presStyleIdx="0" presStyleCnt="17"/>
      <dgm:spPr/>
      <dgm:t>
        <a:bodyPr/>
        <a:lstStyle/>
        <a:p>
          <a:pPr rtl="1"/>
          <a:endParaRPr lang="ar-SA"/>
        </a:p>
      </dgm:t>
    </dgm:pt>
    <dgm:pt modelId="{D41DDA93-4F7B-4AF1-BAF8-F885039C4765}" type="pres">
      <dgm:prSet presAssocID="{DDF34CAD-155E-4114-93F7-D71D372B25E1}" presName="hierChild4" presStyleCnt="0"/>
      <dgm:spPr/>
    </dgm:pt>
    <dgm:pt modelId="{4F03AD7D-3D78-4EE6-93D6-222671D00F99}" type="pres">
      <dgm:prSet presAssocID="{0853E5C4-2228-4A38-8E9D-B13967128B63}" presName="Name35" presStyleLbl="parChTrans1D4" presStyleIdx="1" presStyleCnt="17" custSzX="156895"/>
      <dgm:spPr/>
      <dgm:t>
        <a:bodyPr/>
        <a:lstStyle/>
        <a:p>
          <a:pPr rtl="1"/>
          <a:endParaRPr lang="ar-SA"/>
        </a:p>
      </dgm:t>
    </dgm:pt>
    <dgm:pt modelId="{DDA808F6-3931-4CDD-964D-25DCBC384D8B}" type="pres">
      <dgm:prSet presAssocID="{CBB21120-AC97-4EE0-9517-A0ACD98CC8FA}" presName="hierRoot2" presStyleCnt="0">
        <dgm:presLayoutVars>
          <dgm:hierBranch/>
        </dgm:presLayoutVars>
      </dgm:prSet>
      <dgm:spPr/>
    </dgm:pt>
    <dgm:pt modelId="{4B8D543A-00B9-4975-AEC2-FD2623148E74}" type="pres">
      <dgm:prSet presAssocID="{CBB21120-AC97-4EE0-9517-A0ACD98CC8FA}" presName="rootComposite" presStyleCnt="0"/>
      <dgm:spPr/>
    </dgm:pt>
    <dgm:pt modelId="{312E91FF-6E4C-4667-8217-2E9021782CDE}" type="pres">
      <dgm:prSet presAssocID="{CBB21120-AC97-4EE0-9517-A0ACD98CC8FA}" presName="rootText" presStyleLbl="node4" presStyleIdx="1" presStyleCnt="17" custScaleX="171583" custScaleY="154913" custLinFactY="-49186" custLinFactNeighborX="-11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64E2126-27CC-4880-B0C2-ABA8588D1903}" type="pres">
      <dgm:prSet presAssocID="{CBB21120-AC97-4EE0-9517-A0ACD98CC8FA}" presName="rootConnector" presStyleLbl="node4" presStyleIdx="1" presStyleCnt="17"/>
      <dgm:spPr/>
      <dgm:t>
        <a:bodyPr/>
        <a:lstStyle/>
        <a:p>
          <a:pPr rtl="1"/>
          <a:endParaRPr lang="ar-SA"/>
        </a:p>
      </dgm:t>
    </dgm:pt>
    <dgm:pt modelId="{76A85EF8-1795-4313-931C-6B3CFB3BB702}" type="pres">
      <dgm:prSet presAssocID="{CBB21120-AC97-4EE0-9517-A0ACD98CC8FA}" presName="hierChild4" presStyleCnt="0"/>
      <dgm:spPr/>
    </dgm:pt>
    <dgm:pt modelId="{47E08744-3B65-405A-848E-3743B38A74CF}" type="pres">
      <dgm:prSet presAssocID="{CD6ADC12-36DE-4E2A-8440-FE1C063B9C51}" presName="Name35" presStyleLbl="parChTrans1D4" presStyleIdx="2" presStyleCnt="17" custSzX="156895"/>
      <dgm:spPr/>
      <dgm:t>
        <a:bodyPr/>
        <a:lstStyle/>
        <a:p>
          <a:pPr rtl="1"/>
          <a:endParaRPr lang="ar-SA"/>
        </a:p>
      </dgm:t>
    </dgm:pt>
    <dgm:pt modelId="{59D594E3-E85F-4869-80C8-6ADB6FC1D2A1}" type="pres">
      <dgm:prSet presAssocID="{407EEC8E-EEFB-4D57-ABC2-2C665E33622C}" presName="hierRoot2" presStyleCnt="0">
        <dgm:presLayoutVars>
          <dgm:hierBranch/>
        </dgm:presLayoutVars>
      </dgm:prSet>
      <dgm:spPr/>
    </dgm:pt>
    <dgm:pt modelId="{C80E240F-3626-4C5F-A3A8-B160F1FD8CEE}" type="pres">
      <dgm:prSet presAssocID="{407EEC8E-EEFB-4D57-ABC2-2C665E33622C}" presName="rootComposite" presStyleCnt="0"/>
      <dgm:spPr/>
    </dgm:pt>
    <dgm:pt modelId="{954F9593-F1EE-456F-8C7E-CAFBDCDC3D11}" type="pres">
      <dgm:prSet presAssocID="{407EEC8E-EEFB-4D57-ABC2-2C665E33622C}" presName="rootText" presStyleLbl="node4" presStyleIdx="2" presStyleCnt="17" custScaleX="171583" custLinFactY="-49186" custLinFactNeighborX="-11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0F9B0E8-8E74-4F94-AC57-181A61DA3425}" type="pres">
      <dgm:prSet presAssocID="{407EEC8E-EEFB-4D57-ABC2-2C665E33622C}" presName="rootConnector" presStyleLbl="node4" presStyleIdx="2" presStyleCnt="17"/>
      <dgm:spPr/>
      <dgm:t>
        <a:bodyPr/>
        <a:lstStyle/>
        <a:p>
          <a:pPr rtl="1"/>
          <a:endParaRPr lang="ar-SA"/>
        </a:p>
      </dgm:t>
    </dgm:pt>
    <dgm:pt modelId="{9DE25B39-1F68-4A01-BC96-B2708680D83B}" type="pres">
      <dgm:prSet presAssocID="{407EEC8E-EEFB-4D57-ABC2-2C665E33622C}" presName="hierChild4" presStyleCnt="0"/>
      <dgm:spPr/>
    </dgm:pt>
    <dgm:pt modelId="{5AB3903E-25A3-42EE-B5AC-20E3AD02A0F7}" type="pres">
      <dgm:prSet presAssocID="{8F909578-EE65-4F32-BCC3-36C4873A68B3}" presName="Name35" presStyleLbl="parChTrans1D4" presStyleIdx="3" presStyleCnt="17" custSzX="156895"/>
      <dgm:spPr/>
      <dgm:t>
        <a:bodyPr/>
        <a:lstStyle/>
        <a:p>
          <a:pPr rtl="1"/>
          <a:endParaRPr lang="ar-SA"/>
        </a:p>
      </dgm:t>
    </dgm:pt>
    <dgm:pt modelId="{BAD4D498-DD8B-4080-8003-8447D99136BE}" type="pres">
      <dgm:prSet presAssocID="{B8E2F7B3-7B6F-4659-98A7-D2AF32D9C1E6}" presName="hierRoot2" presStyleCnt="0">
        <dgm:presLayoutVars>
          <dgm:hierBranch/>
        </dgm:presLayoutVars>
      </dgm:prSet>
      <dgm:spPr/>
    </dgm:pt>
    <dgm:pt modelId="{E04796ED-510D-4773-B5C2-4CF703EBCBD9}" type="pres">
      <dgm:prSet presAssocID="{B8E2F7B3-7B6F-4659-98A7-D2AF32D9C1E6}" presName="rootComposite" presStyleCnt="0"/>
      <dgm:spPr/>
    </dgm:pt>
    <dgm:pt modelId="{D3EC40E6-79A0-4514-9555-E9226E5445C3}" type="pres">
      <dgm:prSet presAssocID="{B8E2F7B3-7B6F-4659-98A7-D2AF32D9C1E6}" presName="rootText" presStyleLbl="node4" presStyleIdx="3" presStyleCnt="17" custScaleX="171583" custLinFactY="-49186" custLinFactNeighborX="-11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E76185C-5874-4FBB-8326-71791EAF9D0C}" type="pres">
      <dgm:prSet presAssocID="{B8E2F7B3-7B6F-4659-98A7-D2AF32D9C1E6}" presName="rootConnector" presStyleLbl="node4" presStyleIdx="3" presStyleCnt="17"/>
      <dgm:spPr/>
      <dgm:t>
        <a:bodyPr/>
        <a:lstStyle/>
        <a:p>
          <a:pPr rtl="1"/>
          <a:endParaRPr lang="ar-SA"/>
        </a:p>
      </dgm:t>
    </dgm:pt>
    <dgm:pt modelId="{BB7B5543-DEAE-4F76-916E-4CDB1EB38525}" type="pres">
      <dgm:prSet presAssocID="{B8E2F7B3-7B6F-4659-98A7-D2AF32D9C1E6}" presName="hierChild4" presStyleCnt="0"/>
      <dgm:spPr/>
    </dgm:pt>
    <dgm:pt modelId="{A91699B4-0E55-4B5D-A93A-F699275E9404}" type="pres">
      <dgm:prSet presAssocID="{39F2B30B-9082-4BF0-8763-B324496C2D68}" presName="Name35" presStyleLbl="parChTrans1D4" presStyleIdx="4" presStyleCnt="17" custSzX="156895"/>
      <dgm:spPr/>
      <dgm:t>
        <a:bodyPr/>
        <a:lstStyle/>
        <a:p>
          <a:pPr rtl="1"/>
          <a:endParaRPr lang="ar-SA"/>
        </a:p>
      </dgm:t>
    </dgm:pt>
    <dgm:pt modelId="{042A6EA1-9BC6-4E13-9EB2-96987ACBF1C8}" type="pres">
      <dgm:prSet presAssocID="{1162109A-ECAA-43DA-AD23-5B82B67E2FC9}" presName="hierRoot2" presStyleCnt="0">
        <dgm:presLayoutVars>
          <dgm:hierBranch/>
        </dgm:presLayoutVars>
      </dgm:prSet>
      <dgm:spPr/>
    </dgm:pt>
    <dgm:pt modelId="{371B199B-0388-4AC3-BD3D-1FA1D79334F5}" type="pres">
      <dgm:prSet presAssocID="{1162109A-ECAA-43DA-AD23-5B82B67E2FC9}" presName="rootComposite" presStyleCnt="0"/>
      <dgm:spPr/>
    </dgm:pt>
    <dgm:pt modelId="{BEE85C47-8BD3-40E6-9591-5D5441C9451F}" type="pres">
      <dgm:prSet presAssocID="{1162109A-ECAA-43DA-AD23-5B82B67E2FC9}" presName="rootText" presStyleLbl="node4" presStyleIdx="4" presStyleCnt="17" custScaleX="171583" custLinFactY="-49186" custLinFactNeighborX="-11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0F2D079-8344-440C-8687-1470D040DF99}" type="pres">
      <dgm:prSet presAssocID="{1162109A-ECAA-43DA-AD23-5B82B67E2FC9}" presName="rootConnector" presStyleLbl="node4" presStyleIdx="4" presStyleCnt="17"/>
      <dgm:spPr/>
      <dgm:t>
        <a:bodyPr/>
        <a:lstStyle/>
        <a:p>
          <a:pPr rtl="1"/>
          <a:endParaRPr lang="ar-SA"/>
        </a:p>
      </dgm:t>
    </dgm:pt>
    <dgm:pt modelId="{43C5809D-C0E1-42A3-9DBE-91CBBA759C65}" type="pres">
      <dgm:prSet presAssocID="{1162109A-ECAA-43DA-AD23-5B82B67E2FC9}" presName="hierChild4" presStyleCnt="0"/>
      <dgm:spPr/>
    </dgm:pt>
    <dgm:pt modelId="{B074805C-A662-4BB9-A162-80F8A64301BD}" type="pres">
      <dgm:prSet presAssocID="{32F4239B-EBA3-4A26-A3A8-24C914CBFFD0}" presName="Name35" presStyleLbl="parChTrans1D4" presStyleIdx="5" presStyleCnt="17" custSzX="156895"/>
      <dgm:spPr/>
      <dgm:t>
        <a:bodyPr/>
        <a:lstStyle/>
        <a:p>
          <a:pPr rtl="1"/>
          <a:endParaRPr lang="ar-SA"/>
        </a:p>
      </dgm:t>
    </dgm:pt>
    <dgm:pt modelId="{5694C473-5B6F-479A-825C-5329A1A6E7F4}" type="pres">
      <dgm:prSet presAssocID="{0A7F6514-FED6-44B2-A1A3-744536CFABEF}" presName="hierRoot2" presStyleCnt="0">
        <dgm:presLayoutVars>
          <dgm:hierBranch/>
        </dgm:presLayoutVars>
      </dgm:prSet>
      <dgm:spPr/>
    </dgm:pt>
    <dgm:pt modelId="{403A1195-A57F-4CF1-BC63-522451A3C0EC}" type="pres">
      <dgm:prSet presAssocID="{0A7F6514-FED6-44B2-A1A3-744536CFABEF}" presName="rootComposite" presStyleCnt="0"/>
      <dgm:spPr/>
    </dgm:pt>
    <dgm:pt modelId="{F0BFD3F8-4139-4272-B6A7-AF3DBF7FFDC0}" type="pres">
      <dgm:prSet presAssocID="{0A7F6514-FED6-44B2-A1A3-744536CFABEF}" presName="rootText" presStyleLbl="node4" presStyleIdx="5" presStyleCnt="17" custScaleX="171583" custLinFactY="-49186" custLinFactNeighborX="-11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19B4FC3-B1FF-4DD8-8AAD-2AF66497D056}" type="pres">
      <dgm:prSet presAssocID="{0A7F6514-FED6-44B2-A1A3-744536CFABEF}" presName="rootConnector" presStyleLbl="node4" presStyleIdx="5" presStyleCnt="17"/>
      <dgm:spPr/>
      <dgm:t>
        <a:bodyPr/>
        <a:lstStyle/>
        <a:p>
          <a:pPr rtl="1"/>
          <a:endParaRPr lang="ar-SA"/>
        </a:p>
      </dgm:t>
    </dgm:pt>
    <dgm:pt modelId="{9ADF05B3-A0A7-401A-AA68-E741A3278CD9}" type="pres">
      <dgm:prSet presAssocID="{0A7F6514-FED6-44B2-A1A3-744536CFABEF}" presName="hierChild4" presStyleCnt="0"/>
      <dgm:spPr/>
    </dgm:pt>
    <dgm:pt modelId="{E0784846-69A9-42DD-80B3-A87E104253E6}" type="pres">
      <dgm:prSet presAssocID="{28F02DB5-E20D-467C-AA1C-F7F8352FA029}" presName="Name35" presStyleLbl="parChTrans1D4" presStyleIdx="6" presStyleCnt="17" custSzX="156895"/>
      <dgm:spPr/>
      <dgm:t>
        <a:bodyPr/>
        <a:lstStyle/>
        <a:p>
          <a:pPr rtl="1"/>
          <a:endParaRPr lang="ar-SA"/>
        </a:p>
      </dgm:t>
    </dgm:pt>
    <dgm:pt modelId="{6AE5B14C-0A9B-4EA6-BE87-6CA4C1895E7F}" type="pres">
      <dgm:prSet presAssocID="{DD394FE6-A1DE-4ABC-B30E-A8842F55CC65}" presName="hierRoot2" presStyleCnt="0">
        <dgm:presLayoutVars>
          <dgm:hierBranch val="init"/>
        </dgm:presLayoutVars>
      </dgm:prSet>
      <dgm:spPr/>
    </dgm:pt>
    <dgm:pt modelId="{AAC4577A-F8FA-4B86-AC8A-3E5DF645B223}" type="pres">
      <dgm:prSet presAssocID="{DD394FE6-A1DE-4ABC-B30E-A8842F55CC65}" presName="rootComposite" presStyleCnt="0"/>
      <dgm:spPr/>
    </dgm:pt>
    <dgm:pt modelId="{F6A130FC-5954-48D9-8E93-1B60DD2FA234}" type="pres">
      <dgm:prSet presAssocID="{DD394FE6-A1DE-4ABC-B30E-A8842F55CC65}" presName="rootText" presStyleLbl="node4" presStyleIdx="6" presStyleCnt="17" custScaleX="171583" custLinFactY="-49186" custLinFactNeighborX="-11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47B62DD-3524-40DA-B1B7-BF077AF1DE90}" type="pres">
      <dgm:prSet presAssocID="{DD394FE6-A1DE-4ABC-B30E-A8842F55CC65}" presName="rootConnector" presStyleLbl="node4" presStyleIdx="6" presStyleCnt="17"/>
      <dgm:spPr/>
      <dgm:t>
        <a:bodyPr/>
        <a:lstStyle/>
        <a:p>
          <a:pPr rtl="1"/>
          <a:endParaRPr lang="ar-SA"/>
        </a:p>
      </dgm:t>
    </dgm:pt>
    <dgm:pt modelId="{1BEBE9A7-F028-4AE7-B229-81870BFDC4A5}" type="pres">
      <dgm:prSet presAssocID="{DD394FE6-A1DE-4ABC-B30E-A8842F55CC65}" presName="hierChild4" presStyleCnt="0"/>
      <dgm:spPr/>
    </dgm:pt>
    <dgm:pt modelId="{58C8D013-B7F0-42F5-992E-FDED369D1673}" type="pres">
      <dgm:prSet presAssocID="{DD394FE6-A1DE-4ABC-B30E-A8842F55CC65}" presName="hierChild5" presStyleCnt="0"/>
      <dgm:spPr/>
    </dgm:pt>
    <dgm:pt modelId="{DC547F94-5B40-48E4-B1FB-820AA6790E59}" type="pres">
      <dgm:prSet presAssocID="{0A7F6514-FED6-44B2-A1A3-744536CFABEF}" presName="hierChild5" presStyleCnt="0"/>
      <dgm:spPr/>
    </dgm:pt>
    <dgm:pt modelId="{A2C16AE6-9EF7-42B3-9675-2ACDA99F937B}" type="pres">
      <dgm:prSet presAssocID="{1162109A-ECAA-43DA-AD23-5B82B67E2FC9}" presName="hierChild5" presStyleCnt="0"/>
      <dgm:spPr/>
    </dgm:pt>
    <dgm:pt modelId="{16ECBE1C-06F9-433A-A6A9-54BFB14E7467}" type="pres">
      <dgm:prSet presAssocID="{B8E2F7B3-7B6F-4659-98A7-D2AF32D9C1E6}" presName="hierChild5" presStyleCnt="0"/>
      <dgm:spPr/>
    </dgm:pt>
    <dgm:pt modelId="{4E59CF94-B565-4D80-916C-F8FEE342634A}" type="pres">
      <dgm:prSet presAssocID="{407EEC8E-EEFB-4D57-ABC2-2C665E33622C}" presName="hierChild5" presStyleCnt="0"/>
      <dgm:spPr/>
    </dgm:pt>
    <dgm:pt modelId="{2F8424CF-F41F-410C-9D7B-3B255016DD1B}" type="pres">
      <dgm:prSet presAssocID="{CBB21120-AC97-4EE0-9517-A0ACD98CC8FA}" presName="hierChild5" presStyleCnt="0"/>
      <dgm:spPr/>
    </dgm:pt>
    <dgm:pt modelId="{5B8AEAC1-977D-4859-89A4-6E6212EE7E49}" type="pres">
      <dgm:prSet presAssocID="{DDF34CAD-155E-4114-93F7-D71D372B25E1}" presName="hierChild5" presStyleCnt="0"/>
      <dgm:spPr/>
    </dgm:pt>
    <dgm:pt modelId="{7D5C13F1-53AB-4DAA-99C9-DDDB8829D053}" type="pres">
      <dgm:prSet presAssocID="{A0982BB9-1F4A-448F-BCBE-BEFFC28575B8}" presName="hierChild5" presStyleCnt="0"/>
      <dgm:spPr/>
    </dgm:pt>
    <dgm:pt modelId="{2101EE2A-78AF-485B-A660-D8656812C570}" type="pres">
      <dgm:prSet presAssocID="{AE88E90B-4631-4C24-847D-9DD4D5A64723}" presName="hierChild5" presStyleCnt="0"/>
      <dgm:spPr/>
    </dgm:pt>
    <dgm:pt modelId="{36CA5097-8B5A-464B-B6C5-732A3B14767B}" type="pres">
      <dgm:prSet presAssocID="{E87C6A42-2A86-46F4-9727-3DF02158772C}" presName="Name111" presStyleLbl="parChTrans1D3" presStyleIdx="1" presStyleCnt="3" custSzX="1425813"/>
      <dgm:spPr/>
      <dgm:t>
        <a:bodyPr/>
        <a:lstStyle/>
        <a:p>
          <a:pPr rtl="1"/>
          <a:endParaRPr lang="ar-SA"/>
        </a:p>
      </dgm:t>
    </dgm:pt>
    <dgm:pt modelId="{5657B433-BD97-4430-8782-35A4772CFD3A}" type="pres">
      <dgm:prSet presAssocID="{DE668692-E64E-4A9A-81EB-8944ABF43036}" presName="hierRoot3" presStyleCnt="0">
        <dgm:presLayoutVars>
          <dgm:hierBranch val="init"/>
        </dgm:presLayoutVars>
      </dgm:prSet>
      <dgm:spPr/>
    </dgm:pt>
    <dgm:pt modelId="{51A23D29-A6FA-44E3-A4A0-50F4E189EE9F}" type="pres">
      <dgm:prSet presAssocID="{DE668692-E64E-4A9A-81EB-8944ABF43036}" presName="rootComposite3" presStyleCnt="0"/>
      <dgm:spPr/>
    </dgm:pt>
    <dgm:pt modelId="{C1A7FF8A-7F06-42D8-B7E1-37FF38EF1C72}" type="pres">
      <dgm:prSet presAssocID="{DE668692-E64E-4A9A-81EB-8944ABF43036}" presName="rootText3" presStyleLbl="asst2" presStyleIdx="0" presStyleCnt="1" custScaleX="252025" custScaleY="122503" custLinFactY="-50352" custLinFactNeighborX="-92759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79CC6D5-3BB3-4012-AE34-3FA356B35BA3}" type="pres">
      <dgm:prSet presAssocID="{DE668692-E64E-4A9A-81EB-8944ABF43036}" presName="rootConnector3" presStyleLbl="asst2" presStyleIdx="0" presStyleCnt="1"/>
      <dgm:spPr/>
      <dgm:t>
        <a:bodyPr/>
        <a:lstStyle/>
        <a:p>
          <a:pPr rtl="1"/>
          <a:endParaRPr lang="ar-SA"/>
        </a:p>
      </dgm:t>
    </dgm:pt>
    <dgm:pt modelId="{3998E054-F033-417F-BCFE-8A27098800DC}" type="pres">
      <dgm:prSet presAssocID="{DE668692-E64E-4A9A-81EB-8944ABF43036}" presName="hierChild6" presStyleCnt="0"/>
      <dgm:spPr/>
    </dgm:pt>
    <dgm:pt modelId="{1AF52903-2921-498E-A135-192F7F4FBAFD}" type="pres">
      <dgm:prSet presAssocID="{DE668692-E64E-4A9A-81EB-8944ABF43036}" presName="hierChild7" presStyleCnt="0"/>
      <dgm:spPr/>
    </dgm:pt>
    <dgm:pt modelId="{42DDE2CE-6E67-42F8-897D-5D704D967BE9}" type="pres">
      <dgm:prSet presAssocID="{5141B044-2817-4E27-BBD2-E5C6C5B5D83F}" presName="Name37" presStyleLbl="parChTrans1D2" presStyleIdx="1" presStyleCnt="3" custSzX="156895"/>
      <dgm:spPr/>
      <dgm:t>
        <a:bodyPr/>
        <a:lstStyle/>
        <a:p>
          <a:pPr rtl="1"/>
          <a:endParaRPr lang="ar-SA"/>
        </a:p>
      </dgm:t>
    </dgm:pt>
    <dgm:pt modelId="{D3E8D0E9-A67A-43D3-88F6-EE7D99789452}" type="pres">
      <dgm:prSet presAssocID="{9378D538-B71E-4409-A82D-ACA89D3A1079}" presName="hierRoot2" presStyleCnt="0">
        <dgm:presLayoutVars>
          <dgm:hierBranch val="init"/>
        </dgm:presLayoutVars>
      </dgm:prSet>
      <dgm:spPr/>
    </dgm:pt>
    <dgm:pt modelId="{37FC025B-4C85-418F-A470-F235D3B13C15}" type="pres">
      <dgm:prSet presAssocID="{9378D538-B71E-4409-A82D-ACA89D3A1079}" presName="rootComposite" presStyleCnt="0"/>
      <dgm:spPr/>
    </dgm:pt>
    <dgm:pt modelId="{EA3675E8-90D9-49DE-9D70-E8402111C2F0}" type="pres">
      <dgm:prSet presAssocID="{9378D538-B71E-4409-A82D-ACA89D3A1079}" presName="rootText" presStyleLbl="node2" presStyleIdx="1" presStyleCnt="3" custScaleX="17158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14B8A25-326C-4D35-9A1C-3A70B04D43D9}" type="pres">
      <dgm:prSet presAssocID="{9378D538-B71E-4409-A82D-ACA89D3A1079}" presName="rootConnector" presStyleLbl="node2" presStyleIdx="1" presStyleCnt="3"/>
      <dgm:spPr/>
      <dgm:t>
        <a:bodyPr/>
        <a:lstStyle/>
        <a:p>
          <a:pPr rtl="1"/>
          <a:endParaRPr lang="ar-SA"/>
        </a:p>
      </dgm:t>
    </dgm:pt>
    <dgm:pt modelId="{F5A89891-57CE-4C71-A409-D837238D018F}" type="pres">
      <dgm:prSet presAssocID="{9378D538-B71E-4409-A82D-ACA89D3A1079}" presName="hierChild4" presStyleCnt="0"/>
      <dgm:spPr/>
    </dgm:pt>
    <dgm:pt modelId="{DA99E1EA-EE40-4C62-9AE0-18D1B814AD00}" type="pres">
      <dgm:prSet presAssocID="{9378D538-B71E-4409-A82D-ACA89D3A1079}" presName="hierChild5" presStyleCnt="0"/>
      <dgm:spPr/>
    </dgm:pt>
    <dgm:pt modelId="{1B4EDB79-AE96-48D7-A2ED-9F1186620A57}" type="pres">
      <dgm:prSet presAssocID="{06BED75D-B05F-4DE9-8CB2-1B052CE0D60E}" presName="Name37" presStyleLbl="parChTrans1D2" presStyleIdx="2" presStyleCnt="3" custSzX="1670783"/>
      <dgm:spPr/>
      <dgm:t>
        <a:bodyPr/>
        <a:lstStyle/>
        <a:p>
          <a:pPr rtl="1"/>
          <a:endParaRPr lang="ar-SA"/>
        </a:p>
      </dgm:t>
    </dgm:pt>
    <dgm:pt modelId="{8FF2DBB9-B049-4699-A518-26A6F7B527DF}" type="pres">
      <dgm:prSet presAssocID="{1012E5E9-E997-421A-ABFD-B319A36FA46C}" presName="hierRoot2" presStyleCnt="0">
        <dgm:presLayoutVars>
          <dgm:hierBranch/>
        </dgm:presLayoutVars>
      </dgm:prSet>
      <dgm:spPr/>
    </dgm:pt>
    <dgm:pt modelId="{C68BA0B0-B442-48F4-8374-F3B54200BC59}" type="pres">
      <dgm:prSet presAssocID="{1012E5E9-E997-421A-ABFD-B319A36FA46C}" presName="rootComposite" presStyleCnt="0"/>
      <dgm:spPr/>
    </dgm:pt>
    <dgm:pt modelId="{F7343600-85C8-4CED-B839-7A9908897AD0}" type="pres">
      <dgm:prSet presAssocID="{1012E5E9-E997-421A-ABFD-B319A36FA46C}" presName="rootText" presStyleLbl="node2" presStyleIdx="2" presStyleCnt="3" custScaleX="17158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4722E30-99F4-493A-9EDB-000972238E91}" type="pres">
      <dgm:prSet presAssocID="{1012E5E9-E997-421A-ABFD-B319A36FA46C}" presName="rootConnector" presStyleLbl="node2" presStyleIdx="2" presStyleCnt="3"/>
      <dgm:spPr/>
      <dgm:t>
        <a:bodyPr/>
        <a:lstStyle/>
        <a:p>
          <a:pPr rtl="1"/>
          <a:endParaRPr lang="ar-SA"/>
        </a:p>
      </dgm:t>
    </dgm:pt>
    <dgm:pt modelId="{6CAF8F92-B9E1-4C86-BF94-A25F2D09820C}" type="pres">
      <dgm:prSet presAssocID="{1012E5E9-E997-421A-ABFD-B319A36FA46C}" presName="hierChild4" presStyleCnt="0"/>
      <dgm:spPr/>
    </dgm:pt>
    <dgm:pt modelId="{BB610CC3-50AF-464B-923A-7C7A5205DDAA}" type="pres">
      <dgm:prSet presAssocID="{AD309938-7BD9-47EF-90F6-9F95365EFB96}" presName="Name35" presStyleLbl="parChTrans1D3" presStyleIdx="2" presStyleCnt="3" custSzX="156895"/>
      <dgm:spPr/>
      <dgm:t>
        <a:bodyPr/>
        <a:lstStyle/>
        <a:p>
          <a:pPr rtl="1"/>
          <a:endParaRPr lang="ar-SA"/>
        </a:p>
      </dgm:t>
    </dgm:pt>
    <dgm:pt modelId="{74118543-C500-4929-8B85-C8549C1965AA}" type="pres">
      <dgm:prSet presAssocID="{DFA7F645-9FB6-4461-96E7-ED3AE3D6F572}" presName="hierRoot2" presStyleCnt="0">
        <dgm:presLayoutVars>
          <dgm:hierBranch/>
        </dgm:presLayoutVars>
      </dgm:prSet>
      <dgm:spPr/>
    </dgm:pt>
    <dgm:pt modelId="{A1505032-CA11-4FF7-A1F4-18F8CBCACB9C}" type="pres">
      <dgm:prSet presAssocID="{DFA7F645-9FB6-4461-96E7-ED3AE3D6F572}" presName="rootComposite" presStyleCnt="0"/>
      <dgm:spPr/>
    </dgm:pt>
    <dgm:pt modelId="{FB6A07B8-7104-4FA6-8537-574CEC6E868A}" type="pres">
      <dgm:prSet presAssocID="{DFA7F645-9FB6-4461-96E7-ED3AE3D6F572}" presName="rootText" presStyleLbl="node3" presStyleIdx="1" presStyleCnt="2" custScaleX="17158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FBBD2EA-59AD-482B-9CE4-03E14DB737BA}" type="pres">
      <dgm:prSet presAssocID="{DFA7F645-9FB6-4461-96E7-ED3AE3D6F572}" presName="rootConnector" presStyleLbl="node3" presStyleIdx="1" presStyleCnt="2"/>
      <dgm:spPr/>
      <dgm:t>
        <a:bodyPr/>
        <a:lstStyle/>
        <a:p>
          <a:pPr rtl="1"/>
          <a:endParaRPr lang="ar-SA"/>
        </a:p>
      </dgm:t>
    </dgm:pt>
    <dgm:pt modelId="{7406951D-284A-485C-9E44-C71BDB193BA9}" type="pres">
      <dgm:prSet presAssocID="{DFA7F645-9FB6-4461-96E7-ED3AE3D6F572}" presName="hierChild4" presStyleCnt="0"/>
      <dgm:spPr/>
    </dgm:pt>
    <dgm:pt modelId="{769092A4-A710-4E75-8C4D-A12F4D78B287}" type="pres">
      <dgm:prSet presAssocID="{1AA2C885-95CC-4475-9344-99E3B0FCC29E}" presName="Name35" presStyleLbl="parChTrans1D4" presStyleIdx="7" presStyleCnt="17" custSzX="156895"/>
      <dgm:spPr/>
      <dgm:t>
        <a:bodyPr/>
        <a:lstStyle/>
        <a:p>
          <a:pPr rtl="1"/>
          <a:endParaRPr lang="ar-SA"/>
        </a:p>
      </dgm:t>
    </dgm:pt>
    <dgm:pt modelId="{F36B12E9-D27A-4E64-976D-A584465FC671}" type="pres">
      <dgm:prSet presAssocID="{77B7D87F-D607-4863-9CE6-5A84977D8E85}" presName="hierRoot2" presStyleCnt="0">
        <dgm:presLayoutVars>
          <dgm:hierBranch/>
        </dgm:presLayoutVars>
      </dgm:prSet>
      <dgm:spPr/>
    </dgm:pt>
    <dgm:pt modelId="{3C8CCA39-E52E-4AA8-AA9E-7CDBCDABB056}" type="pres">
      <dgm:prSet presAssocID="{77B7D87F-D607-4863-9CE6-5A84977D8E85}" presName="rootComposite" presStyleCnt="0"/>
      <dgm:spPr/>
    </dgm:pt>
    <dgm:pt modelId="{F90850A6-DF41-451E-8F23-4B7F8DEAA2DF}" type="pres">
      <dgm:prSet presAssocID="{77B7D87F-D607-4863-9CE6-5A84977D8E85}" presName="rootText" presStyleLbl="node4" presStyleIdx="7" presStyleCnt="17" custScaleX="17158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85238DB-77FE-40B9-B076-2135DBD7BDCC}" type="pres">
      <dgm:prSet presAssocID="{77B7D87F-D607-4863-9CE6-5A84977D8E85}" presName="rootConnector" presStyleLbl="node4" presStyleIdx="7" presStyleCnt="17"/>
      <dgm:spPr/>
      <dgm:t>
        <a:bodyPr/>
        <a:lstStyle/>
        <a:p>
          <a:pPr rtl="1"/>
          <a:endParaRPr lang="ar-SA"/>
        </a:p>
      </dgm:t>
    </dgm:pt>
    <dgm:pt modelId="{C5D40F29-F156-490B-AB20-4715CA4B9124}" type="pres">
      <dgm:prSet presAssocID="{77B7D87F-D607-4863-9CE6-5A84977D8E85}" presName="hierChild4" presStyleCnt="0"/>
      <dgm:spPr/>
    </dgm:pt>
    <dgm:pt modelId="{69A45DEE-5BA7-493E-9806-DE872C891B3A}" type="pres">
      <dgm:prSet presAssocID="{6058D4D3-0275-4A5D-80CB-07DB65A610C6}" presName="Name35" presStyleLbl="parChTrans1D4" presStyleIdx="8" presStyleCnt="17" custSzX="835391"/>
      <dgm:spPr/>
      <dgm:t>
        <a:bodyPr/>
        <a:lstStyle/>
        <a:p>
          <a:pPr rtl="1"/>
          <a:endParaRPr lang="ar-SA"/>
        </a:p>
      </dgm:t>
    </dgm:pt>
    <dgm:pt modelId="{370F0924-8387-4E13-B0B2-A6E8FF1C450C}" type="pres">
      <dgm:prSet presAssocID="{8899D1FE-C0A1-4239-82D0-0F1C115E6E0D}" presName="hierRoot2" presStyleCnt="0">
        <dgm:presLayoutVars>
          <dgm:hierBranch val="init"/>
        </dgm:presLayoutVars>
      </dgm:prSet>
      <dgm:spPr/>
    </dgm:pt>
    <dgm:pt modelId="{72EFFB3C-6F41-4A31-8CA5-28ABF94DB506}" type="pres">
      <dgm:prSet presAssocID="{8899D1FE-C0A1-4239-82D0-0F1C115E6E0D}" presName="rootComposite" presStyleCnt="0"/>
      <dgm:spPr/>
    </dgm:pt>
    <dgm:pt modelId="{600CCDFE-F446-4B8D-B4F9-9EFD9400E453}" type="pres">
      <dgm:prSet presAssocID="{8899D1FE-C0A1-4239-82D0-0F1C115E6E0D}" presName="rootText" presStyleLbl="node4" presStyleIdx="8" presStyleCnt="17" custScaleX="17158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0D235D9-0F84-4E57-84D5-A88D89F520DC}" type="pres">
      <dgm:prSet presAssocID="{8899D1FE-C0A1-4239-82D0-0F1C115E6E0D}" presName="rootConnector" presStyleLbl="node4" presStyleIdx="8" presStyleCnt="17"/>
      <dgm:spPr/>
      <dgm:t>
        <a:bodyPr/>
        <a:lstStyle/>
        <a:p>
          <a:pPr rtl="1"/>
          <a:endParaRPr lang="ar-SA"/>
        </a:p>
      </dgm:t>
    </dgm:pt>
    <dgm:pt modelId="{B9EE676B-FBA6-4AE6-B0C8-5824843EC385}" type="pres">
      <dgm:prSet presAssocID="{8899D1FE-C0A1-4239-82D0-0F1C115E6E0D}" presName="hierChild4" presStyleCnt="0"/>
      <dgm:spPr/>
    </dgm:pt>
    <dgm:pt modelId="{63E05AE0-F5D5-4F29-8F74-EFFDF950761F}" type="pres">
      <dgm:prSet presAssocID="{8899D1FE-C0A1-4239-82D0-0F1C115E6E0D}" presName="hierChild5" presStyleCnt="0"/>
      <dgm:spPr/>
    </dgm:pt>
    <dgm:pt modelId="{EED1DC2E-F210-47AF-AFB4-4FD79E45A66E}" type="pres">
      <dgm:prSet presAssocID="{DA29F59B-1D51-4FF3-A203-65EC47A8F1DA}" presName="Name35" presStyleLbl="parChTrans1D4" presStyleIdx="9" presStyleCnt="17" custSzX="835391"/>
      <dgm:spPr/>
      <dgm:t>
        <a:bodyPr/>
        <a:lstStyle/>
        <a:p>
          <a:pPr rtl="1"/>
          <a:endParaRPr lang="ar-SA"/>
        </a:p>
      </dgm:t>
    </dgm:pt>
    <dgm:pt modelId="{62BB8624-B81A-4205-9A8B-3D3B9724CEAB}" type="pres">
      <dgm:prSet presAssocID="{39BF8CC2-24D4-48BB-9039-7A29BAFB8BEE}" presName="hierRoot2" presStyleCnt="0">
        <dgm:presLayoutVars>
          <dgm:hierBranch/>
        </dgm:presLayoutVars>
      </dgm:prSet>
      <dgm:spPr/>
    </dgm:pt>
    <dgm:pt modelId="{4C50A820-9DD3-44C6-B547-5B796068E102}" type="pres">
      <dgm:prSet presAssocID="{39BF8CC2-24D4-48BB-9039-7A29BAFB8BEE}" presName="rootComposite" presStyleCnt="0"/>
      <dgm:spPr/>
    </dgm:pt>
    <dgm:pt modelId="{32F9E847-9C99-499C-9E61-5498C20B4873}" type="pres">
      <dgm:prSet presAssocID="{39BF8CC2-24D4-48BB-9039-7A29BAFB8BEE}" presName="rootText" presStyleLbl="node4" presStyleIdx="9" presStyleCnt="17" custScaleX="17158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A802407-71E6-466E-8083-E73ECE1DDAEE}" type="pres">
      <dgm:prSet presAssocID="{39BF8CC2-24D4-48BB-9039-7A29BAFB8BEE}" presName="rootConnector" presStyleLbl="node4" presStyleIdx="9" presStyleCnt="17"/>
      <dgm:spPr/>
      <dgm:t>
        <a:bodyPr/>
        <a:lstStyle/>
        <a:p>
          <a:pPr rtl="1"/>
          <a:endParaRPr lang="ar-SA"/>
        </a:p>
      </dgm:t>
    </dgm:pt>
    <dgm:pt modelId="{C20761DC-91F5-4709-8083-01F6DAB2FD01}" type="pres">
      <dgm:prSet presAssocID="{39BF8CC2-24D4-48BB-9039-7A29BAFB8BEE}" presName="hierChild4" presStyleCnt="0"/>
      <dgm:spPr/>
    </dgm:pt>
    <dgm:pt modelId="{09AA6115-F4D7-4D34-B0FC-504F2D83FD15}" type="pres">
      <dgm:prSet presAssocID="{8580145F-0294-4FBF-B2C0-56345064387D}" presName="Name35" presStyleLbl="parChTrans1D4" presStyleIdx="10" presStyleCnt="17" custSzX="1670783"/>
      <dgm:spPr/>
      <dgm:t>
        <a:bodyPr/>
        <a:lstStyle/>
        <a:p>
          <a:pPr rtl="1"/>
          <a:endParaRPr lang="ar-SA"/>
        </a:p>
      </dgm:t>
    </dgm:pt>
    <dgm:pt modelId="{FD2E1B00-DD6B-4B6E-9572-001C2BB7B486}" type="pres">
      <dgm:prSet presAssocID="{9E23F7D2-46E7-4391-826D-DF5E33F56162}" presName="hierRoot2" presStyleCnt="0">
        <dgm:presLayoutVars>
          <dgm:hierBranch/>
        </dgm:presLayoutVars>
      </dgm:prSet>
      <dgm:spPr/>
    </dgm:pt>
    <dgm:pt modelId="{F8908C91-49C0-43AC-93A4-3CEFC081F311}" type="pres">
      <dgm:prSet presAssocID="{9E23F7D2-46E7-4391-826D-DF5E33F56162}" presName="rootComposite" presStyleCnt="0"/>
      <dgm:spPr/>
    </dgm:pt>
    <dgm:pt modelId="{726A7752-BD4E-4D27-90B8-5E6B72FA4EE7}" type="pres">
      <dgm:prSet presAssocID="{9E23F7D2-46E7-4391-826D-DF5E33F56162}" presName="rootText" presStyleLbl="node4" presStyleIdx="10" presStyleCnt="17" custScaleX="17158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1C9E53B-4B01-47B5-86A3-71D079410274}" type="pres">
      <dgm:prSet presAssocID="{9E23F7D2-46E7-4391-826D-DF5E33F56162}" presName="rootConnector" presStyleLbl="node4" presStyleIdx="10" presStyleCnt="17"/>
      <dgm:spPr/>
      <dgm:t>
        <a:bodyPr/>
        <a:lstStyle/>
        <a:p>
          <a:pPr rtl="1"/>
          <a:endParaRPr lang="ar-SA"/>
        </a:p>
      </dgm:t>
    </dgm:pt>
    <dgm:pt modelId="{0EE1B7E9-3415-420C-BA20-79CB965AB7D1}" type="pres">
      <dgm:prSet presAssocID="{9E23F7D2-46E7-4391-826D-DF5E33F56162}" presName="hierChild4" presStyleCnt="0"/>
      <dgm:spPr/>
    </dgm:pt>
    <dgm:pt modelId="{A50AD235-233F-4C35-9450-EF972DC61B5B}" type="pres">
      <dgm:prSet presAssocID="{58B527AF-6784-4E27-934A-84429F427424}" presName="Name35" presStyleLbl="parChTrans1D4" presStyleIdx="11" presStyleCnt="17" custSzX="156895"/>
      <dgm:spPr/>
      <dgm:t>
        <a:bodyPr/>
        <a:lstStyle/>
        <a:p>
          <a:pPr rtl="1"/>
          <a:endParaRPr lang="ar-SA"/>
        </a:p>
      </dgm:t>
    </dgm:pt>
    <dgm:pt modelId="{CFEB6F58-3D50-462D-A2B0-048FACF46B5D}" type="pres">
      <dgm:prSet presAssocID="{16D9EECC-F290-4B68-BE03-52BC2F72BE8B}" presName="hierRoot2" presStyleCnt="0">
        <dgm:presLayoutVars>
          <dgm:hierBranch/>
        </dgm:presLayoutVars>
      </dgm:prSet>
      <dgm:spPr/>
    </dgm:pt>
    <dgm:pt modelId="{6916D402-1EDC-4359-BCB1-B1C6FEC8BDE3}" type="pres">
      <dgm:prSet presAssocID="{16D9EECC-F290-4B68-BE03-52BC2F72BE8B}" presName="rootComposite" presStyleCnt="0"/>
      <dgm:spPr/>
    </dgm:pt>
    <dgm:pt modelId="{5D5F80D3-82D2-4904-A604-E8210E354C42}" type="pres">
      <dgm:prSet presAssocID="{16D9EECC-F290-4B68-BE03-52BC2F72BE8B}" presName="rootText" presStyleLbl="node4" presStyleIdx="11" presStyleCnt="17" custScaleX="171583" custScaleY="14100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E8C9F43-7D9D-4FC6-889C-1DFCFC589018}" type="pres">
      <dgm:prSet presAssocID="{16D9EECC-F290-4B68-BE03-52BC2F72BE8B}" presName="rootConnector" presStyleLbl="node4" presStyleIdx="11" presStyleCnt="17"/>
      <dgm:spPr/>
      <dgm:t>
        <a:bodyPr/>
        <a:lstStyle/>
        <a:p>
          <a:pPr rtl="1"/>
          <a:endParaRPr lang="ar-SA"/>
        </a:p>
      </dgm:t>
    </dgm:pt>
    <dgm:pt modelId="{489ECEF2-5D57-4630-8958-7685B287E63D}" type="pres">
      <dgm:prSet presAssocID="{16D9EECC-F290-4B68-BE03-52BC2F72BE8B}" presName="hierChild4" presStyleCnt="0"/>
      <dgm:spPr/>
    </dgm:pt>
    <dgm:pt modelId="{D533F837-3344-4A64-A6A5-CB4B947129EC}" type="pres">
      <dgm:prSet presAssocID="{20CD1017-B1CE-4828-B61D-6DB73CB9360B}" presName="Name35" presStyleLbl="parChTrans1D4" presStyleIdx="12" presStyleCnt="17" custSzX="156895"/>
      <dgm:spPr/>
      <dgm:t>
        <a:bodyPr/>
        <a:lstStyle/>
        <a:p>
          <a:pPr rtl="1"/>
          <a:endParaRPr lang="ar-SA"/>
        </a:p>
      </dgm:t>
    </dgm:pt>
    <dgm:pt modelId="{0175B82C-FE01-4CD7-B96E-E7E97B36600F}" type="pres">
      <dgm:prSet presAssocID="{2E27FB3E-DCCC-4771-BEF6-8C11AECB3381}" presName="hierRoot2" presStyleCnt="0">
        <dgm:presLayoutVars>
          <dgm:hierBranch val="init"/>
        </dgm:presLayoutVars>
      </dgm:prSet>
      <dgm:spPr/>
    </dgm:pt>
    <dgm:pt modelId="{89257DE9-1971-4E5E-AE84-104F1865FA78}" type="pres">
      <dgm:prSet presAssocID="{2E27FB3E-DCCC-4771-BEF6-8C11AECB3381}" presName="rootComposite" presStyleCnt="0"/>
      <dgm:spPr/>
    </dgm:pt>
    <dgm:pt modelId="{AAE9A594-E281-4528-AC42-B9533A472153}" type="pres">
      <dgm:prSet presAssocID="{2E27FB3E-DCCC-4771-BEF6-8C11AECB3381}" presName="rootText" presStyleLbl="node4" presStyleIdx="12" presStyleCnt="17" custScaleX="17158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3C18FBD-4490-4A84-8F5C-B419B6B6CFEA}" type="pres">
      <dgm:prSet presAssocID="{2E27FB3E-DCCC-4771-BEF6-8C11AECB3381}" presName="rootConnector" presStyleLbl="node4" presStyleIdx="12" presStyleCnt="17"/>
      <dgm:spPr/>
      <dgm:t>
        <a:bodyPr/>
        <a:lstStyle/>
        <a:p>
          <a:pPr rtl="1"/>
          <a:endParaRPr lang="ar-SA"/>
        </a:p>
      </dgm:t>
    </dgm:pt>
    <dgm:pt modelId="{BA05AF7C-2CB3-46B4-9321-D58154FB2F59}" type="pres">
      <dgm:prSet presAssocID="{2E27FB3E-DCCC-4771-BEF6-8C11AECB3381}" presName="hierChild4" presStyleCnt="0"/>
      <dgm:spPr/>
    </dgm:pt>
    <dgm:pt modelId="{6E88E002-4AF7-4067-AAFB-9D888D585C00}" type="pres">
      <dgm:prSet presAssocID="{2E27FB3E-DCCC-4771-BEF6-8C11AECB3381}" presName="hierChild5" presStyleCnt="0"/>
      <dgm:spPr/>
    </dgm:pt>
    <dgm:pt modelId="{2366B980-8968-4604-8AD9-ABF2A33D6EE8}" type="pres">
      <dgm:prSet presAssocID="{16D9EECC-F290-4B68-BE03-52BC2F72BE8B}" presName="hierChild5" presStyleCnt="0"/>
      <dgm:spPr/>
    </dgm:pt>
    <dgm:pt modelId="{F4C1A78F-8BB5-440B-A535-72AEF59AF9B8}" type="pres">
      <dgm:prSet presAssocID="{9E23F7D2-46E7-4391-826D-DF5E33F56162}" presName="hierChild5" presStyleCnt="0"/>
      <dgm:spPr/>
    </dgm:pt>
    <dgm:pt modelId="{EBFC6C6D-24DC-4DC7-983B-A95A360E5E02}" type="pres">
      <dgm:prSet presAssocID="{7D991779-78B7-4AD5-8E78-E5219765A790}" presName="Name35" presStyleLbl="parChTrans1D4" presStyleIdx="13" presStyleCnt="17" custSzX="156895"/>
      <dgm:spPr/>
      <dgm:t>
        <a:bodyPr/>
        <a:lstStyle/>
        <a:p>
          <a:pPr rtl="1"/>
          <a:endParaRPr lang="ar-SA"/>
        </a:p>
      </dgm:t>
    </dgm:pt>
    <dgm:pt modelId="{3FA4E4EF-6752-4C66-9C1A-30B4665657C6}" type="pres">
      <dgm:prSet presAssocID="{8EE89276-D915-4665-A34D-2F7CC60CC97E}" presName="hierRoot2" presStyleCnt="0">
        <dgm:presLayoutVars>
          <dgm:hierBranch val="init"/>
        </dgm:presLayoutVars>
      </dgm:prSet>
      <dgm:spPr/>
    </dgm:pt>
    <dgm:pt modelId="{24EBF52C-01F4-4E9B-9803-36525502083C}" type="pres">
      <dgm:prSet presAssocID="{8EE89276-D915-4665-A34D-2F7CC60CC97E}" presName="rootComposite" presStyleCnt="0"/>
      <dgm:spPr/>
    </dgm:pt>
    <dgm:pt modelId="{9AB1EF8E-0DE1-41C0-8079-CD1256A8A5F2}" type="pres">
      <dgm:prSet presAssocID="{8EE89276-D915-4665-A34D-2F7CC60CC97E}" presName="rootText" presStyleLbl="node4" presStyleIdx="13" presStyleCnt="17" custScaleX="17158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14599E9-6917-4822-A2E7-5C5B032FDDB5}" type="pres">
      <dgm:prSet presAssocID="{8EE89276-D915-4665-A34D-2F7CC60CC97E}" presName="rootConnector" presStyleLbl="node4" presStyleIdx="13" presStyleCnt="17"/>
      <dgm:spPr/>
      <dgm:t>
        <a:bodyPr/>
        <a:lstStyle/>
        <a:p>
          <a:pPr rtl="1"/>
          <a:endParaRPr lang="ar-SA"/>
        </a:p>
      </dgm:t>
    </dgm:pt>
    <dgm:pt modelId="{C2D5679A-7EEF-4803-A6F1-95C3A0EDC813}" type="pres">
      <dgm:prSet presAssocID="{8EE89276-D915-4665-A34D-2F7CC60CC97E}" presName="hierChild4" presStyleCnt="0"/>
      <dgm:spPr/>
    </dgm:pt>
    <dgm:pt modelId="{8F462763-C3AC-490B-9537-A57F4FE4280E}" type="pres">
      <dgm:prSet presAssocID="{8EE89276-D915-4665-A34D-2F7CC60CC97E}" presName="hierChild5" presStyleCnt="0"/>
      <dgm:spPr/>
    </dgm:pt>
    <dgm:pt modelId="{BB338EB9-5CAA-41BD-A18A-193BE0AACCC8}" type="pres">
      <dgm:prSet presAssocID="{757869CB-71FD-4CB0-88AF-FC4573265376}" presName="Name35" presStyleLbl="parChTrans1D4" presStyleIdx="14" presStyleCnt="17" custSzX="1670783"/>
      <dgm:spPr/>
      <dgm:t>
        <a:bodyPr/>
        <a:lstStyle/>
        <a:p>
          <a:pPr rtl="1"/>
          <a:endParaRPr lang="ar-SA"/>
        </a:p>
      </dgm:t>
    </dgm:pt>
    <dgm:pt modelId="{BAECC904-54B9-4153-8AFF-04DA4CF9AE30}" type="pres">
      <dgm:prSet presAssocID="{3F2C779B-DFD8-442F-818B-01A4D1426C2D}" presName="hierRoot2" presStyleCnt="0">
        <dgm:presLayoutVars>
          <dgm:hierBranch/>
        </dgm:presLayoutVars>
      </dgm:prSet>
      <dgm:spPr/>
    </dgm:pt>
    <dgm:pt modelId="{8D760063-7186-40F4-97C3-C04DCAC9F234}" type="pres">
      <dgm:prSet presAssocID="{3F2C779B-DFD8-442F-818B-01A4D1426C2D}" presName="rootComposite" presStyleCnt="0"/>
      <dgm:spPr/>
    </dgm:pt>
    <dgm:pt modelId="{70FEC73D-616B-4E00-B296-8E32EF5BA8DD}" type="pres">
      <dgm:prSet presAssocID="{3F2C779B-DFD8-442F-818B-01A4D1426C2D}" presName="rootText" presStyleLbl="node4" presStyleIdx="14" presStyleCnt="17" custScaleX="17158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B670F35-54D1-43AD-B712-3047F84EBA11}" type="pres">
      <dgm:prSet presAssocID="{3F2C779B-DFD8-442F-818B-01A4D1426C2D}" presName="rootConnector" presStyleLbl="node4" presStyleIdx="14" presStyleCnt="17"/>
      <dgm:spPr/>
      <dgm:t>
        <a:bodyPr/>
        <a:lstStyle/>
        <a:p>
          <a:pPr rtl="1"/>
          <a:endParaRPr lang="ar-SA"/>
        </a:p>
      </dgm:t>
    </dgm:pt>
    <dgm:pt modelId="{26F8C994-7051-4F87-BC41-E3A18024F061}" type="pres">
      <dgm:prSet presAssocID="{3F2C779B-DFD8-442F-818B-01A4D1426C2D}" presName="hierChild4" presStyleCnt="0"/>
      <dgm:spPr/>
    </dgm:pt>
    <dgm:pt modelId="{DE534242-9706-4FF6-9F0F-16ED9CDA1E61}" type="pres">
      <dgm:prSet presAssocID="{935C2622-5B69-4CB6-8FA5-553AD59961B8}" presName="Name35" presStyleLbl="parChTrans1D4" presStyleIdx="15" presStyleCnt="17" custSzX="156895"/>
      <dgm:spPr/>
      <dgm:t>
        <a:bodyPr/>
        <a:lstStyle/>
        <a:p>
          <a:pPr rtl="1"/>
          <a:endParaRPr lang="ar-SA"/>
        </a:p>
      </dgm:t>
    </dgm:pt>
    <dgm:pt modelId="{F12207DB-8197-4B10-A017-93AD6622487E}" type="pres">
      <dgm:prSet presAssocID="{C0A07C77-7ED5-4945-8843-2BCBEE7F4702}" presName="hierRoot2" presStyleCnt="0">
        <dgm:presLayoutVars>
          <dgm:hierBranch/>
        </dgm:presLayoutVars>
      </dgm:prSet>
      <dgm:spPr/>
    </dgm:pt>
    <dgm:pt modelId="{6DF65BEC-27DE-46E7-8561-A6D8A566754D}" type="pres">
      <dgm:prSet presAssocID="{C0A07C77-7ED5-4945-8843-2BCBEE7F4702}" presName="rootComposite" presStyleCnt="0"/>
      <dgm:spPr/>
    </dgm:pt>
    <dgm:pt modelId="{F92AC87D-5237-47B1-9649-49EB295D2F9A}" type="pres">
      <dgm:prSet presAssocID="{C0A07C77-7ED5-4945-8843-2BCBEE7F4702}" presName="rootText" presStyleLbl="node4" presStyleIdx="15" presStyleCnt="17" custScaleX="17158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7903469-433D-4610-8DB6-3232B296050E}" type="pres">
      <dgm:prSet presAssocID="{C0A07C77-7ED5-4945-8843-2BCBEE7F4702}" presName="rootConnector" presStyleLbl="node4" presStyleIdx="15" presStyleCnt="17"/>
      <dgm:spPr/>
      <dgm:t>
        <a:bodyPr/>
        <a:lstStyle/>
        <a:p>
          <a:pPr rtl="1"/>
          <a:endParaRPr lang="ar-SA"/>
        </a:p>
      </dgm:t>
    </dgm:pt>
    <dgm:pt modelId="{2994FEE3-C3CB-4058-80E9-C323C294B1CF}" type="pres">
      <dgm:prSet presAssocID="{C0A07C77-7ED5-4945-8843-2BCBEE7F4702}" presName="hierChild4" presStyleCnt="0"/>
      <dgm:spPr/>
    </dgm:pt>
    <dgm:pt modelId="{B5611581-65A0-4C4E-815C-CB7CE20D311B}" type="pres">
      <dgm:prSet presAssocID="{B3F39707-8EA6-4F02-B814-92B74B1B83BD}" presName="Name35" presStyleLbl="parChTrans1D4" presStyleIdx="16" presStyleCnt="17" custSzX="156895"/>
      <dgm:spPr/>
      <dgm:t>
        <a:bodyPr/>
        <a:lstStyle/>
        <a:p>
          <a:pPr rtl="1"/>
          <a:endParaRPr lang="ar-SA"/>
        </a:p>
      </dgm:t>
    </dgm:pt>
    <dgm:pt modelId="{CDDCC0E2-4502-4FDE-8EA0-15C043A7B873}" type="pres">
      <dgm:prSet presAssocID="{C17B148F-1293-4BC6-8EA3-CD7E9C1A19DC}" presName="hierRoot2" presStyleCnt="0">
        <dgm:presLayoutVars>
          <dgm:hierBranch val="init"/>
        </dgm:presLayoutVars>
      </dgm:prSet>
      <dgm:spPr/>
    </dgm:pt>
    <dgm:pt modelId="{EE9D9D75-2F0C-415B-8446-5C691F648A11}" type="pres">
      <dgm:prSet presAssocID="{C17B148F-1293-4BC6-8EA3-CD7E9C1A19DC}" presName="rootComposite" presStyleCnt="0"/>
      <dgm:spPr/>
    </dgm:pt>
    <dgm:pt modelId="{6F40A73E-CBA9-4402-95E9-FD708CD16F1F}" type="pres">
      <dgm:prSet presAssocID="{C17B148F-1293-4BC6-8EA3-CD7E9C1A19DC}" presName="rootText" presStyleLbl="node4" presStyleIdx="16" presStyleCnt="17" custScaleX="17158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43F6232-4931-46FF-A314-7177CB5AB121}" type="pres">
      <dgm:prSet presAssocID="{C17B148F-1293-4BC6-8EA3-CD7E9C1A19DC}" presName="rootConnector" presStyleLbl="node4" presStyleIdx="16" presStyleCnt="17"/>
      <dgm:spPr/>
      <dgm:t>
        <a:bodyPr/>
        <a:lstStyle/>
        <a:p>
          <a:pPr rtl="1"/>
          <a:endParaRPr lang="ar-SA"/>
        </a:p>
      </dgm:t>
    </dgm:pt>
    <dgm:pt modelId="{6FAE1227-6862-4CFF-B98D-1EE2C6FB3534}" type="pres">
      <dgm:prSet presAssocID="{C17B148F-1293-4BC6-8EA3-CD7E9C1A19DC}" presName="hierChild4" presStyleCnt="0"/>
      <dgm:spPr/>
    </dgm:pt>
    <dgm:pt modelId="{05FBA211-E4B4-4E0D-8A34-98D4BCB83B54}" type="pres">
      <dgm:prSet presAssocID="{C17B148F-1293-4BC6-8EA3-CD7E9C1A19DC}" presName="hierChild5" presStyleCnt="0"/>
      <dgm:spPr/>
    </dgm:pt>
    <dgm:pt modelId="{D50F7DD2-90DC-4C89-AD8A-9EBC8238D934}" type="pres">
      <dgm:prSet presAssocID="{C0A07C77-7ED5-4945-8843-2BCBEE7F4702}" presName="hierChild5" presStyleCnt="0"/>
      <dgm:spPr/>
    </dgm:pt>
    <dgm:pt modelId="{2A49A87A-EE8E-4C46-BFE2-533DE3CC254A}" type="pres">
      <dgm:prSet presAssocID="{3F2C779B-DFD8-442F-818B-01A4D1426C2D}" presName="hierChild5" presStyleCnt="0"/>
      <dgm:spPr/>
    </dgm:pt>
    <dgm:pt modelId="{953E9AFC-AA52-4D4E-9341-FBD1DC2B7673}" type="pres">
      <dgm:prSet presAssocID="{39BF8CC2-24D4-48BB-9039-7A29BAFB8BEE}" presName="hierChild5" presStyleCnt="0"/>
      <dgm:spPr/>
    </dgm:pt>
    <dgm:pt modelId="{AA375201-92A6-4B30-A535-4EBE851D6760}" type="pres">
      <dgm:prSet presAssocID="{77B7D87F-D607-4863-9CE6-5A84977D8E85}" presName="hierChild5" presStyleCnt="0"/>
      <dgm:spPr/>
    </dgm:pt>
    <dgm:pt modelId="{4411A1BE-24D7-4894-8FD8-D4D5E7E16DDD}" type="pres">
      <dgm:prSet presAssocID="{DFA7F645-9FB6-4461-96E7-ED3AE3D6F572}" presName="hierChild5" presStyleCnt="0"/>
      <dgm:spPr/>
    </dgm:pt>
    <dgm:pt modelId="{EE7E5CEC-9A1B-4637-9C56-6C44952FB011}" type="pres">
      <dgm:prSet presAssocID="{1012E5E9-E997-421A-ABFD-B319A36FA46C}" presName="hierChild5" presStyleCnt="0"/>
      <dgm:spPr/>
    </dgm:pt>
    <dgm:pt modelId="{329A0C31-85A3-42C3-B2F3-0EB1EE40B37C}" type="pres">
      <dgm:prSet presAssocID="{C70B384C-5F99-492A-AA33-624F3213AA31}" presName="hierChild3" presStyleCnt="0"/>
      <dgm:spPr/>
    </dgm:pt>
    <dgm:pt modelId="{ADFAD942-2BB3-494C-8B41-072C1DC5031A}" type="pres">
      <dgm:prSet presAssocID="{93748977-96B3-4F9D-9407-402DE46B9D88}" presName="hierRoot1" presStyleCnt="0">
        <dgm:presLayoutVars>
          <dgm:hierBranch val="init"/>
        </dgm:presLayoutVars>
      </dgm:prSet>
      <dgm:spPr/>
    </dgm:pt>
    <dgm:pt modelId="{119F3736-20B3-469E-BC35-F6B4E6DBDBE0}" type="pres">
      <dgm:prSet presAssocID="{93748977-96B3-4F9D-9407-402DE46B9D88}" presName="rootComposite1" presStyleCnt="0"/>
      <dgm:spPr/>
    </dgm:pt>
    <dgm:pt modelId="{6B9637D3-C659-4698-9D75-688343E742AF}" type="pres">
      <dgm:prSet presAssocID="{93748977-96B3-4F9D-9407-402DE46B9D88}" presName="rootText1" presStyleLbl="node0" presStyleIdx="1" presStyleCnt="2" custLinFactX="96967" custLinFactNeighborX="100000" custLinFactNeighborY="4727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F0B1720-7352-40C9-B22B-60508F2E9598}" type="pres">
      <dgm:prSet presAssocID="{93748977-96B3-4F9D-9407-402DE46B9D88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63D44C6F-4C33-4CD2-A5C1-20CB0B27F0E6}" type="pres">
      <dgm:prSet presAssocID="{93748977-96B3-4F9D-9407-402DE46B9D88}" presName="hierChild2" presStyleCnt="0"/>
      <dgm:spPr/>
    </dgm:pt>
    <dgm:pt modelId="{9378BE4F-B19E-439F-B9CF-149A23F0AB55}" type="pres">
      <dgm:prSet presAssocID="{93748977-96B3-4F9D-9407-402DE46B9D88}" presName="hierChild3" presStyleCnt="0"/>
      <dgm:spPr/>
    </dgm:pt>
  </dgm:ptLst>
  <dgm:cxnLst>
    <dgm:cxn modelId="{C131C558-D91F-4728-8B5F-8BC216993B10}" type="presOf" srcId="{935C2622-5B69-4CB6-8FA5-553AD59961B8}" destId="{DE534242-9706-4FF6-9F0F-16ED9CDA1E61}" srcOrd="0" destOrd="0" presId="urn:microsoft.com/office/officeart/2005/8/layout/orgChart1"/>
    <dgm:cxn modelId="{9B7D1672-4064-4B97-9ED3-35EBE3600E47}" srcId="{3F2C779B-DFD8-442F-818B-01A4D1426C2D}" destId="{C0A07C77-7ED5-4945-8843-2BCBEE7F4702}" srcOrd="0" destOrd="0" parTransId="{935C2622-5B69-4CB6-8FA5-553AD59961B8}" sibTransId="{C63099DF-3A59-427D-A9EF-C26AADFB7426}"/>
    <dgm:cxn modelId="{467A49DF-B57D-4BF2-B185-1D47A064D126}" type="presOf" srcId="{B8E2F7B3-7B6F-4659-98A7-D2AF32D9C1E6}" destId="{D3EC40E6-79A0-4514-9555-E9226E5445C3}" srcOrd="0" destOrd="0" presId="urn:microsoft.com/office/officeart/2005/8/layout/orgChart1"/>
    <dgm:cxn modelId="{ADA06511-D84C-41E2-A238-DA9CAFC3D5B1}" srcId="{593D7D01-4A58-4F46-AC71-9196F9BCD48A}" destId="{93748977-96B3-4F9D-9407-402DE46B9D88}" srcOrd="1" destOrd="0" parTransId="{AC9FD3AD-BCDB-4E9B-97E4-F7621B6C2409}" sibTransId="{9CF9183B-2E8B-4C2D-A15C-F438E54EBE76}"/>
    <dgm:cxn modelId="{0639335D-F84E-4189-B4E2-50A1F18BB95C}" srcId="{DDF34CAD-155E-4114-93F7-D71D372B25E1}" destId="{CBB21120-AC97-4EE0-9517-A0ACD98CC8FA}" srcOrd="0" destOrd="0" parTransId="{0853E5C4-2228-4A38-8E9D-B13967128B63}" sibTransId="{5DBD91EA-5676-42E2-8FFF-5306874AA424}"/>
    <dgm:cxn modelId="{B3261D60-127A-4FB3-9C13-22012CCA87B5}" type="presOf" srcId="{8899D1FE-C0A1-4239-82D0-0F1C115E6E0D}" destId="{00D235D9-0F84-4E57-84D5-A88D89F520DC}" srcOrd="1" destOrd="0" presId="urn:microsoft.com/office/officeart/2005/8/layout/orgChart1"/>
    <dgm:cxn modelId="{43BE25AB-15F5-46D1-BADC-C06DF0D3A228}" type="presOf" srcId="{9E23F7D2-46E7-4391-826D-DF5E33F56162}" destId="{01C9E53B-4B01-47B5-86A3-71D079410274}" srcOrd="1" destOrd="0" presId="urn:microsoft.com/office/officeart/2005/8/layout/orgChart1"/>
    <dgm:cxn modelId="{5DAD8B71-BF89-4B65-8382-56D5276A7C67}" type="presOf" srcId="{407EEC8E-EEFB-4D57-ABC2-2C665E33622C}" destId="{00F9B0E8-8E74-4F94-AC57-181A61DA3425}" srcOrd="1" destOrd="0" presId="urn:microsoft.com/office/officeart/2005/8/layout/orgChart1"/>
    <dgm:cxn modelId="{23BF0D0D-1FA1-490C-83E2-608367C7F759}" type="presOf" srcId="{AE88E90B-4631-4C24-847D-9DD4D5A64723}" destId="{0727A194-322E-490D-A1B9-3F3553205D2B}" srcOrd="0" destOrd="0" presId="urn:microsoft.com/office/officeart/2005/8/layout/orgChart1"/>
    <dgm:cxn modelId="{EF720079-D66F-45DD-BE5A-2961E2AAA6E2}" type="presOf" srcId="{9E23F7D2-46E7-4391-826D-DF5E33F56162}" destId="{726A7752-BD4E-4D27-90B8-5E6B72FA4EE7}" srcOrd="0" destOrd="0" presId="urn:microsoft.com/office/officeart/2005/8/layout/orgChart1"/>
    <dgm:cxn modelId="{F5AD8151-B9E7-4A08-95D5-83C24B883DA2}" srcId="{77B7D87F-D607-4863-9CE6-5A84977D8E85}" destId="{8899D1FE-C0A1-4239-82D0-0F1C115E6E0D}" srcOrd="0" destOrd="0" parTransId="{6058D4D3-0275-4A5D-80CB-07DB65A610C6}" sibTransId="{DCEE8C2C-B701-40E6-AEE6-121B028EA6F5}"/>
    <dgm:cxn modelId="{09C96E79-32BA-499E-9479-2939B8F9BDAB}" type="presOf" srcId="{B8E2F7B3-7B6F-4659-98A7-D2AF32D9C1E6}" destId="{5E76185C-5874-4FBB-8326-71791EAF9D0C}" srcOrd="1" destOrd="0" presId="urn:microsoft.com/office/officeart/2005/8/layout/orgChart1"/>
    <dgm:cxn modelId="{5E87EE51-09A0-4AE4-B51B-9414FA6F7A4A}" type="presOf" srcId="{B3F39707-8EA6-4F02-B814-92B74B1B83BD}" destId="{B5611581-65A0-4C4E-815C-CB7CE20D311B}" srcOrd="0" destOrd="0" presId="urn:microsoft.com/office/officeart/2005/8/layout/orgChart1"/>
    <dgm:cxn modelId="{8922832B-2BF3-41F3-9688-F02E0E386CC0}" type="presOf" srcId="{28F02DB5-E20D-467C-AA1C-F7F8352FA029}" destId="{E0784846-69A9-42DD-80B3-A87E104253E6}" srcOrd="0" destOrd="0" presId="urn:microsoft.com/office/officeart/2005/8/layout/orgChart1"/>
    <dgm:cxn modelId="{B78F058C-2712-4898-95FF-24CF5BFCDFCE}" type="presOf" srcId="{8F909578-EE65-4F32-BCC3-36C4873A68B3}" destId="{5AB3903E-25A3-42EE-B5AC-20E3AD02A0F7}" srcOrd="0" destOrd="0" presId="urn:microsoft.com/office/officeart/2005/8/layout/orgChart1"/>
    <dgm:cxn modelId="{48C63543-7956-4B4B-8EB8-EBD56EDAE0ED}" type="presOf" srcId="{39F2B30B-9082-4BF0-8763-B324496C2D68}" destId="{A91699B4-0E55-4B5D-A93A-F699275E9404}" srcOrd="0" destOrd="0" presId="urn:microsoft.com/office/officeart/2005/8/layout/orgChart1"/>
    <dgm:cxn modelId="{CFA0CD1F-103E-463D-9435-F132E09EA8F7}" srcId="{1012E5E9-E997-421A-ABFD-B319A36FA46C}" destId="{DFA7F645-9FB6-4461-96E7-ED3AE3D6F572}" srcOrd="0" destOrd="0" parTransId="{AD309938-7BD9-47EF-90F6-9F95365EFB96}" sibTransId="{113A6144-2D78-4114-97E8-0F62C3C8D18E}"/>
    <dgm:cxn modelId="{56D81169-FAEE-45E3-ABE4-33E0DD2A53EF}" srcId="{C70B384C-5F99-492A-AA33-624F3213AA31}" destId="{AE88E90B-4631-4C24-847D-9DD4D5A64723}" srcOrd="0" destOrd="0" parTransId="{E3E9805A-9C55-4163-A76B-719B086D6C4F}" sibTransId="{5FFF0E34-7675-44C7-BA92-1E28CC6B555E}"/>
    <dgm:cxn modelId="{6A01ED6D-E8D3-4D8C-9950-DF1A04B56995}" type="presOf" srcId="{8580145F-0294-4FBF-B2C0-56345064387D}" destId="{09AA6115-F4D7-4D34-B0FC-504F2D83FD15}" srcOrd="0" destOrd="0" presId="urn:microsoft.com/office/officeart/2005/8/layout/orgChart1"/>
    <dgm:cxn modelId="{AD1D2E90-040B-4FA8-8F02-29003A331683}" type="presOf" srcId="{AE88E90B-4631-4C24-847D-9DD4D5A64723}" destId="{D67EF560-4E3A-47EB-9F40-285380710A23}" srcOrd="1" destOrd="0" presId="urn:microsoft.com/office/officeart/2005/8/layout/orgChart1"/>
    <dgm:cxn modelId="{F2DA5902-7A92-42D8-85FE-530922B10F50}" type="presOf" srcId="{593D7D01-4A58-4F46-AC71-9196F9BCD48A}" destId="{3C9C2950-1555-4496-8FAE-A118559ED0F3}" srcOrd="0" destOrd="0" presId="urn:microsoft.com/office/officeart/2005/8/layout/orgChart1"/>
    <dgm:cxn modelId="{8346E99D-5BD5-4E3B-BC21-E7C937E63968}" type="presOf" srcId="{77B7D87F-D607-4863-9CE6-5A84977D8E85}" destId="{685238DB-77FE-40B9-B076-2135DBD7BDCC}" srcOrd="1" destOrd="0" presId="urn:microsoft.com/office/officeart/2005/8/layout/orgChart1"/>
    <dgm:cxn modelId="{0E7925A1-AC31-40A0-BBF2-B3C213A075D4}" type="presOf" srcId="{E87C6A42-2A86-46F4-9727-3DF02158772C}" destId="{36CA5097-8B5A-464B-B6C5-732A3B14767B}" srcOrd="0" destOrd="0" presId="urn:microsoft.com/office/officeart/2005/8/layout/orgChart1"/>
    <dgm:cxn modelId="{6ECC5F45-0EFC-44EB-B5B7-39AE8368A457}" type="presOf" srcId="{C0A07C77-7ED5-4945-8843-2BCBEE7F4702}" destId="{17903469-433D-4610-8DB6-3232B296050E}" srcOrd="1" destOrd="0" presId="urn:microsoft.com/office/officeart/2005/8/layout/orgChart1"/>
    <dgm:cxn modelId="{5FB55D3B-F176-49B3-B80F-6F9EC5F95312}" type="presOf" srcId="{58B527AF-6784-4E27-934A-84429F427424}" destId="{A50AD235-233F-4C35-9450-EF972DC61B5B}" srcOrd="0" destOrd="0" presId="urn:microsoft.com/office/officeart/2005/8/layout/orgChart1"/>
    <dgm:cxn modelId="{65C524E0-32CE-4F72-AF48-C3C37AD3987A}" srcId="{39BF8CC2-24D4-48BB-9039-7A29BAFB8BEE}" destId="{8EE89276-D915-4665-A34D-2F7CC60CC97E}" srcOrd="1" destOrd="0" parTransId="{7D991779-78B7-4AD5-8E78-E5219765A790}" sibTransId="{7F1D8086-99D3-4841-9344-1EDD5081579F}"/>
    <dgm:cxn modelId="{133EA2F4-F648-44AB-B7F3-8DCFB720C09A}" type="presOf" srcId="{DE668692-E64E-4A9A-81EB-8944ABF43036}" destId="{C1A7FF8A-7F06-42D8-B7E1-37FF38EF1C72}" srcOrd="0" destOrd="0" presId="urn:microsoft.com/office/officeart/2005/8/layout/orgChart1"/>
    <dgm:cxn modelId="{CC725BE4-6FF9-44F3-B4E1-BEC246510959}" type="presOf" srcId="{16D9EECC-F290-4B68-BE03-52BC2F72BE8B}" destId="{7E8C9F43-7D9D-4FC6-889C-1DFCFC589018}" srcOrd="1" destOrd="0" presId="urn:microsoft.com/office/officeart/2005/8/layout/orgChart1"/>
    <dgm:cxn modelId="{F39DCE1A-DD18-48B1-AD85-84FD68038693}" type="presOf" srcId="{E3E9805A-9C55-4163-A76B-719B086D6C4F}" destId="{A254989C-B1B6-4F12-9BD1-AEF20CE7EDE9}" srcOrd="0" destOrd="0" presId="urn:microsoft.com/office/officeart/2005/8/layout/orgChart1"/>
    <dgm:cxn modelId="{8A79B8E3-3923-4A36-A93D-8C5EF8AE47A4}" type="presOf" srcId="{0853E5C4-2228-4A38-8E9D-B13967128B63}" destId="{4F03AD7D-3D78-4EE6-93D6-222671D00F99}" srcOrd="0" destOrd="0" presId="urn:microsoft.com/office/officeart/2005/8/layout/orgChart1"/>
    <dgm:cxn modelId="{8423655A-E395-4DCF-BD21-C9B22135416A}" type="presOf" srcId="{2E27FB3E-DCCC-4771-BEF6-8C11AECB3381}" destId="{C3C18FBD-4490-4A84-8F5C-B419B6B6CFEA}" srcOrd="1" destOrd="0" presId="urn:microsoft.com/office/officeart/2005/8/layout/orgChart1"/>
    <dgm:cxn modelId="{FA1F5644-2871-4CD8-AA9B-ACE64D8A42E1}" type="presOf" srcId="{1162109A-ECAA-43DA-AD23-5B82B67E2FC9}" destId="{10F2D079-8344-440C-8687-1470D040DF99}" srcOrd="1" destOrd="0" presId="urn:microsoft.com/office/officeart/2005/8/layout/orgChart1"/>
    <dgm:cxn modelId="{798B6CAC-590B-4AF6-94CE-F79B7B3D8A30}" type="presOf" srcId="{C0A07C77-7ED5-4945-8843-2BCBEE7F4702}" destId="{F92AC87D-5237-47B1-9649-49EB295D2F9A}" srcOrd="0" destOrd="0" presId="urn:microsoft.com/office/officeart/2005/8/layout/orgChart1"/>
    <dgm:cxn modelId="{AD4592CA-A077-408E-8107-5481DC470D97}" type="presOf" srcId="{1012E5E9-E997-421A-ABFD-B319A36FA46C}" destId="{B4722E30-99F4-493A-9EDB-000972238E91}" srcOrd="1" destOrd="0" presId="urn:microsoft.com/office/officeart/2005/8/layout/orgChart1"/>
    <dgm:cxn modelId="{B016FF17-A230-4B32-8B3B-D78C5E5CED92}" type="presOf" srcId="{93748977-96B3-4F9D-9407-402DE46B9D88}" destId="{3F0B1720-7352-40C9-B22B-60508F2E9598}" srcOrd="1" destOrd="0" presId="urn:microsoft.com/office/officeart/2005/8/layout/orgChart1"/>
    <dgm:cxn modelId="{E2ADBC41-FF2D-4653-90F2-DFE1F8768569}" srcId="{C70B384C-5F99-492A-AA33-624F3213AA31}" destId="{1012E5E9-E997-421A-ABFD-B319A36FA46C}" srcOrd="2" destOrd="0" parTransId="{06BED75D-B05F-4DE9-8CB2-1B052CE0D60E}" sibTransId="{F654D5E4-31AF-4D58-A253-1533464D6CD9}"/>
    <dgm:cxn modelId="{E3854CEA-F99F-4477-A603-6C77BB2A5E1D}" type="presOf" srcId="{C70B384C-5F99-492A-AA33-624F3213AA31}" destId="{13546A6D-7ECB-420F-8209-E215640505D2}" srcOrd="1" destOrd="0" presId="urn:microsoft.com/office/officeart/2005/8/layout/orgChart1"/>
    <dgm:cxn modelId="{BB0E826A-E3AB-4447-B0BD-29252BB33186}" type="presOf" srcId="{8EE89276-D915-4665-A34D-2F7CC60CC97E}" destId="{9AB1EF8E-0DE1-41C0-8079-CD1256A8A5F2}" srcOrd="0" destOrd="0" presId="urn:microsoft.com/office/officeart/2005/8/layout/orgChart1"/>
    <dgm:cxn modelId="{E8D9A165-3F6D-45D1-83EF-E9454545D3C3}" srcId="{407EEC8E-EEFB-4D57-ABC2-2C665E33622C}" destId="{B8E2F7B3-7B6F-4659-98A7-D2AF32D9C1E6}" srcOrd="0" destOrd="0" parTransId="{8F909578-EE65-4F32-BCC3-36C4873A68B3}" sibTransId="{28EF585E-B3D2-4CB0-A399-101CBEA3D688}"/>
    <dgm:cxn modelId="{9374C9B4-6E48-4114-9DBD-3AAC472A881B}" srcId="{0A7F6514-FED6-44B2-A1A3-744536CFABEF}" destId="{DD394FE6-A1DE-4ABC-B30E-A8842F55CC65}" srcOrd="0" destOrd="0" parTransId="{28F02DB5-E20D-467C-AA1C-F7F8352FA029}" sibTransId="{B5BCA5E2-A288-4B04-971B-9F441BC69D10}"/>
    <dgm:cxn modelId="{5F100D44-C00A-4622-AC30-B92F5E2459B7}" type="presOf" srcId="{1162109A-ECAA-43DA-AD23-5B82B67E2FC9}" destId="{BEE85C47-8BD3-40E6-9591-5D5441C9451F}" srcOrd="0" destOrd="0" presId="urn:microsoft.com/office/officeart/2005/8/layout/orgChart1"/>
    <dgm:cxn modelId="{D60A9CF4-9FBA-4772-A589-BAF52FCD2AE5}" type="presOf" srcId="{A0982BB9-1F4A-448F-BCBE-BEFFC28575B8}" destId="{47EE20AD-3B67-4F42-8390-6D949EBCA1E7}" srcOrd="0" destOrd="0" presId="urn:microsoft.com/office/officeart/2005/8/layout/orgChart1"/>
    <dgm:cxn modelId="{7658B52D-5CF6-4433-A186-7B9A379C14D8}" srcId="{39BF8CC2-24D4-48BB-9039-7A29BAFB8BEE}" destId="{3F2C779B-DFD8-442F-818B-01A4D1426C2D}" srcOrd="2" destOrd="0" parTransId="{757869CB-71FD-4CB0-88AF-FC4573265376}" sibTransId="{FD57877B-8545-454D-90AB-FCB06459B242}"/>
    <dgm:cxn modelId="{9992AF47-904B-4787-85A9-53E983A64A76}" type="presOf" srcId="{9378D538-B71E-4409-A82D-ACA89D3A1079}" destId="{014B8A25-326C-4D35-9A1C-3A70B04D43D9}" srcOrd="1" destOrd="0" presId="urn:microsoft.com/office/officeart/2005/8/layout/orgChart1"/>
    <dgm:cxn modelId="{8D6A54ED-68F2-4C58-B6A2-9098FD532CBC}" type="presOf" srcId="{407EEC8E-EEFB-4D57-ABC2-2C665E33622C}" destId="{954F9593-F1EE-456F-8C7E-CAFBDCDC3D11}" srcOrd="0" destOrd="0" presId="urn:microsoft.com/office/officeart/2005/8/layout/orgChart1"/>
    <dgm:cxn modelId="{CD4A7FE4-6C81-41A8-8248-1CDED900E18D}" type="presOf" srcId="{7D991779-78B7-4AD5-8E78-E5219765A790}" destId="{EBFC6C6D-24DC-4DC7-983B-A95A360E5E02}" srcOrd="0" destOrd="0" presId="urn:microsoft.com/office/officeart/2005/8/layout/orgChart1"/>
    <dgm:cxn modelId="{1F5D77B0-BA6C-4152-8A97-B49E1A8A91E9}" type="presOf" srcId="{C70B384C-5F99-492A-AA33-624F3213AA31}" destId="{40FE6ECB-A53A-47F1-B232-82A99177715E}" srcOrd="0" destOrd="0" presId="urn:microsoft.com/office/officeart/2005/8/layout/orgChart1"/>
    <dgm:cxn modelId="{F739606C-B628-44B4-9EA1-2C128F40712C}" type="presOf" srcId="{39BF8CC2-24D4-48BB-9039-7A29BAFB8BEE}" destId="{32F9E847-9C99-499C-9E61-5498C20B4873}" srcOrd="0" destOrd="0" presId="urn:microsoft.com/office/officeart/2005/8/layout/orgChart1"/>
    <dgm:cxn modelId="{0BA66F1A-2200-4CB7-A7A5-70A0AA15B88A}" type="presOf" srcId="{CBB21120-AC97-4EE0-9517-A0ACD98CC8FA}" destId="{564E2126-27CC-4880-B0C2-ABA8588D1903}" srcOrd="1" destOrd="0" presId="urn:microsoft.com/office/officeart/2005/8/layout/orgChart1"/>
    <dgm:cxn modelId="{933F8C32-97BD-4BB3-B24A-B138FDB2117B}" type="presOf" srcId="{776DAC40-CD24-43DE-9E40-FF540B82922E}" destId="{DDF80032-C545-4ACD-83C7-EA0C1A0095DA}" srcOrd="0" destOrd="0" presId="urn:microsoft.com/office/officeart/2005/8/layout/orgChart1"/>
    <dgm:cxn modelId="{D16C1C5D-7DF1-4EB0-A1EC-68546B48172B}" type="presOf" srcId="{39BF8CC2-24D4-48BB-9039-7A29BAFB8BEE}" destId="{AA802407-71E6-466E-8083-E73ECE1DDAEE}" srcOrd="1" destOrd="0" presId="urn:microsoft.com/office/officeart/2005/8/layout/orgChart1"/>
    <dgm:cxn modelId="{48DE6326-C508-444B-9DD2-CDB6D5783766}" type="presOf" srcId="{3F2C779B-DFD8-442F-818B-01A4D1426C2D}" destId="{2B670F35-54D1-43AD-B712-3047F84EBA11}" srcOrd="1" destOrd="0" presId="urn:microsoft.com/office/officeart/2005/8/layout/orgChart1"/>
    <dgm:cxn modelId="{F060A45A-04F0-42AF-B4EF-659DD40AF75E}" type="presOf" srcId="{3F2C779B-DFD8-442F-818B-01A4D1426C2D}" destId="{70FEC73D-616B-4E00-B296-8E32EF5BA8DD}" srcOrd="0" destOrd="0" presId="urn:microsoft.com/office/officeart/2005/8/layout/orgChart1"/>
    <dgm:cxn modelId="{0635B8A9-9B59-49A6-8972-A88175681186}" srcId="{39BF8CC2-24D4-48BB-9039-7A29BAFB8BEE}" destId="{9E23F7D2-46E7-4391-826D-DF5E33F56162}" srcOrd="0" destOrd="0" parTransId="{8580145F-0294-4FBF-B2C0-56345064387D}" sibTransId="{252CEE7B-3C64-42C5-BD38-4AB1854DE679}"/>
    <dgm:cxn modelId="{9FE7EB66-AA21-4091-9688-5C60C6CD3A4B}" type="presOf" srcId="{DD394FE6-A1DE-4ABC-B30E-A8842F55CC65}" destId="{F6A130FC-5954-48D9-8E93-1B60DD2FA234}" srcOrd="0" destOrd="0" presId="urn:microsoft.com/office/officeart/2005/8/layout/orgChart1"/>
    <dgm:cxn modelId="{FE72C06E-765A-4584-9A06-040552AF358B}" type="presOf" srcId="{20CD1017-B1CE-4828-B61D-6DB73CB9360B}" destId="{D533F837-3344-4A64-A6A5-CB4B947129EC}" srcOrd="0" destOrd="0" presId="urn:microsoft.com/office/officeart/2005/8/layout/orgChart1"/>
    <dgm:cxn modelId="{8C59606D-EFDB-4EF5-BA7E-450D439DC362}" srcId="{CBB21120-AC97-4EE0-9517-A0ACD98CC8FA}" destId="{407EEC8E-EEFB-4D57-ABC2-2C665E33622C}" srcOrd="0" destOrd="0" parTransId="{CD6ADC12-36DE-4E2A-8440-FE1C063B9C51}" sibTransId="{903FE553-3CEB-46F4-95EC-ABE4387F2403}"/>
    <dgm:cxn modelId="{F5832D28-E60C-4309-A047-184CCF56D5A9}" type="presOf" srcId="{DDF34CAD-155E-4114-93F7-D71D372B25E1}" destId="{3B3C6367-2C7D-447E-885E-0574D5341DBF}" srcOrd="0" destOrd="0" presId="urn:microsoft.com/office/officeart/2005/8/layout/orgChart1"/>
    <dgm:cxn modelId="{A2AADEC1-772D-46F3-96F6-1EB27B6250CF}" type="presOf" srcId="{77B7D87F-D607-4863-9CE6-5A84977D8E85}" destId="{F90850A6-DF41-451E-8F23-4B7F8DEAA2DF}" srcOrd="0" destOrd="0" presId="urn:microsoft.com/office/officeart/2005/8/layout/orgChart1"/>
    <dgm:cxn modelId="{9BC86FD9-05B9-43EB-AF63-DF602D8D7D62}" type="presOf" srcId="{DFA7F645-9FB6-4461-96E7-ED3AE3D6F572}" destId="{FB6A07B8-7104-4FA6-8537-574CEC6E868A}" srcOrd="0" destOrd="0" presId="urn:microsoft.com/office/officeart/2005/8/layout/orgChart1"/>
    <dgm:cxn modelId="{D1CB7585-C5B0-4FE8-82C7-6CC5C2CD7993}" type="presOf" srcId="{0A7F6514-FED6-44B2-A1A3-744536CFABEF}" destId="{F0BFD3F8-4139-4272-B6A7-AF3DBF7FFDC0}" srcOrd="0" destOrd="0" presId="urn:microsoft.com/office/officeart/2005/8/layout/orgChart1"/>
    <dgm:cxn modelId="{6DB4A761-1968-4771-9EA8-23AB3522B77E}" srcId="{77B7D87F-D607-4863-9CE6-5A84977D8E85}" destId="{39BF8CC2-24D4-48BB-9039-7A29BAFB8BEE}" srcOrd="1" destOrd="0" parTransId="{DA29F59B-1D51-4FF3-A203-65EC47A8F1DA}" sibTransId="{A704E62F-E0D9-4304-B14A-4E2D358CB221}"/>
    <dgm:cxn modelId="{725BC813-0CB4-44F0-8F47-6F663B1E604A}" type="presOf" srcId="{DA29F59B-1D51-4FF3-A203-65EC47A8F1DA}" destId="{EED1DC2E-F210-47AF-AFB4-4FD79E45A66E}" srcOrd="0" destOrd="0" presId="urn:microsoft.com/office/officeart/2005/8/layout/orgChart1"/>
    <dgm:cxn modelId="{664FB4B4-B4BE-48DC-B90E-5B3A435788C3}" srcId="{B8E2F7B3-7B6F-4659-98A7-D2AF32D9C1E6}" destId="{1162109A-ECAA-43DA-AD23-5B82B67E2FC9}" srcOrd="0" destOrd="0" parTransId="{39F2B30B-9082-4BF0-8763-B324496C2D68}" sibTransId="{68DE9888-1D4D-4B09-9E9E-2BA88B226EC4}"/>
    <dgm:cxn modelId="{126C974E-6A2F-4897-85D4-3AD286D3D29B}" srcId="{AE88E90B-4631-4C24-847D-9DD4D5A64723}" destId="{DE668692-E64E-4A9A-81EB-8944ABF43036}" srcOrd="1" destOrd="0" parTransId="{E87C6A42-2A86-46F4-9727-3DF02158772C}" sibTransId="{CB291E7F-EE41-40D8-9868-205227DB35B0}"/>
    <dgm:cxn modelId="{AA285B87-EE1D-4E59-A01D-B068F3D194B8}" type="presOf" srcId="{CBB21120-AC97-4EE0-9517-A0ACD98CC8FA}" destId="{312E91FF-6E4C-4667-8217-2E9021782CDE}" srcOrd="0" destOrd="0" presId="urn:microsoft.com/office/officeart/2005/8/layout/orgChart1"/>
    <dgm:cxn modelId="{6940B85F-B502-4197-ADA4-90A852E6A4DA}" type="presOf" srcId="{93748977-96B3-4F9D-9407-402DE46B9D88}" destId="{6B9637D3-C659-4698-9D75-688343E742AF}" srcOrd="0" destOrd="0" presId="urn:microsoft.com/office/officeart/2005/8/layout/orgChart1"/>
    <dgm:cxn modelId="{ECDCA35F-DDDA-4038-A9B1-2458E9F55D6E}" srcId="{9E23F7D2-46E7-4391-826D-DF5E33F56162}" destId="{16D9EECC-F290-4B68-BE03-52BC2F72BE8B}" srcOrd="0" destOrd="0" parTransId="{58B527AF-6784-4E27-934A-84429F427424}" sibTransId="{09D9160F-051F-41B9-8CD6-1842627FB7FA}"/>
    <dgm:cxn modelId="{07365BB1-9BBC-4CB5-A23C-73F986239CED}" srcId="{DFA7F645-9FB6-4461-96E7-ED3AE3D6F572}" destId="{77B7D87F-D607-4863-9CE6-5A84977D8E85}" srcOrd="0" destOrd="0" parTransId="{1AA2C885-95CC-4475-9344-99E3B0FCC29E}" sibTransId="{CCAC9CB6-9D1B-4961-9834-4267A74A61BC}"/>
    <dgm:cxn modelId="{977EBF6F-2214-4A04-9D5F-2D667822F919}" type="presOf" srcId="{E6D1058D-5E1A-404B-ABBB-798618A03E98}" destId="{19E6788F-20B0-4BA4-8DE5-E595B94CCD91}" srcOrd="0" destOrd="0" presId="urn:microsoft.com/office/officeart/2005/8/layout/orgChart1"/>
    <dgm:cxn modelId="{B78E3D1D-9F97-49C2-882D-0A9E4D7AEEFD}" type="presOf" srcId="{9378D538-B71E-4409-A82D-ACA89D3A1079}" destId="{EA3675E8-90D9-49DE-9D70-E8402111C2F0}" srcOrd="0" destOrd="0" presId="urn:microsoft.com/office/officeart/2005/8/layout/orgChart1"/>
    <dgm:cxn modelId="{470986BE-4796-49EB-8C4E-F6784FA96722}" srcId="{593D7D01-4A58-4F46-AC71-9196F9BCD48A}" destId="{C70B384C-5F99-492A-AA33-624F3213AA31}" srcOrd="0" destOrd="0" parTransId="{0CF76E9D-321C-4BF8-8F86-042A959E9408}" sibTransId="{E2E96F5F-C0B4-41AC-9892-8E13A5B96E16}"/>
    <dgm:cxn modelId="{EFEF9BE2-E818-4F23-A95B-0C6586B0BEE5}" type="presOf" srcId="{16D9EECC-F290-4B68-BE03-52BC2F72BE8B}" destId="{5D5F80D3-82D2-4904-A604-E8210E354C42}" srcOrd="0" destOrd="0" presId="urn:microsoft.com/office/officeart/2005/8/layout/orgChart1"/>
    <dgm:cxn modelId="{93F6DE23-F099-4F58-9197-14129FA95EC5}" type="presOf" srcId="{1AA2C885-95CC-4475-9344-99E3B0FCC29E}" destId="{769092A4-A710-4E75-8C4D-A12F4D78B287}" srcOrd="0" destOrd="0" presId="urn:microsoft.com/office/officeart/2005/8/layout/orgChart1"/>
    <dgm:cxn modelId="{80AADA2D-A90B-46A5-AC0F-2B4F9F8FA278}" type="presOf" srcId="{2E27FB3E-DCCC-4771-BEF6-8C11AECB3381}" destId="{AAE9A594-E281-4528-AC42-B9533A472153}" srcOrd="0" destOrd="0" presId="urn:microsoft.com/office/officeart/2005/8/layout/orgChart1"/>
    <dgm:cxn modelId="{357570DE-73A5-4187-987E-7C9B1FE51AA2}" type="presOf" srcId="{AD309938-7BD9-47EF-90F6-9F95365EFB96}" destId="{BB610CC3-50AF-464B-923A-7C7A5205DDAA}" srcOrd="0" destOrd="0" presId="urn:microsoft.com/office/officeart/2005/8/layout/orgChart1"/>
    <dgm:cxn modelId="{163DA565-1DE5-4B4A-80DF-B0EE7E99E86F}" type="presOf" srcId="{C17B148F-1293-4BC6-8EA3-CD7E9C1A19DC}" destId="{6F40A73E-CBA9-4402-95E9-FD708CD16F1F}" srcOrd="0" destOrd="0" presId="urn:microsoft.com/office/officeart/2005/8/layout/orgChart1"/>
    <dgm:cxn modelId="{F7762EED-0588-4689-9A65-BC31C3510724}" srcId="{AE88E90B-4631-4C24-847D-9DD4D5A64723}" destId="{A0982BB9-1F4A-448F-BCBE-BEFFC28575B8}" srcOrd="0" destOrd="0" parTransId="{E6D1058D-5E1A-404B-ABBB-798618A03E98}" sibTransId="{D5CA6E7E-0B48-436F-9CB0-CEC3A48C1DA9}"/>
    <dgm:cxn modelId="{9A4E24A9-6BC2-46E6-AD0E-720A647AF2FA}" type="presOf" srcId="{A0982BB9-1F4A-448F-BCBE-BEFFC28575B8}" destId="{5CE00CE2-CE82-4496-B217-C05613CE58F4}" srcOrd="1" destOrd="0" presId="urn:microsoft.com/office/officeart/2005/8/layout/orgChart1"/>
    <dgm:cxn modelId="{C161B4A1-B2F7-47B5-B436-CEAC7643A16B}" type="presOf" srcId="{DD394FE6-A1DE-4ABC-B30E-A8842F55CC65}" destId="{247B62DD-3524-40DA-B1B7-BF077AF1DE90}" srcOrd="1" destOrd="0" presId="urn:microsoft.com/office/officeart/2005/8/layout/orgChart1"/>
    <dgm:cxn modelId="{C0519473-EA6E-473C-8B89-E4E5E97C635E}" type="presOf" srcId="{06BED75D-B05F-4DE9-8CB2-1B052CE0D60E}" destId="{1B4EDB79-AE96-48D7-A2ED-9F1186620A57}" srcOrd="0" destOrd="0" presId="urn:microsoft.com/office/officeart/2005/8/layout/orgChart1"/>
    <dgm:cxn modelId="{142A21E4-C407-4BCC-B94D-BA31C22CF1B1}" type="presOf" srcId="{8EE89276-D915-4665-A34D-2F7CC60CC97E}" destId="{B14599E9-6917-4822-A2E7-5C5B032FDDB5}" srcOrd="1" destOrd="0" presId="urn:microsoft.com/office/officeart/2005/8/layout/orgChart1"/>
    <dgm:cxn modelId="{8244F6BA-CAB6-47E9-A2A6-D68CA38A94EE}" type="presOf" srcId="{DDF34CAD-155E-4114-93F7-D71D372B25E1}" destId="{977380EA-2968-4AC1-B930-4DA375B45B59}" srcOrd="1" destOrd="0" presId="urn:microsoft.com/office/officeart/2005/8/layout/orgChart1"/>
    <dgm:cxn modelId="{7A5FC437-E019-421D-812D-97B021DC18A6}" type="presOf" srcId="{0A7F6514-FED6-44B2-A1A3-744536CFABEF}" destId="{319B4FC3-B1FF-4DD8-8AAD-2AF66497D056}" srcOrd="1" destOrd="0" presId="urn:microsoft.com/office/officeart/2005/8/layout/orgChart1"/>
    <dgm:cxn modelId="{DA5F0897-9A2D-4FC0-84C4-52EEB6545093}" type="presOf" srcId="{32F4239B-EBA3-4A26-A3A8-24C914CBFFD0}" destId="{B074805C-A662-4BB9-A162-80F8A64301BD}" srcOrd="0" destOrd="0" presId="urn:microsoft.com/office/officeart/2005/8/layout/orgChart1"/>
    <dgm:cxn modelId="{7AFD3123-0764-4F90-A186-2F10E4D59396}" type="presOf" srcId="{1012E5E9-E997-421A-ABFD-B319A36FA46C}" destId="{F7343600-85C8-4CED-B839-7A9908897AD0}" srcOrd="0" destOrd="0" presId="urn:microsoft.com/office/officeart/2005/8/layout/orgChart1"/>
    <dgm:cxn modelId="{ACC64B84-B223-4E25-A39D-6A51A93125B6}" type="presOf" srcId="{757869CB-71FD-4CB0-88AF-FC4573265376}" destId="{BB338EB9-5CAA-41BD-A18A-193BE0AACCC8}" srcOrd="0" destOrd="0" presId="urn:microsoft.com/office/officeart/2005/8/layout/orgChart1"/>
    <dgm:cxn modelId="{94B66346-89C8-4BB2-90B1-C530FC588389}" type="presOf" srcId="{C17B148F-1293-4BC6-8EA3-CD7E9C1A19DC}" destId="{E43F6232-4931-46FF-A314-7177CB5AB121}" srcOrd="1" destOrd="0" presId="urn:microsoft.com/office/officeart/2005/8/layout/orgChart1"/>
    <dgm:cxn modelId="{3083E91E-41B7-4D3B-BFED-1736F070B9F6}" srcId="{C0A07C77-7ED5-4945-8843-2BCBEE7F4702}" destId="{C17B148F-1293-4BC6-8EA3-CD7E9C1A19DC}" srcOrd="0" destOrd="0" parTransId="{B3F39707-8EA6-4F02-B814-92B74B1B83BD}" sibTransId="{F36936D1-166B-4D0B-B21F-34D42E92AB5D}"/>
    <dgm:cxn modelId="{F32B5553-488C-4972-AEF4-B6A21812A60E}" type="presOf" srcId="{CD6ADC12-36DE-4E2A-8440-FE1C063B9C51}" destId="{47E08744-3B65-405A-848E-3743B38A74CF}" srcOrd="0" destOrd="0" presId="urn:microsoft.com/office/officeart/2005/8/layout/orgChart1"/>
    <dgm:cxn modelId="{0B40DF88-D7DE-4CE5-906A-E6427AC6B84A}" type="presOf" srcId="{8899D1FE-C0A1-4239-82D0-0F1C115E6E0D}" destId="{600CCDFE-F446-4B8D-B4F9-9EFD9400E453}" srcOrd="0" destOrd="0" presId="urn:microsoft.com/office/officeart/2005/8/layout/orgChart1"/>
    <dgm:cxn modelId="{BDE88F81-B1ED-4FCB-9894-535A74FC2821}" srcId="{A0982BB9-1F4A-448F-BCBE-BEFFC28575B8}" destId="{DDF34CAD-155E-4114-93F7-D71D372B25E1}" srcOrd="0" destOrd="0" parTransId="{776DAC40-CD24-43DE-9E40-FF540B82922E}" sibTransId="{60B69949-D6E0-4D35-BC8A-2D6E58A871E3}"/>
    <dgm:cxn modelId="{94B6867E-AFA7-46F2-A089-DD8A9224878F}" srcId="{C70B384C-5F99-492A-AA33-624F3213AA31}" destId="{9378D538-B71E-4409-A82D-ACA89D3A1079}" srcOrd="1" destOrd="0" parTransId="{5141B044-2817-4E27-BBD2-E5C6C5B5D83F}" sibTransId="{0CCEFF66-CD4F-439C-A450-9C82FC93A393}"/>
    <dgm:cxn modelId="{7F4B7812-6D3B-4CA9-99F9-45DB24B0657B}" type="presOf" srcId="{6058D4D3-0275-4A5D-80CB-07DB65A610C6}" destId="{69A45DEE-5BA7-493E-9806-DE872C891B3A}" srcOrd="0" destOrd="0" presId="urn:microsoft.com/office/officeart/2005/8/layout/orgChart1"/>
    <dgm:cxn modelId="{AB2F9DF4-4EE7-4E5A-8369-393B9967BB7F}" srcId="{16D9EECC-F290-4B68-BE03-52BC2F72BE8B}" destId="{2E27FB3E-DCCC-4771-BEF6-8C11AECB3381}" srcOrd="0" destOrd="0" parTransId="{20CD1017-B1CE-4828-B61D-6DB73CB9360B}" sibTransId="{9C34C54F-E0AE-4F2F-846F-2E787A49C1F3}"/>
    <dgm:cxn modelId="{9EC02986-2993-4816-A73F-4F25B5E0473B}" srcId="{1162109A-ECAA-43DA-AD23-5B82B67E2FC9}" destId="{0A7F6514-FED6-44B2-A1A3-744536CFABEF}" srcOrd="0" destOrd="0" parTransId="{32F4239B-EBA3-4A26-A3A8-24C914CBFFD0}" sibTransId="{A541A8EA-3CE0-44DB-BA28-E2FDADFD6BA2}"/>
    <dgm:cxn modelId="{A09E9DD8-B6A3-4CED-A953-2AD02C6D3CA7}" type="presOf" srcId="{5141B044-2817-4E27-BBD2-E5C6C5B5D83F}" destId="{42DDE2CE-6E67-42F8-897D-5D704D967BE9}" srcOrd="0" destOrd="0" presId="urn:microsoft.com/office/officeart/2005/8/layout/orgChart1"/>
    <dgm:cxn modelId="{D1FE6FC4-BC24-4F1E-B864-25344896AAF5}" type="presOf" srcId="{DFA7F645-9FB6-4461-96E7-ED3AE3D6F572}" destId="{EFBBD2EA-59AD-482B-9CE4-03E14DB737BA}" srcOrd="1" destOrd="0" presId="urn:microsoft.com/office/officeart/2005/8/layout/orgChart1"/>
    <dgm:cxn modelId="{97907ADC-E745-4D51-8655-2B4629DDB7B3}" type="presOf" srcId="{DE668692-E64E-4A9A-81EB-8944ABF43036}" destId="{F79CC6D5-3BB3-4012-AE34-3FA356B35BA3}" srcOrd="1" destOrd="0" presId="urn:microsoft.com/office/officeart/2005/8/layout/orgChart1"/>
    <dgm:cxn modelId="{DAF26A28-1B9A-410E-9FDB-5914AA1E2F64}" type="presParOf" srcId="{3C9C2950-1555-4496-8FAE-A118559ED0F3}" destId="{F6F66F05-FAD2-4F49-B7E2-C04A2137F219}" srcOrd="0" destOrd="0" presId="urn:microsoft.com/office/officeart/2005/8/layout/orgChart1"/>
    <dgm:cxn modelId="{3093251B-6CE2-4DF1-9D23-96CAE22F6E62}" type="presParOf" srcId="{F6F66F05-FAD2-4F49-B7E2-C04A2137F219}" destId="{D2279A2D-E37F-4C5D-A645-81CB6893D886}" srcOrd="0" destOrd="0" presId="urn:microsoft.com/office/officeart/2005/8/layout/orgChart1"/>
    <dgm:cxn modelId="{D4942090-3410-4916-BFC8-EEFDC8D03DC5}" type="presParOf" srcId="{D2279A2D-E37F-4C5D-A645-81CB6893D886}" destId="{40FE6ECB-A53A-47F1-B232-82A99177715E}" srcOrd="0" destOrd="0" presId="urn:microsoft.com/office/officeart/2005/8/layout/orgChart1"/>
    <dgm:cxn modelId="{9EA15320-6936-4CF9-AB97-80A842F8F9AF}" type="presParOf" srcId="{D2279A2D-E37F-4C5D-A645-81CB6893D886}" destId="{13546A6D-7ECB-420F-8209-E215640505D2}" srcOrd="1" destOrd="0" presId="urn:microsoft.com/office/officeart/2005/8/layout/orgChart1"/>
    <dgm:cxn modelId="{DBC60878-E383-467A-B2EE-2B109AF1A805}" type="presParOf" srcId="{F6F66F05-FAD2-4F49-B7E2-C04A2137F219}" destId="{EAA9659F-1584-473D-A6B4-C95E02AF8347}" srcOrd="1" destOrd="0" presId="urn:microsoft.com/office/officeart/2005/8/layout/orgChart1"/>
    <dgm:cxn modelId="{4E0285DC-0DBD-465B-A59B-7FDBB2371122}" type="presParOf" srcId="{EAA9659F-1584-473D-A6B4-C95E02AF8347}" destId="{A254989C-B1B6-4F12-9BD1-AEF20CE7EDE9}" srcOrd="0" destOrd="0" presId="urn:microsoft.com/office/officeart/2005/8/layout/orgChart1"/>
    <dgm:cxn modelId="{3848DEE4-D03E-425D-8EA7-8DEEB390F372}" type="presParOf" srcId="{EAA9659F-1584-473D-A6B4-C95E02AF8347}" destId="{6EC7CE57-31E5-4694-9C2A-0651156BFD67}" srcOrd="1" destOrd="0" presId="urn:microsoft.com/office/officeart/2005/8/layout/orgChart1"/>
    <dgm:cxn modelId="{42449AC5-CB7A-4D19-81B2-017657D9C4A7}" type="presParOf" srcId="{6EC7CE57-31E5-4694-9C2A-0651156BFD67}" destId="{C5993E00-36E0-489C-BC04-20BE0EC67E55}" srcOrd="0" destOrd="0" presId="urn:microsoft.com/office/officeart/2005/8/layout/orgChart1"/>
    <dgm:cxn modelId="{4B4893E0-C8A2-48D4-9955-90258D448698}" type="presParOf" srcId="{C5993E00-36E0-489C-BC04-20BE0EC67E55}" destId="{0727A194-322E-490D-A1B9-3F3553205D2B}" srcOrd="0" destOrd="0" presId="urn:microsoft.com/office/officeart/2005/8/layout/orgChart1"/>
    <dgm:cxn modelId="{C2DF67FF-CC13-4E5B-90FE-ACDDC1BBC7F2}" type="presParOf" srcId="{C5993E00-36E0-489C-BC04-20BE0EC67E55}" destId="{D67EF560-4E3A-47EB-9F40-285380710A23}" srcOrd="1" destOrd="0" presId="urn:microsoft.com/office/officeart/2005/8/layout/orgChart1"/>
    <dgm:cxn modelId="{F7E5F324-CB1C-4A0D-B9EA-CFBC2090B412}" type="presParOf" srcId="{6EC7CE57-31E5-4694-9C2A-0651156BFD67}" destId="{C04E1191-DC20-448C-B872-D589948E541A}" srcOrd="1" destOrd="0" presId="urn:microsoft.com/office/officeart/2005/8/layout/orgChart1"/>
    <dgm:cxn modelId="{04328DE2-5256-4F4E-8CDF-5A18FE1C64A0}" type="presParOf" srcId="{C04E1191-DC20-448C-B872-D589948E541A}" destId="{19E6788F-20B0-4BA4-8DE5-E595B94CCD91}" srcOrd="0" destOrd="0" presId="urn:microsoft.com/office/officeart/2005/8/layout/orgChart1"/>
    <dgm:cxn modelId="{505EEAFE-5C84-4DD6-ACB3-76048969A48B}" type="presParOf" srcId="{C04E1191-DC20-448C-B872-D589948E541A}" destId="{FCEECB6B-6117-4473-B5B1-039EBD3B8A87}" srcOrd="1" destOrd="0" presId="urn:microsoft.com/office/officeart/2005/8/layout/orgChart1"/>
    <dgm:cxn modelId="{4DDB30D9-3550-4659-9925-ABD497886ABC}" type="presParOf" srcId="{FCEECB6B-6117-4473-B5B1-039EBD3B8A87}" destId="{13434220-9829-48D9-985F-384467D68623}" srcOrd="0" destOrd="0" presId="urn:microsoft.com/office/officeart/2005/8/layout/orgChart1"/>
    <dgm:cxn modelId="{94663C28-CFFB-4391-A319-95A645BB218D}" type="presParOf" srcId="{13434220-9829-48D9-985F-384467D68623}" destId="{47EE20AD-3B67-4F42-8390-6D949EBCA1E7}" srcOrd="0" destOrd="0" presId="urn:microsoft.com/office/officeart/2005/8/layout/orgChart1"/>
    <dgm:cxn modelId="{E07AC1F3-6BFA-40F3-93CE-D4709A9F03FB}" type="presParOf" srcId="{13434220-9829-48D9-985F-384467D68623}" destId="{5CE00CE2-CE82-4496-B217-C05613CE58F4}" srcOrd="1" destOrd="0" presId="urn:microsoft.com/office/officeart/2005/8/layout/orgChart1"/>
    <dgm:cxn modelId="{FE69C217-AC09-4373-9026-635E73D47F1B}" type="presParOf" srcId="{FCEECB6B-6117-4473-B5B1-039EBD3B8A87}" destId="{F87094BB-A5C8-469A-8221-4D3CC2D76D95}" srcOrd="1" destOrd="0" presId="urn:microsoft.com/office/officeart/2005/8/layout/orgChart1"/>
    <dgm:cxn modelId="{5AC1D8DB-1212-4F02-B0E1-D560D60897FB}" type="presParOf" srcId="{F87094BB-A5C8-469A-8221-4D3CC2D76D95}" destId="{DDF80032-C545-4ACD-83C7-EA0C1A0095DA}" srcOrd="0" destOrd="0" presId="urn:microsoft.com/office/officeart/2005/8/layout/orgChart1"/>
    <dgm:cxn modelId="{BFBD1EAA-7BDD-4B0A-B7A2-CEF76111C088}" type="presParOf" srcId="{F87094BB-A5C8-469A-8221-4D3CC2D76D95}" destId="{05121FF1-C539-4A6E-AD10-98E4C89910C4}" srcOrd="1" destOrd="0" presId="urn:microsoft.com/office/officeart/2005/8/layout/orgChart1"/>
    <dgm:cxn modelId="{D3AA899B-7B83-4F64-B8B2-97DC5BA8CF84}" type="presParOf" srcId="{05121FF1-C539-4A6E-AD10-98E4C89910C4}" destId="{5F8DAAA0-D187-41CD-A298-C27E8C6E4E41}" srcOrd="0" destOrd="0" presId="urn:microsoft.com/office/officeart/2005/8/layout/orgChart1"/>
    <dgm:cxn modelId="{E232827B-852E-45C9-AB83-64ACA7122B94}" type="presParOf" srcId="{5F8DAAA0-D187-41CD-A298-C27E8C6E4E41}" destId="{3B3C6367-2C7D-447E-885E-0574D5341DBF}" srcOrd="0" destOrd="0" presId="urn:microsoft.com/office/officeart/2005/8/layout/orgChart1"/>
    <dgm:cxn modelId="{A9CE39F9-0BEB-41B2-9DBA-A8E5F35736A2}" type="presParOf" srcId="{5F8DAAA0-D187-41CD-A298-C27E8C6E4E41}" destId="{977380EA-2968-4AC1-B930-4DA375B45B59}" srcOrd="1" destOrd="0" presId="urn:microsoft.com/office/officeart/2005/8/layout/orgChart1"/>
    <dgm:cxn modelId="{A8D1AA8F-52AF-465E-AFB8-2D3FF9A1380E}" type="presParOf" srcId="{05121FF1-C539-4A6E-AD10-98E4C89910C4}" destId="{D41DDA93-4F7B-4AF1-BAF8-F885039C4765}" srcOrd="1" destOrd="0" presId="urn:microsoft.com/office/officeart/2005/8/layout/orgChart1"/>
    <dgm:cxn modelId="{B0DE9744-CC77-481F-BB76-F5ADBBFDD108}" type="presParOf" srcId="{D41DDA93-4F7B-4AF1-BAF8-F885039C4765}" destId="{4F03AD7D-3D78-4EE6-93D6-222671D00F99}" srcOrd="0" destOrd="0" presId="urn:microsoft.com/office/officeart/2005/8/layout/orgChart1"/>
    <dgm:cxn modelId="{0D15D9A8-7376-4800-999B-99354538C543}" type="presParOf" srcId="{D41DDA93-4F7B-4AF1-BAF8-F885039C4765}" destId="{DDA808F6-3931-4CDD-964D-25DCBC384D8B}" srcOrd="1" destOrd="0" presId="urn:microsoft.com/office/officeart/2005/8/layout/orgChart1"/>
    <dgm:cxn modelId="{F410AAF8-B263-46AB-A44E-6869811B4761}" type="presParOf" srcId="{DDA808F6-3931-4CDD-964D-25DCBC384D8B}" destId="{4B8D543A-00B9-4975-AEC2-FD2623148E74}" srcOrd="0" destOrd="0" presId="urn:microsoft.com/office/officeart/2005/8/layout/orgChart1"/>
    <dgm:cxn modelId="{21D8265B-4C47-47C6-928C-5DB65E62C674}" type="presParOf" srcId="{4B8D543A-00B9-4975-AEC2-FD2623148E74}" destId="{312E91FF-6E4C-4667-8217-2E9021782CDE}" srcOrd="0" destOrd="0" presId="urn:microsoft.com/office/officeart/2005/8/layout/orgChart1"/>
    <dgm:cxn modelId="{017EF040-8A62-4A00-92A7-6BB14F7B0A3E}" type="presParOf" srcId="{4B8D543A-00B9-4975-AEC2-FD2623148E74}" destId="{564E2126-27CC-4880-B0C2-ABA8588D1903}" srcOrd="1" destOrd="0" presId="urn:microsoft.com/office/officeart/2005/8/layout/orgChart1"/>
    <dgm:cxn modelId="{C746F325-B68B-4F5F-B08C-F19EA7FFF6DE}" type="presParOf" srcId="{DDA808F6-3931-4CDD-964D-25DCBC384D8B}" destId="{76A85EF8-1795-4313-931C-6B3CFB3BB702}" srcOrd="1" destOrd="0" presId="urn:microsoft.com/office/officeart/2005/8/layout/orgChart1"/>
    <dgm:cxn modelId="{9E4C3C70-1BCD-42C1-BE85-465F3BB3DC42}" type="presParOf" srcId="{76A85EF8-1795-4313-931C-6B3CFB3BB702}" destId="{47E08744-3B65-405A-848E-3743B38A74CF}" srcOrd="0" destOrd="0" presId="urn:microsoft.com/office/officeart/2005/8/layout/orgChart1"/>
    <dgm:cxn modelId="{BC932204-C757-43E3-B720-657D46EA430E}" type="presParOf" srcId="{76A85EF8-1795-4313-931C-6B3CFB3BB702}" destId="{59D594E3-E85F-4869-80C8-6ADB6FC1D2A1}" srcOrd="1" destOrd="0" presId="urn:microsoft.com/office/officeart/2005/8/layout/orgChart1"/>
    <dgm:cxn modelId="{E2B00A5E-F572-4E22-8E94-F17C34AD4272}" type="presParOf" srcId="{59D594E3-E85F-4869-80C8-6ADB6FC1D2A1}" destId="{C80E240F-3626-4C5F-A3A8-B160F1FD8CEE}" srcOrd="0" destOrd="0" presId="urn:microsoft.com/office/officeart/2005/8/layout/orgChart1"/>
    <dgm:cxn modelId="{5D073F45-6AAF-4B8C-BC87-C2933C7AF859}" type="presParOf" srcId="{C80E240F-3626-4C5F-A3A8-B160F1FD8CEE}" destId="{954F9593-F1EE-456F-8C7E-CAFBDCDC3D11}" srcOrd="0" destOrd="0" presId="urn:microsoft.com/office/officeart/2005/8/layout/orgChart1"/>
    <dgm:cxn modelId="{5BD1C2E5-48A5-455E-A9FE-6C2AF50E45D6}" type="presParOf" srcId="{C80E240F-3626-4C5F-A3A8-B160F1FD8CEE}" destId="{00F9B0E8-8E74-4F94-AC57-181A61DA3425}" srcOrd="1" destOrd="0" presId="urn:microsoft.com/office/officeart/2005/8/layout/orgChart1"/>
    <dgm:cxn modelId="{EF7D1132-A6E3-490F-B019-800CC8642023}" type="presParOf" srcId="{59D594E3-E85F-4869-80C8-6ADB6FC1D2A1}" destId="{9DE25B39-1F68-4A01-BC96-B2708680D83B}" srcOrd="1" destOrd="0" presId="urn:microsoft.com/office/officeart/2005/8/layout/orgChart1"/>
    <dgm:cxn modelId="{90F7D2A4-C16E-4D87-9C8C-34A5CDD04B45}" type="presParOf" srcId="{9DE25B39-1F68-4A01-BC96-B2708680D83B}" destId="{5AB3903E-25A3-42EE-B5AC-20E3AD02A0F7}" srcOrd="0" destOrd="0" presId="urn:microsoft.com/office/officeart/2005/8/layout/orgChart1"/>
    <dgm:cxn modelId="{C096D616-B3C4-4D88-8278-045E05EBA986}" type="presParOf" srcId="{9DE25B39-1F68-4A01-BC96-B2708680D83B}" destId="{BAD4D498-DD8B-4080-8003-8447D99136BE}" srcOrd="1" destOrd="0" presId="urn:microsoft.com/office/officeart/2005/8/layout/orgChart1"/>
    <dgm:cxn modelId="{5B67B6C3-99AB-49CB-B9B6-47A4206C3E94}" type="presParOf" srcId="{BAD4D498-DD8B-4080-8003-8447D99136BE}" destId="{E04796ED-510D-4773-B5C2-4CF703EBCBD9}" srcOrd="0" destOrd="0" presId="urn:microsoft.com/office/officeart/2005/8/layout/orgChart1"/>
    <dgm:cxn modelId="{D92EA886-93EF-4810-8802-1861C2EE2C2D}" type="presParOf" srcId="{E04796ED-510D-4773-B5C2-4CF703EBCBD9}" destId="{D3EC40E6-79A0-4514-9555-E9226E5445C3}" srcOrd="0" destOrd="0" presId="urn:microsoft.com/office/officeart/2005/8/layout/orgChart1"/>
    <dgm:cxn modelId="{8A4AD27D-A305-48D0-9426-B53E07F752DF}" type="presParOf" srcId="{E04796ED-510D-4773-B5C2-4CF703EBCBD9}" destId="{5E76185C-5874-4FBB-8326-71791EAF9D0C}" srcOrd="1" destOrd="0" presId="urn:microsoft.com/office/officeart/2005/8/layout/orgChart1"/>
    <dgm:cxn modelId="{756F960E-433B-4B7A-8C16-CF0CE7191CA6}" type="presParOf" srcId="{BAD4D498-DD8B-4080-8003-8447D99136BE}" destId="{BB7B5543-DEAE-4F76-916E-4CDB1EB38525}" srcOrd="1" destOrd="0" presId="urn:microsoft.com/office/officeart/2005/8/layout/orgChart1"/>
    <dgm:cxn modelId="{861087DF-550B-403E-917F-E8C4B7D30982}" type="presParOf" srcId="{BB7B5543-DEAE-4F76-916E-4CDB1EB38525}" destId="{A91699B4-0E55-4B5D-A93A-F699275E9404}" srcOrd="0" destOrd="0" presId="urn:microsoft.com/office/officeart/2005/8/layout/orgChart1"/>
    <dgm:cxn modelId="{C0AD9F37-A5FF-49FD-ACA2-F65EFF93C27B}" type="presParOf" srcId="{BB7B5543-DEAE-4F76-916E-4CDB1EB38525}" destId="{042A6EA1-9BC6-4E13-9EB2-96987ACBF1C8}" srcOrd="1" destOrd="0" presId="urn:microsoft.com/office/officeart/2005/8/layout/orgChart1"/>
    <dgm:cxn modelId="{56B94013-9DE3-421E-B977-81D4F7B2CDE7}" type="presParOf" srcId="{042A6EA1-9BC6-4E13-9EB2-96987ACBF1C8}" destId="{371B199B-0388-4AC3-BD3D-1FA1D79334F5}" srcOrd="0" destOrd="0" presId="urn:microsoft.com/office/officeart/2005/8/layout/orgChart1"/>
    <dgm:cxn modelId="{526A54E3-CD27-43EA-94CA-15FA054F9D2E}" type="presParOf" srcId="{371B199B-0388-4AC3-BD3D-1FA1D79334F5}" destId="{BEE85C47-8BD3-40E6-9591-5D5441C9451F}" srcOrd="0" destOrd="0" presId="urn:microsoft.com/office/officeart/2005/8/layout/orgChart1"/>
    <dgm:cxn modelId="{D2E54E08-13E5-4C1C-A4C9-EC86DC00BD17}" type="presParOf" srcId="{371B199B-0388-4AC3-BD3D-1FA1D79334F5}" destId="{10F2D079-8344-440C-8687-1470D040DF99}" srcOrd="1" destOrd="0" presId="urn:microsoft.com/office/officeart/2005/8/layout/orgChart1"/>
    <dgm:cxn modelId="{A8DDFEBA-EBD5-424F-BF7A-DF3E78C1A9FB}" type="presParOf" srcId="{042A6EA1-9BC6-4E13-9EB2-96987ACBF1C8}" destId="{43C5809D-C0E1-42A3-9DBE-91CBBA759C65}" srcOrd="1" destOrd="0" presId="urn:microsoft.com/office/officeart/2005/8/layout/orgChart1"/>
    <dgm:cxn modelId="{AD96A498-2DD8-46E2-A86C-64B8DD7532A6}" type="presParOf" srcId="{43C5809D-C0E1-42A3-9DBE-91CBBA759C65}" destId="{B074805C-A662-4BB9-A162-80F8A64301BD}" srcOrd="0" destOrd="0" presId="urn:microsoft.com/office/officeart/2005/8/layout/orgChart1"/>
    <dgm:cxn modelId="{65B65F2F-CC53-4F53-9442-D2F0B7563E87}" type="presParOf" srcId="{43C5809D-C0E1-42A3-9DBE-91CBBA759C65}" destId="{5694C473-5B6F-479A-825C-5329A1A6E7F4}" srcOrd="1" destOrd="0" presId="urn:microsoft.com/office/officeart/2005/8/layout/orgChart1"/>
    <dgm:cxn modelId="{C0E125F8-4E58-4C0E-813B-BD45CEC501C0}" type="presParOf" srcId="{5694C473-5B6F-479A-825C-5329A1A6E7F4}" destId="{403A1195-A57F-4CF1-BC63-522451A3C0EC}" srcOrd="0" destOrd="0" presId="urn:microsoft.com/office/officeart/2005/8/layout/orgChart1"/>
    <dgm:cxn modelId="{AB869F29-E209-46D6-889F-57086D34BA02}" type="presParOf" srcId="{403A1195-A57F-4CF1-BC63-522451A3C0EC}" destId="{F0BFD3F8-4139-4272-B6A7-AF3DBF7FFDC0}" srcOrd="0" destOrd="0" presId="urn:microsoft.com/office/officeart/2005/8/layout/orgChart1"/>
    <dgm:cxn modelId="{6A0C9B00-1EF7-4544-B225-E3648AC3CC01}" type="presParOf" srcId="{403A1195-A57F-4CF1-BC63-522451A3C0EC}" destId="{319B4FC3-B1FF-4DD8-8AAD-2AF66497D056}" srcOrd="1" destOrd="0" presId="urn:microsoft.com/office/officeart/2005/8/layout/orgChart1"/>
    <dgm:cxn modelId="{655A2761-C6C2-4E53-961B-C58811B5B638}" type="presParOf" srcId="{5694C473-5B6F-479A-825C-5329A1A6E7F4}" destId="{9ADF05B3-A0A7-401A-AA68-E741A3278CD9}" srcOrd="1" destOrd="0" presId="urn:microsoft.com/office/officeart/2005/8/layout/orgChart1"/>
    <dgm:cxn modelId="{A2183C21-0191-4D0C-BBA4-4B9ED161E8EA}" type="presParOf" srcId="{9ADF05B3-A0A7-401A-AA68-E741A3278CD9}" destId="{E0784846-69A9-42DD-80B3-A87E104253E6}" srcOrd="0" destOrd="0" presId="urn:microsoft.com/office/officeart/2005/8/layout/orgChart1"/>
    <dgm:cxn modelId="{D22B5598-24C5-4393-8BF8-9636E9CCE7B0}" type="presParOf" srcId="{9ADF05B3-A0A7-401A-AA68-E741A3278CD9}" destId="{6AE5B14C-0A9B-4EA6-BE87-6CA4C1895E7F}" srcOrd="1" destOrd="0" presId="urn:microsoft.com/office/officeart/2005/8/layout/orgChart1"/>
    <dgm:cxn modelId="{218926FD-0D1C-49B4-A1C2-7A27611EB2A6}" type="presParOf" srcId="{6AE5B14C-0A9B-4EA6-BE87-6CA4C1895E7F}" destId="{AAC4577A-F8FA-4B86-AC8A-3E5DF645B223}" srcOrd="0" destOrd="0" presId="urn:microsoft.com/office/officeart/2005/8/layout/orgChart1"/>
    <dgm:cxn modelId="{F3D7DB36-B147-4747-BA3C-935BDACE0C26}" type="presParOf" srcId="{AAC4577A-F8FA-4B86-AC8A-3E5DF645B223}" destId="{F6A130FC-5954-48D9-8E93-1B60DD2FA234}" srcOrd="0" destOrd="0" presId="urn:microsoft.com/office/officeart/2005/8/layout/orgChart1"/>
    <dgm:cxn modelId="{17AECA9B-7045-44FE-A311-6222599F35A8}" type="presParOf" srcId="{AAC4577A-F8FA-4B86-AC8A-3E5DF645B223}" destId="{247B62DD-3524-40DA-B1B7-BF077AF1DE90}" srcOrd="1" destOrd="0" presId="urn:microsoft.com/office/officeart/2005/8/layout/orgChart1"/>
    <dgm:cxn modelId="{3588892F-FC77-4441-8F09-A9D49CEB3822}" type="presParOf" srcId="{6AE5B14C-0A9B-4EA6-BE87-6CA4C1895E7F}" destId="{1BEBE9A7-F028-4AE7-B229-81870BFDC4A5}" srcOrd="1" destOrd="0" presId="urn:microsoft.com/office/officeart/2005/8/layout/orgChart1"/>
    <dgm:cxn modelId="{29D53948-99BA-4915-92A1-EE7547C80A88}" type="presParOf" srcId="{6AE5B14C-0A9B-4EA6-BE87-6CA4C1895E7F}" destId="{58C8D013-B7F0-42F5-992E-FDED369D1673}" srcOrd="2" destOrd="0" presId="urn:microsoft.com/office/officeart/2005/8/layout/orgChart1"/>
    <dgm:cxn modelId="{2D09DE8F-16B4-4951-A894-C718A5CB3E46}" type="presParOf" srcId="{5694C473-5B6F-479A-825C-5329A1A6E7F4}" destId="{DC547F94-5B40-48E4-B1FB-820AA6790E59}" srcOrd="2" destOrd="0" presId="urn:microsoft.com/office/officeart/2005/8/layout/orgChart1"/>
    <dgm:cxn modelId="{8B132C32-A62A-4175-9282-FFBE4352DA76}" type="presParOf" srcId="{042A6EA1-9BC6-4E13-9EB2-96987ACBF1C8}" destId="{A2C16AE6-9EF7-42B3-9675-2ACDA99F937B}" srcOrd="2" destOrd="0" presId="urn:microsoft.com/office/officeart/2005/8/layout/orgChart1"/>
    <dgm:cxn modelId="{B580F57D-E0CB-47FB-BBB6-048FD35A728B}" type="presParOf" srcId="{BAD4D498-DD8B-4080-8003-8447D99136BE}" destId="{16ECBE1C-06F9-433A-A6A9-54BFB14E7467}" srcOrd="2" destOrd="0" presId="urn:microsoft.com/office/officeart/2005/8/layout/orgChart1"/>
    <dgm:cxn modelId="{A5F14030-F633-4F00-B757-65BC209010D3}" type="presParOf" srcId="{59D594E3-E85F-4869-80C8-6ADB6FC1D2A1}" destId="{4E59CF94-B565-4D80-916C-F8FEE342634A}" srcOrd="2" destOrd="0" presId="urn:microsoft.com/office/officeart/2005/8/layout/orgChart1"/>
    <dgm:cxn modelId="{1A5BCA85-1986-4924-957E-5C048180316D}" type="presParOf" srcId="{DDA808F6-3931-4CDD-964D-25DCBC384D8B}" destId="{2F8424CF-F41F-410C-9D7B-3B255016DD1B}" srcOrd="2" destOrd="0" presId="urn:microsoft.com/office/officeart/2005/8/layout/orgChart1"/>
    <dgm:cxn modelId="{1F95FF16-598B-47E4-BC6F-8909A4930E5A}" type="presParOf" srcId="{05121FF1-C539-4A6E-AD10-98E4C89910C4}" destId="{5B8AEAC1-977D-4859-89A4-6E6212EE7E49}" srcOrd="2" destOrd="0" presId="urn:microsoft.com/office/officeart/2005/8/layout/orgChart1"/>
    <dgm:cxn modelId="{7AF3423F-4113-4C36-AB77-431D7470629D}" type="presParOf" srcId="{FCEECB6B-6117-4473-B5B1-039EBD3B8A87}" destId="{7D5C13F1-53AB-4DAA-99C9-DDDB8829D053}" srcOrd="2" destOrd="0" presId="urn:microsoft.com/office/officeart/2005/8/layout/orgChart1"/>
    <dgm:cxn modelId="{91040E6F-74E2-45E5-8856-6DEC955AB2A7}" type="presParOf" srcId="{6EC7CE57-31E5-4694-9C2A-0651156BFD67}" destId="{2101EE2A-78AF-485B-A660-D8656812C570}" srcOrd="2" destOrd="0" presId="urn:microsoft.com/office/officeart/2005/8/layout/orgChart1"/>
    <dgm:cxn modelId="{5A746613-AA7F-416E-84D5-A3743280776A}" type="presParOf" srcId="{2101EE2A-78AF-485B-A660-D8656812C570}" destId="{36CA5097-8B5A-464B-B6C5-732A3B14767B}" srcOrd="0" destOrd="0" presId="urn:microsoft.com/office/officeart/2005/8/layout/orgChart1"/>
    <dgm:cxn modelId="{F40EFB7E-5699-4733-9264-8E518B401CD2}" type="presParOf" srcId="{2101EE2A-78AF-485B-A660-D8656812C570}" destId="{5657B433-BD97-4430-8782-35A4772CFD3A}" srcOrd="1" destOrd="0" presId="urn:microsoft.com/office/officeart/2005/8/layout/orgChart1"/>
    <dgm:cxn modelId="{AD6F6A90-2742-4692-9399-7439C08D8FA6}" type="presParOf" srcId="{5657B433-BD97-4430-8782-35A4772CFD3A}" destId="{51A23D29-A6FA-44E3-A4A0-50F4E189EE9F}" srcOrd="0" destOrd="0" presId="urn:microsoft.com/office/officeart/2005/8/layout/orgChart1"/>
    <dgm:cxn modelId="{4A30F0DD-6AF8-47E1-AB27-05BFE4717E38}" type="presParOf" srcId="{51A23D29-A6FA-44E3-A4A0-50F4E189EE9F}" destId="{C1A7FF8A-7F06-42D8-B7E1-37FF38EF1C72}" srcOrd="0" destOrd="0" presId="urn:microsoft.com/office/officeart/2005/8/layout/orgChart1"/>
    <dgm:cxn modelId="{008CA4E7-5366-4AFB-832E-02C3584DA9BC}" type="presParOf" srcId="{51A23D29-A6FA-44E3-A4A0-50F4E189EE9F}" destId="{F79CC6D5-3BB3-4012-AE34-3FA356B35BA3}" srcOrd="1" destOrd="0" presId="urn:microsoft.com/office/officeart/2005/8/layout/orgChart1"/>
    <dgm:cxn modelId="{78EBFD8D-A01B-4793-81F1-534142616112}" type="presParOf" srcId="{5657B433-BD97-4430-8782-35A4772CFD3A}" destId="{3998E054-F033-417F-BCFE-8A27098800DC}" srcOrd="1" destOrd="0" presId="urn:microsoft.com/office/officeart/2005/8/layout/orgChart1"/>
    <dgm:cxn modelId="{CAEAD388-0110-4740-9894-C6A8828A8D45}" type="presParOf" srcId="{5657B433-BD97-4430-8782-35A4772CFD3A}" destId="{1AF52903-2921-498E-A135-192F7F4FBAFD}" srcOrd="2" destOrd="0" presId="urn:microsoft.com/office/officeart/2005/8/layout/orgChart1"/>
    <dgm:cxn modelId="{ED890856-8A78-40A2-B211-5B45D374FB09}" type="presParOf" srcId="{EAA9659F-1584-473D-A6B4-C95E02AF8347}" destId="{42DDE2CE-6E67-42F8-897D-5D704D967BE9}" srcOrd="2" destOrd="0" presId="urn:microsoft.com/office/officeart/2005/8/layout/orgChart1"/>
    <dgm:cxn modelId="{3C326B62-704A-4A80-A46D-B2EDA07F2D90}" type="presParOf" srcId="{EAA9659F-1584-473D-A6B4-C95E02AF8347}" destId="{D3E8D0E9-A67A-43D3-88F6-EE7D99789452}" srcOrd="3" destOrd="0" presId="urn:microsoft.com/office/officeart/2005/8/layout/orgChart1"/>
    <dgm:cxn modelId="{411CFFE2-74C7-4D57-BCF8-AF5F69E4A9E0}" type="presParOf" srcId="{D3E8D0E9-A67A-43D3-88F6-EE7D99789452}" destId="{37FC025B-4C85-418F-A470-F235D3B13C15}" srcOrd="0" destOrd="0" presId="urn:microsoft.com/office/officeart/2005/8/layout/orgChart1"/>
    <dgm:cxn modelId="{EA636663-DB17-44FF-B687-ACA4350749A4}" type="presParOf" srcId="{37FC025B-4C85-418F-A470-F235D3B13C15}" destId="{EA3675E8-90D9-49DE-9D70-E8402111C2F0}" srcOrd="0" destOrd="0" presId="urn:microsoft.com/office/officeart/2005/8/layout/orgChart1"/>
    <dgm:cxn modelId="{6483C832-BBCF-4E08-AB40-48112245E23B}" type="presParOf" srcId="{37FC025B-4C85-418F-A470-F235D3B13C15}" destId="{014B8A25-326C-4D35-9A1C-3A70B04D43D9}" srcOrd="1" destOrd="0" presId="urn:microsoft.com/office/officeart/2005/8/layout/orgChart1"/>
    <dgm:cxn modelId="{13A7C227-8FC5-4661-A5A4-CA8151026AC4}" type="presParOf" srcId="{D3E8D0E9-A67A-43D3-88F6-EE7D99789452}" destId="{F5A89891-57CE-4C71-A409-D837238D018F}" srcOrd="1" destOrd="0" presId="urn:microsoft.com/office/officeart/2005/8/layout/orgChart1"/>
    <dgm:cxn modelId="{6A8CF963-FE86-40C9-BA6E-2A57360B3094}" type="presParOf" srcId="{D3E8D0E9-A67A-43D3-88F6-EE7D99789452}" destId="{DA99E1EA-EE40-4C62-9AE0-18D1B814AD00}" srcOrd="2" destOrd="0" presId="urn:microsoft.com/office/officeart/2005/8/layout/orgChart1"/>
    <dgm:cxn modelId="{BCBBE701-7A12-4B9B-9AB9-B9C4AE845502}" type="presParOf" srcId="{EAA9659F-1584-473D-A6B4-C95E02AF8347}" destId="{1B4EDB79-AE96-48D7-A2ED-9F1186620A57}" srcOrd="4" destOrd="0" presId="urn:microsoft.com/office/officeart/2005/8/layout/orgChart1"/>
    <dgm:cxn modelId="{E21203EF-0648-461F-8518-E09BBE26E9B6}" type="presParOf" srcId="{EAA9659F-1584-473D-A6B4-C95E02AF8347}" destId="{8FF2DBB9-B049-4699-A518-26A6F7B527DF}" srcOrd="5" destOrd="0" presId="urn:microsoft.com/office/officeart/2005/8/layout/orgChart1"/>
    <dgm:cxn modelId="{BD69AF05-2D31-4C91-BC20-4187D00E224E}" type="presParOf" srcId="{8FF2DBB9-B049-4699-A518-26A6F7B527DF}" destId="{C68BA0B0-B442-48F4-8374-F3B54200BC59}" srcOrd="0" destOrd="0" presId="urn:microsoft.com/office/officeart/2005/8/layout/orgChart1"/>
    <dgm:cxn modelId="{20D98158-3F4C-4AAF-B092-1C9F3C0F3694}" type="presParOf" srcId="{C68BA0B0-B442-48F4-8374-F3B54200BC59}" destId="{F7343600-85C8-4CED-B839-7A9908897AD0}" srcOrd="0" destOrd="0" presId="urn:microsoft.com/office/officeart/2005/8/layout/orgChart1"/>
    <dgm:cxn modelId="{CB4D6F4F-2E2E-42E9-B14A-0333C7A5D61D}" type="presParOf" srcId="{C68BA0B0-B442-48F4-8374-F3B54200BC59}" destId="{B4722E30-99F4-493A-9EDB-000972238E91}" srcOrd="1" destOrd="0" presId="urn:microsoft.com/office/officeart/2005/8/layout/orgChart1"/>
    <dgm:cxn modelId="{05966719-D77D-45DA-89BF-CCDBD61C0503}" type="presParOf" srcId="{8FF2DBB9-B049-4699-A518-26A6F7B527DF}" destId="{6CAF8F92-B9E1-4C86-BF94-A25F2D09820C}" srcOrd="1" destOrd="0" presId="urn:microsoft.com/office/officeart/2005/8/layout/orgChart1"/>
    <dgm:cxn modelId="{23D8DC60-2A7D-477A-90C9-2B9FA014BE08}" type="presParOf" srcId="{6CAF8F92-B9E1-4C86-BF94-A25F2D09820C}" destId="{BB610CC3-50AF-464B-923A-7C7A5205DDAA}" srcOrd="0" destOrd="0" presId="urn:microsoft.com/office/officeart/2005/8/layout/orgChart1"/>
    <dgm:cxn modelId="{29C370DA-5FB3-497B-A32E-D8D2D71950D0}" type="presParOf" srcId="{6CAF8F92-B9E1-4C86-BF94-A25F2D09820C}" destId="{74118543-C500-4929-8B85-C8549C1965AA}" srcOrd="1" destOrd="0" presId="urn:microsoft.com/office/officeart/2005/8/layout/orgChart1"/>
    <dgm:cxn modelId="{9350E0BC-875D-45ED-AA98-147DDAC94E97}" type="presParOf" srcId="{74118543-C500-4929-8B85-C8549C1965AA}" destId="{A1505032-CA11-4FF7-A1F4-18F8CBCACB9C}" srcOrd="0" destOrd="0" presId="urn:microsoft.com/office/officeart/2005/8/layout/orgChart1"/>
    <dgm:cxn modelId="{23274599-0663-46B7-9ED3-03A824EE78A4}" type="presParOf" srcId="{A1505032-CA11-4FF7-A1F4-18F8CBCACB9C}" destId="{FB6A07B8-7104-4FA6-8537-574CEC6E868A}" srcOrd="0" destOrd="0" presId="urn:microsoft.com/office/officeart/2005/8/layout/orgChart1"/>
    <dgm:cxn modelId="{D82DF91A-6277-47ED-80FD-579145906B41}" type="presParOf" srcId="{A1505032-CA11-4FF7-A1F4-18F8CBCACB9C}" destId="{EFBBD2EA-59AD-482B-9CE4-03E14DB737BA}" srcOrd="1" destOrd="0" presId="urn:microsoft.com/office/officeart/2005/8/layout/orgChart1"/>
    <dgm:cxn modelId="{E832EE5B-A8CE-4D9A-9A22-19C804C53063}" type="presParOf" srcId="{74118543-C500-4929-8B85-C8549C1965AA}" destId="{7406951D-284A-485C-9E44-C71BDB193BA9}" srcOrd="1" destOrd="0" presId="urn:microsoft.com/office/officeart/2005/8/layout/orgChart1"/>
    <dgm:cxn modelId="{327AB187-6A84-4405-B101-24B7CA5C7582}" type="presParOf" srcId="{7406951D-284A-485C-9E44-C71BDB193BA9}" destId="{769092A4-A710-4E75-8C4D-A12F4D78B287}" srcOrd="0" destOrd="0" presId="urn:microsoft.com/office/officeart/2005/8/layout/orgChart1"/>
    <dgm:cxn modelId="{3D691ABD-C317-4FA7-8D5E-FDB837C2DA6A}" type="presParOf" srcId="{7406951D-284A-485C-9E44-C71BDB193BA9}" destId="{F36B12E9-D27A-4E64-976D-A584465FC671}" srcOrd="1" destOrd="0" presId="urn:microsoft.com/office/officeart/2005/8/layout/orgChart1"/>
    <dgm:cxn modelId="{6A44F9D6-C714-41A1-A2F8-22343FCD2885}" type="presParOf" srcId="{F36B12E9-D27A-4E64-976D-A584465FC671}" destId="{3C8CCA39-E52E-4AA8-AA9E-7CDBCDABB056}" srcOrd="0" destOrd="0" presId="urn:microsoft.com/office/officeart/2005/8/layout/orgChart1"/>
    <dgm:cxn modelId="{FAB1B9AD-8A8D-460B-ABCD-50E1BEA214A4}" type="presParOf" srcId="{3C8CCA39-E52E-4AA8-AA9E-7CDBCDABB056}" destId="{F90850A6-DF41-451E-8F23-4B7F8DEAA2DF}" srcOrd="0" destOrd="0" presId="urn:microsoft.com/office/officeart/2005/8/layout/orgChart1"/>
    <dgm:cxn modelId="{ED9A42A3-578C-4259-B0D0-807D09291084}" type="presParOf" srcId="{3C8CCA39-E52E-4AA8-AA9E-7CDBCDABB056}" destId="{685238DB-77FE-40B9-B076-2135DBD7BDCC}" srcOrd="1" destOrd="0" presId="urn:microsoft.com/office/officeart/2005/8/layout/orgChart1"/>
    <dgm:cxn modelId="{1320860C-4EFA-415D-81EB-84A8ACF6EAED}" type="presParOf" srcId="{F36B12E9-D27A-4E64-976D-A584465FC671}" destId="{C5D40F29-F156-490B-AB20-4715CA4B9124}" srcOrd="1" destOrd="0" presId="urn:microsoft.com/office/officeart/2005/8/layout/orgChart1"/>
    <dgm:cxn modelId="{16559A18-9605-40EF-B9BF-FA0EF9218ED0}" type="presParOf" srcId="{C5D40F29-F156-490B-AB20-4715CA4B9124}" destId="{69A45DEE-5BA7-493E-9806-DE872C891B3A}" srcOrd="0" destOrd="0" presId="urn:microsoft.com/office/officeart/2005/8/layout/orgChart1"/>
    <dgm:cxn modelId="{425DC7A8-D641-4519-905B-1EC4E82B8AAC}" type="presParOf" srcId="{C5D40F29-F156-490B-AB20-4715CA4B9124}" destId="{370F0924-8387-4E13-B0B2-A6E8FF1C450C}" srcOrd="1" destOrd="0" presId="urn:microsoft.com/office/officeart/2005/8/layout/orgChart1"/>
    <dgm:cxn modelId="{FC544053-C6F4-47B0-AA61-2BFB509AA96A}" type="presParOf" srcId="{370F0924-8387-4E13-B0B2-A6E8FF1C450C}" destId="{72EFFB3C-6F41-4A31-8CA5-28ABF94DB506}" srcOrd="0" destOrd="0" presId="urn:microsoft.com/office/officeart/2005/8/layout/orgChart1"/>
    <dgm:cxn modelId="{EFA5CE63-6298-4BA5-BCEF-86CC93220C1A}" type="presParOf" srcId="{72EFFB3C-6F41-4A31-8CA5-28ABF94DB506}" destId="{600CCDFE-F446-4B8D-B4F9-9EFD9400E453}" srcOrd="0" destOrd="0" presId="urn:microsoft.com/office/officeart/2005/8/layout/orgChart1"/>
    <dgm:cxn modelId="{1CB67837-7EC2-4022-AB99-D023C5809781}" type="presParOf" srcId="{72EFFB3C-6F41-4A31-8CA5-28ABF94DB506}" destId="{00D235D9-0F84-4E57-84D5-A88D89F520DC}" srcOrd="1" destOrd="0" presId="urn:microsoft.com/office/officeart/2005/8/layout/orgChart1"/>
    <dgm:cxn modelId="{984B78BA-D79F-4B91-B249-DF7C907B9804}" type="presParOf" srcId="{370F0924-8387-4E13-B0B2-A6E8FF1C450C}" destId="{B9EE676B-FBA6-4AE6-B0C8-5824843EC385}" srcOrd="1" destOrd="0" presId="urn:microsoft.com/office/officeart/2005/8/layout/orgChart1"/>
    <dgm:cxn modelId="{BA3822C5-ADD5-46A0-99BD-6238A5BF85F6}" type="presParOf" srcId="{370F0924-8387-4E13-B0B2-A6E8FF1C450C}" destId="{63E05AE0-F5D5-4F29-8F74-EFFDF950761F}" srcOrd="2" destOrd="0" presId="urn:microsoft.com/office/officeart/2005/8/layout/orgChart1"/>
    <dgm:cxn modelId="{95DC7468-44BB-4EF7-BC58-767D0B443CB7}" type="presParOf" srcId="{C5D40F29-F156-490B-AB20-4715CA4B9124}" destId="{EED1DC2E-F210-47AF-AFB4-4FD79E45A66E}" srcOrd="2" destOrd="0" presId="urn:microsoft.com/office/officeart/2005/8/layout/orgChart1"/>
    <dgm:cxn modelId="{8324165B-7F6E-4119-B58D-3E0B70E50E6C}" type="presParOf" srcId="{C5D40F29-F156-490B-AB20-4715CA4B9124}" destId="{62BB8624-B81A-4205-9A8B-3D3B9724CEAB}" srcOrd="3" destOrd="0" presId="urn:microsoft.com/office/officeart/2005/8/layout/orgChart1"/>
    <dgm:cxn modelId="{76222B49-E85F-4D9E-AE18-0E7BBF7B0E2B}" type="presParOf" srcId="{62BB8624-B81A-4205-9A8B-3D3B9724CEAB}" destId="{4C50A820-9DD3-44C6-B547-5B796068E102}" srcOrd="0" destOrd="0" presId="urn:microsoft.com/office/officeart/2005/8/layout/orgChart1"/>
    <dgm:cxn modelId="{ECD19F5D-D528-4E4F-91FE-3D882690AE57}" type="presParOf" srcId="{4C50A820-9DD3-44C6-B547-5B796068E102}" destId="{32F9E847-9C99-499C-9E61-5498C20B4873}" srcOrd="0" destOrd="0" presId="urn:microsoft.com/office/officeart/2005/8/layout/orgChart1"/>
    <dgm:cxn modelId="{439A3972-551A-486D-A0D7-F3EC85BE14BB}" type="presParOf" srcId="{4C50A820-9DD3-44C6-B547-5B796068E102}" destId="{AA802407-71E6-466E-8083-E73ECE1DDAEE}" srcOrd="1" destOrd="0" presId="urn:microsoft.com/office/officeart/2005/8/layout/orgChart1"/>
    <dgm:cxn modelId="{CED27E72-2A87-4E8E-90BF-0A81935B365E}" type="presParOf" srcId="{62BB8624-B81A-4205-9A8B-3D3B9724CEAB}" destId="{C20761DC-91F5-4709-8083-01F6DAB2FD01}" srcOrd="1" destOrd="0" presId="urn:microsoft.com/office/officeart/2005/8/layout/orgChart1"/>
    <dgm:cxn modelId="{307BC45C-3F64-4747-AEFD-980F6FF27CB8}" type="presParOf" srcId="{C20761DC-91F5-4709-8083-01F6DAB2FD01}" destId="{09AA6115-F4D7-4D34-B0FC-504F2D83FD15}" srcOrd="0" destOrd="0" presId="urn:microsoft.com/office/officeart/2005/8/layout/orgChart1"/>
    <dgm:cxn modelId="{EA57533F-2FCB-40D4-BC5A-C0B856F0A715}" type="presParOf" srcId="{C20761DC-91F5-4709-8083-01F6DAB2FD01}" destId="{FD2E1B00-DD6B-4B6E-9572-001C2BB7B486}" srcOrd="1" destOrd="0" presId="urn:microsoft.com/office/officeart/2005/8/layout/orgChart1"/>
    <dgm:cxn modelId="{7E2F2119-95DE-4B6B-BB8B-3D0764C481B6}" type="presParOf" srcId="{FD2E1B00-DD6B-4B6E-9572-001C2BB7B486}" destId="{F8908C91-49C0-43AC-93A4-3CEFC081F311}" srcOrd="0" destOrd="0" presId="urn:microsoft.com/office/officeart/2005/8/layout/orgChart1"/>
    <dgm:cxn modelId="{34FA5B28-A93A-446C-9695-AD1F259D4FC8}" type="presParOf" srcId="{F8908C91-49C0-43AC-93A4-3CEFC081F311}" destId="{726A7752-BD4E-4D27-90B8-5E6B72FA4EE7}" srcOrd="0" destOrd="0" presId="urn:microsoft.com/office/officeart/2005/8/layout/orgChart1"/>
    <dgm:cxn modelId="{46D1A2F3-789C-4474-82D5-C4C4928755C0}" type="presParOf" srcId="{F8908C91-49C0-43AC-93A4-3CEFC081F311}" destId="{01C9E53B-4B01-47B5-86A3-71D079410274}" srcOrd="1" destOrd="0" presId="urn:microsoft.com/office/officeart/2005/8/layout/orgChart1"/>
    <dgm:cxn modelId="{75401ACA-A63A-4656-95D5-462A82307D9E}" type="presParOf" srcId="{FD2E1B00-DD6B-4B6E-9572-001C2BB7B486}" destId="{0EE1B7E9-3415-420C-BA20-79CB965AB7D1}" srcOrd="1" destOrd="0" presId="urn:microsoft.com/office/officeart/2005/8/layout/orgChart1"/>
    <dgm:cxn modelId="{0D9AE426-596F-4E98-8F7C-29C744BB0127}" type="presParOf" srcId="{0EE1B7E9-3415-420C-BA20-79CB965AB7D1}" destId="{A50AD235-233F-4C35-9450-EF972DC61B5B}" srcOrd="0" destOrd="0" presId="urn:microsoft.com/office/officeart/2005/8/layout/orgChart1"/>
    <dgm:cxn modelId="{59473622-36BE-4B1F-A1BD-F2A7D583DE72}" type="presParOf" srcId="{0EE1B7E9-3415-420C-BA20-79CB965AB7D1}" destId="{CFEB6F58-3D50-462D-A2B0-048FACF46B5D}" srcOrd="1" destOrd="0" presId="urn:microsoft.com/office/officeart/2005/8/layout/orgChart1"/>
    <dgm:cxn modelId="{7A9A4CA1-4914-46FA-AF31-1966881BEFC5}" type="presParOf" srcId="{CFEB6F58-3D50-462D-A2B0-048FACF46B5D}" destId="{6916D402-1EDC-4359-BCB1-B1C6FEC8BDE3}" srcOrd="0" destOrd="0" presId="urn:microsoft.com/office/officeart/2005/8/layout/orgChart1"/>
    <dgm:cxn modelId="{A157EA72-0C29-4877-8E96-56EF67F778BA}" type="presParOf" srcId="{6916D402-1EDC-4359-BCB1-B1C6FEC8BDE3}" destId="{5D5F80D3-82D2-4904-A604-E8210E354C42}" srcOrd="0" destOrd="0" presId="urn:microsoft.com/office/officeart/2005/8/layout/orgChart1"/>
    <dgm:cxn modelId="{81CFECF9-9568-4E58-836A-165F36596382}" type="presParOf" srcId="{6916D402-1EDC-4359-BCB1-B1C6FEC8BDE3}" destId="{7E8C9F43-7D9D-4FC6-889C-1DFCFC589018}" srcOrd="1" destOrd="0" presId="urn:microsoft.com/office/officeart/2005/8/layout/orgChart1"/>
    <dgm:cxn modelId="{3446FEDB-8228-4BE6-A69E-54044829CBD8}" type="presParOf" srcId="{CFEB6F58-3D50-462D-A2B0-048FACF46B5D}" destId="{489ECEF2-5D57-4630-8958-7685B287E63D}" srcOrd="1" destOrd="0" presId="urn:microsoft.com/office/officeart/2005/8/layout/orgChart1"/>
    <dgm:cxn modelId="{681A16D0-C9EC-479C-A5FF-08E7C18CCC61}" type="presParOf" srcId="{489ECEF2-5D57-4630-8958-7685B287E63D}" destId="{D533F837-3344-4A64-A6A5-CB4B947129EC}" srcOrd="0" destOrd="0" presId="urn:microsoft.com/office/officeart/2005/8/layout/orgChart1"/>
    <dgm:cxn modelId="{8E6BD312-C3EF-4AA0-8AC9-626BF020A619}" type="presParOf" srcId="{489ECEF2-5D57-4630-8958-7685B287E63D}" destId="{0175B82C-FE01-4CD7-B96E-E7E97B36600F}" srcOrd="1" destOrd="0" presId="urn:microsoft.com/office/officeart/2005/8/layout/orgChart1"/>
    <dgm:cxn modelId="{7B5B8DCF-F869-4930-A712-98D89D0EE0E0}" type="presParOf" srcId="{0175B82C-FE01-4CD7-B96E-E7E97B36600F}" destId="{89257DE9-1971-4E5E-AE84-104F1865FA78}" srcOrd="0" destOrd="0" presId="urn:microsoft.com/office/officeart/2005/8/layout/orgChart1"/>
    <dgm:cxn modelId="{B4FA74F3-6AE6-4F02-949D-7CF82E00CF7C}" type="presParOf" srcId="{89257DE9-1971-4E5E-AE84-104F1865FA78}" destId="{AAE9A594-E281-4528-AC42-B9533A472153}" srcOrd="0" destOrd="0" presId="urn:microsoft.com/office/officeart/2005/8/layout/orgChart1"/>
    <dgm:cxn modelId="{8400A239-74BF-4A26-B1D6-04F597494D58}" type="presParOf" srcId="{89257DE9-1971-4E5E-AE84-104F1865FA78}" destId="{C3C18FBD-4490-4A84-8F5C-B419B6B6CFEA}" srcOrd="1" destOrd="0" presId="urn:microsoft.com/office/officeart/2005/8/layout/orgChart1"/>
    <dgm:cxn modelId="{E68E8D88-CA6F-4869-B490-8D144A047CB3}" type="presParOf" srcId="{0175B82C-FE01-4CD7-B96E-E7E97B36600F}" destId="{BA05AF7C-2CB3-46B4-9321-D58154FB2F59}" srcOrd="1" destOrd="0" presId="urn:microsoft.com/office/officeart/2005/8/layout/orgChart1"/>
    <dgm:cxn modelId="{F876AEC6-5DA9-43C9-829F-1BFD2B90B12F}" type="presParOf" srcId="{0175B82C-FE01-4CD7-B96E-E7E97B36600F}" destId="{6E88E002-4AF7-4067-AAFB-9D888D585C00}" srcOrd="2" destOrd="0" presId="urn:microsoft.com/office/officeart/2005/8/layout/orgChart1"/>
    <dgm:cxn modelId="{35AB0452-2279-4BEC-84F3-7246D5A44A1C}" type="presParOf" srcId="{CFEB6F58-3D50-462D-A2B0-048FACF46B5D}" destId="{2366B980-8968-4604-8AD9-ABF2A33D6EE8}" srcOrd="2" destOrd="0" presId="urn:microsoft.com/office/officeart/2005/8/layout/orgChart1"/>
    <dgm:cxn modelId="{AE832B77-0BFD-4C6A-946A-19442386D31E}" type="presParOf" srcId="{FD2E1B00-DD6B-4B6E-9572-001C2BB7B486}" destId="{F4C1A78F-8BB5-440B-A535-72AEF59AF9B8}" srcOrd="2" destOrd="0" presId="urn:microsoft.com/office/officeart/2005/8/layout/orgChart1"/>
    <dgm:cxn modelId="{0C9EFE8A-2E10-412F-8661-D7DF4463704A}" type="presParOf" srcId="{C20761DC-91F5-4709-8083-01F6DAB2FD01}" destId="{EBFC6C6D-24DC-4DC7-983B-A95A360E5E02}" srcOrd="2" destOrd="0" presId="urn:microsoft.com/office/officeart/2005/8/layout/orgChart1"/>
    <dgm:cxn modelId="{FE5C58B2-C670-4661-94C4-0DDBE0189978}" type="presParOf" srcId="{C20761DC-91F5-4709-8083-01F6DAB2FD01}" destId="{3FA4E4EF-6752-4C66-9C1A-30B4665657C6}" srcOrd="3" destOrd="0" presId="urn:microsoft.com/office/officeart/2005/8/layout/orgChart1"/>
    <dgm:cxn modelId="{AB870810-25A8-437E-BCFA-1AF0699F60BE}" type="presParOf" srcId="{3FA4E4EF-6752-4C66-9C1A-30B4665657C6}" destId="{24EBF52C-01F4-4E9B-9803-36525502083C}" srcOrd="0" destOrd="0" presId="urn:microsoft.com/office/officeart/2005/8/layout/orgChart1"/>
    <dgm:cxn modelId="{B6483871-0553-46F4-B277-172BD579D5F2}" type="presParOf" srcId="{24EBF52C-01F4-4E9B-9803-36525502083C}" destId="{9AB1EF8E-0DE1-41C0-8079-CD1256A8A5F2}" srcOrd="0" destOrd="0" presId="urn:microsoft.com/office/officeart/2005/8/layout/orgChart1"/>
    <dgm:cxn modelId="{574FFB6B-C798-4C35-AB5A-A339D335BAEF}" type="presParOf" srcId="{24EBF52C-01F4-4E9B-9803-36525502083C}" destId="{B14599E9-6917-4822-A2E7-5C5B032FDDB5}" srcOrd="1" destOrd="0" presId="urn:microsoft.com/office/officeart/2005/8/layout/orgChart1"/>
    <dgm:cxn modelId="{19D2643D-6442-4DFC-A253-9E754489CFC2}" type="presParOf" srcId="{3FA4E4EF-6752-4C66-9C1A-30B4665657C6}" destId="{C2D5679A-7EEF-4803-A6F1-95C3A0EDC813}" srcOrd="1" destOrd="0" presId="urn:microsoft.com/office/officeart/2005/8/layout/orgChart1"/>
    <dgm:cxn modelId="{8E752CCD-BC15-4821-A117-92BA71FCAABF}" type="presParOf" srcId="{3FA4E4EF-6752-4C66-9C1A-30B4665657C6}" destId="{8F462763-C3AC-490B-9537-A57F4FE4280E}" srcOrd="2" destOrd="0" presId="urn:microsoft.com/office/officeart/2005/8/layout/orgChart1"/>
    <dgm:cxn modelId="{1F0C8F50-C2B1-404C-93D8-CECCD001FC76}" type="presParOf" srcId="{C20761DC-91F5-4709-8083-01F6DAB2FD01}" destId="{BB338EB9-5CAA-41BD-A18A-193BE0AACCC8}" srcOrd="4" destOrd="0" presId="urn:microsoft.com/office/officeart/2005/8/layout/orgChart1"/>
    <dgm:cxn modelId="{99A69274-894B-47E6-9057-90CB04D181E3}" type="presParOf" srcId="{C20761DC-91F5-4709-8083-01F6DAB2FD01}" destId="{BAECC904-54B9-4153-8AFF-04DA4CF9AE30}" srcOrd="5" destOrd="0" presId="urn:microsoft.com/office/officeart/2005/8/layout/orgChart1"/>
    <dgm:cxn modelId="{F24927D8-1281-4ECB-9B32-DA408E18EDE0}" type="presParOf" srcId="{BAECC904-54B9-4153-8AFF-04DA4CF9AE30}" destId="{8D760063-7186-40F4-97C3-C04DCAC9F234}" srcOrd="0" destOrd="0" presId="urn:microsoft.com/office/officeart/2005/8/layout/orgChart1"/>
    <dgm:cxn modelId="{18EB7A1E-AF90-4F96-9429-D586B2BA229D}" type="presParOf" srcId="{8D760063-7186-40F4-97C3-C04DCAC9F234}" destId="{70FEC73D-616B-4E00-B296-8E32EF5BA8DD}" srcOrd="0" destOrd="0" presId="urn:microsoft.com/office/officeart/2005/8/layout/orgChart1"/>
    <dgm:cxn modelId="{5B140213-6A3D-4771-B04D-251D5B05A30C}" type="presParOf" srcId="{8D760063-7186-40F4-97C3-C04DCAC9F234}" destId="{2B670F35-54D1-43AD-B712-3047F84EBA11}" srcOrd="1" destOrd="0" presId="urn:microsoft.com/office/officeart/2005/8/layout/orgChart1"/>
    <dgm:cxn modelId="{7D8BA3B0-188E-4766-9E8C-DADDBFB1300D}" type="presParOf" srcId="{BAECC904-54B9-4153-8AFF-04DA4CF9AE30}" destId="{26F8C994-7051-4F87-BC41-E3A18024F061}" srcOrd="1" destOrd="0" presId="urn:microsoft.com/office/officeart/2005/8/layout/orgChart1"/>
    <dgm:cxn modelId="{99C7EE6C-5864-4497-9814-CD5F4DC076CD}" type="presParOf" srcId="{26F8C994-7051-4F87-BC41-E3A18024F061}" destId="{DE534242-9706-4FF6-9F0F-16ED9CDA1E61}" srcOrd="0" destOrd="0" presId="urn:microsoft.com/office/officeart/2005/8/layout/orgChart1"/>
    <dgm:cxn modelId="{0DD0752D-7F64-4CE9-9D5F-8093E73B8472}" type="presParOf" srcId="{26F8C994-7051-4F87-BC41-E3A18024F061}" destId="{F12207DB-8197-4B10-A017-93AD6622487E}" srcOrd="1" destOrd="0" presId="urn:microsoft.com/office/officeart/2005/8/layout/orgChart1"/>
    <dgm:cxn modelId="{BF845702-CD7F-4B5F-B578-31101BF0E148}" type="presParOf" srcId="{F12207DB-8197-4B10-A017-93AD6622487E}" destId="{6DF65BEC-27DE-46E7-8561-A6D8A566754D}" srcOrd="0" destOrd="0" presId="urn:microsoft.com/office/officeart/2005/8/layout/orgChart1"/>
    <dgm:cxn modelId="{6C4C84FF-ADAC-40BF-9D8C-572949CD52C6}" type="presParOf" srcId="{6DF65BEC-27DE-46E7-8561-A6D8A566754D}" destId="{F92AC87D-5237-47B1-9649-49EB295D2F9A}" srcOrd="0" destOrd="0" presId="urn:microsoft.com/office/officeart/2005/8/layout/orgChart1"/>
    <dgm:cxn modelId="{DCCE8D03-878D-4743-BA42-F9BB85E239A1}" type="presParOf" srcId="{6DF65BEC-27DE-46E7-8561-A6D8A566754D}" destId="{17903469-433D-4610-8DB6-3232B296050E}" srcOrd="1" destOrd="0" presId="urn:microsoft.com/office/officeart/2005/8/layout/orgChart1"/>
    <dgm:cxn modelId="{B8543F12-F8D2-4341-BC47-5C9A56AB02B4}" type="presParOf" srcId="{F12207DB-8197-4B10-A017-93AD6622487E}" destId="{2994FEE3-C3CB-4058-80E9-C323C294B1CF}" srcOrd="1" destOrd="0" presId="urn:microsoft.com/office/officeart/2005/8/layout/orgChart1"/>
    <dgm:cxn modelId="{8A18F0FB-7396-426B-9328-6A846801732B}" type="presParOf" srcId="{2994FEE3-C3CB-4058-80E9-C323C294B1CF}" destId="{B5611581-65A0-4C4E-815C-CB7CE20D311B}" srcOrd="0" destOrd="0" presId="urn:microsoft.com/office/officeart/2005/8/layout/orgChart1"/>
    <dgm:cxn modelId="{253E014C-D9B8-47D7-A237-7F9D3E4495C7}" type="presParOf" srcId="{2994FEE3-C3CB-4058-80E9-C323C294B1CF}" destId="{CDDCC0E2-4502-4FDE-8EA0-15C043A7B873}" srcOrd="1" destOrd="0" presId="urn:microsoft.com/office/officeart/2005/8/layout/orgChart1"/>
    <dgm:cxn modelId="{E2DB2984-232F-450A-94EF-FEB5DBADB25A}" type="presParOf" srcId="{CDDCC0E2-4502-4FDE-8EA0-15C043A7B873}" destId="{EE9D9D75-2F0C-415B-8446-5C691F648A11}" srcOrd="0" destOrd="0" presId="urn:microsoft.com/office/officeart/2005/8/layout/orgChart1"/>
    <dgm:cxn modelId="{6C6CAA21-06B3-42C5-8C66-142DF9D8DC2C}" type="presParOf" srcId="{EE9D9D75-2F0C-415B-8446-5C691F648A11}" destId="{6F40A73E-CBA9-4402-95E9-FD708CD16F1F}" srcOrd="0" destOrd="0" presId="urn:microsoft.com/office/officeart/2005/8/layout/orgChart1"/>
    <dgm:cxn modelId="{E7874392-37DC-4E02-A117-4FF2496D0CAF}" type="presParOf" srcId="{EE9D9D75-2F0C-415B-8446-5C691F648A11}" destId="{E43F6232-4931-46FF-A314-7177CB5AB121}" srcOrd="1" destOrd="0" presId="urn:microsoft.com/office/officeart/2005/8/layout/orgChart1"/>
    <dgm:cxn modelId="{54953F85-E726-4AD1-B952-606AE69377A2}" type="presParOf" srcId="{CDDCC0E2-4502-4FDE-8EA0-15C043A7B873}" destId="{6FAE1227-6862-4CFF-B98D-1EE2C6FB3534}" srcOrd="1" destOrd="0" presId="urn:microsoft.com/office/officeart/2005/8/layout/orgChart1"/>
    <dgm:cxn modelId="{20F49C40-59DD-4873-AF8C-BA320F67A966}" type="presParOf" srcId="{CDDCC0E2-4502-4FDE-8EA0-15C043A7B873}" destId="{05FBA211-E4B4-4E0D-8A34-98D4BCB83B54}" srcOrd="2" destOrd="0" presId="urn:microsoft.com/office/officeart/2005/8/layout/orgChart1"/>
    <dgm:cxn modelId="{7D8993E4-2BB8-42BC-A0F3-B49FE1301178}" type="presParOf" srcId="{F12207DB-8197-4B10-A017-93AD6622487E}" destId="{D50F7DD2-90DC-4C89-AD8A-9EBC8238D934}" srcOrd="2" destOrd="0" presId="urn:microsoft.com/office/officeart/2005/8/layout/orgChart1"/>
    <dgm:cxn modelId="{3895AA75-23B2-468C-9F4C-D975DB285768}" type="presParOf" srcId="{BAECC904-54B9-4153-8AFF-04DA4CF9AE30}" destId="{2A49A87A-EE8E-4C46-BFE2-533DE3CC254A}" srcOrd="2" destOrd="0" presId="urn:microsoft.com/office/officeart/2005/8/layout/orgChart1"/>
    <dgm:cxn modelId="{BE51D9EF-02E2-4262-BB8F-58534DEB4144}" type="presParOf" srcId="{62BB8624-B81A-4205-9A8B-3D3B9724CEAB}" destId="{953E9AFC-AA52-4D4E-9341-FBD1DC2B7673}" srcOrd="2" destOrd="0" presId="urn:microsoft.com/office/officeart/2005/8/layout/orgChart1"/>
    <dgm:cxn modelId="{EF576D6D-E200-4711-9F15-BA21F549D763}" type="presParOf" srcId="{F36B12E9-D27A-4E64-976D-A584465FC671}" destId="{AA375201-92A6-4B30-A535-4EBE851D6760}" srcOrd="2" destOrd="0" presId="urn:microsoft.com/office/officeart/2005/8/layout/orgChart1"/>
    <dgm:cxn modelId="{362358A8-3A74-4CB1-8063-5238B10C938F}" type="presParOf" srcId="{74118543-C500-4929-8B85-C8549C1965AA}" destId="{4411A1BE-24D7-4894-8FD8-D4D5E7E16DDD}" srcOrd="2" destOrd="0" presId="urn:microsoft.com/office/officeart/2005/8/layout/orgChart1"/>
    <dgm:cxn modelId="{E4B67454-6FAC-41B2-B3C1-04D388CD599C}" type="presParOf" srcId="{8FF2DBB9-B049-4699-A518-26A6F7B527DF}" destId="{EE7E5CEC-9A1B-4637-9C56-6C44952FB011}" srcOrd="2" destOrd="0" presId="urn:microsoft.com/office/officeart/2005/8/layout/orgChart1"/>
    <dgm:cxn modelId="{FCBC2B47-70E6-42CE-B06A-D98319F3867F}" type="presParOf" srcId="{F6F66F05-FAD2-4F49-B7E2-C04A2137F219}" destId="{329A0C31-85A3-42C3-B2F3-0EB1EE40B37C}" srcOrd="2" destOrd="0" presId="urn:microsoft.com/office/officeart/2005/8/layout/orgChart1"/>
    <dgm:cxn modelId="{75EF07AC-5AB4-48AB-B25E-5E33322D742C}" type="presParOf" srcId="{3C9C2950-1555-4496-8FAE-A118559ED0F3}" destId="{ADFAD942-2BB3-494C-8B41-072C1DC5031A}" srcOrd="1" destOrd="0" presId="urn:microsoft.com/office/officeart/2005/8/layout/orgChart1"/>
    <dgm:cxn modelId="{B7078857-4A6C-4F6E-8885-85344397E77A}" type="presParOf" srcId="{ADFAD942-2BB3-494C-8B41-072C1DC5031A}" destId="{119F3736-20B3-469E-BC35-F6B4E6DBDBE0}" srcOrd="0" destOrd="0" presId="urn:microsoft.com/office/officeart/2005/8/layout/orgChart1"/>
    <dgm:cxn modelId="{07815732-B84D-4882-B1A5-281DBF63C641}" type="presParOf" srcId="{119F3736-20B3-469E-BC35-F6B4E6DBDBE0}" destId="{6B9637D3-C659-4698-9D75-688343E742AF}" srcOrd="0" destOrd="0" presId="urn:microsoft.com/office/officeart/2005/8/layout/orgChart1"/>
    <dgm:cxn modelId="{24A6266B-E117-4E8D-820F-6FAE9191D9BD}" type="presParOf" srcId="{119F3736-20B3-469E-BC35-F6B4E6DBDBE0}" destId="{3F0B1720-7352-40C9-B22B-60508F2E9598}" srcOrd="1" destOrd="0" presId="urn:microsoft.com/office/officeart/2005/8/layout/orgChart1"/>
    <dgm:cxn modelId="{7ED38274-D054-48BD-B692-5C489E2D7FEB}" type="presParOf" srcId="{ADFAD942-2BB3-494C-8B41-072C1DC5031A}" destId="{63D44C6F-4C33-4CD2-A5C1-20CB0B27F0E6}" srcOrd="1" destOrd="0" presId="urn:microsoft.com/office/officeart/2005/8/layout/orgChart1"/>
    <dgm:cxn modelId="{F4F7443D-E39E-4E40-8581-9EB92834F933}" type="presParOf" srcId="{ADFAD942-2BB3-494C-8B41-072C1DC5031A}" destId="{9378BE4F-B19E-439F-B9CF-149A23F0AB5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11581-65A0-4C4E-815C-CB7CE20D311B}">
      <dsp:nvSpPr>
        <dsp:cNvPr id="0" name=""/>
        <dsp:cNvSpPr/>
      </dsp:nvSpPr>
      <dsp:spPr>
        <a:xfrm>
          <a:off x="7573801" y="3749288"/>
          <a:ext cx="91440" cy="15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34242-9706-4FF6-9F0F-16ED9CDA1E61}">
      <dsp:nvSpPr>
        <dsp:cNvPr id="0" name=""/>
        <dsp:cNvSpPr/>
      </dsp:nvSpPr>
      <dsp:spPr>
        <a:xfrm>
          <a:off x="7573801" y="3229427"/>
          <a:ext cx="91440" cy="15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338EB9-5CAA-41BD-A18A-193BE0AACCC8}">
      <dsp:nvSpPr>
        <dsp:cNvPr id="0" name=""/>
        <dsp:cNvSpPr/>
      </dsp:nvSpPr>
      <dsp:spPr>
        <a:xfrm>
          <a:off x="6207853" y="2709567"/>
          <a:ext cx="1411668" cy="153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624"/>
              </a:lnTo>
              <a:lnTo>
                <a:pt x="1411668" y="76624"/>
              </a:lnTo>
              <a:lnTo>
                <a:pt x="1411668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C6C6D-24DC-4DC7-983B-A95A360E5E02}">
      <dsp:nvSpPr>
        <dsp:cNvPr id="0" name=""/>
        <dsp:cNvSpPr/>
      </dsp:nvSpPr>
      <dsp:spPr>
        <a:xfrm>
          <a:off x="6162133" y="2709567"/>
          <a:ext cx="91440" cy="15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33F837-3344-4A64-A6A5-CB4B947129EC}">
      <dsp:nvSpPr>
        <dsp:cNvPr id="0" name=""/>
        <dsp:cNvSpPr/>
      </dsp:nvSpPr>
      <dsp:spPr>
        <a:xfrm>
          <a:off x="4750464" y="3899501"/>
          <a:ext cx="91440" cy="15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AD235-233F-4C35-9450-EF972DC61B5B}">
      <dsp:nvSpPr>
        <dsp:cNvPr id="0" name=""/>
        <dsp:cNvSpPr/>
      </dsp:nvSpPr>
      <dsp:spPr>
        <a:xfrm>
          <a:off x="4750464" y="3229427"/>
          <a:ext cx="91440" cy="15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AA6115-F4D7-4D34-B0FC-504F2D83FD15}">
      <dsp:nvSpPr>
        <dsp:cNvPr id="0" name=""/>
        <dsp:cNvSpPr/>
      </dsp:nvSpPr>
      <dsp:spPr>
        <a:xfrm>
          <a:off x="4796184" y="2709567"/>
          <a:ext cx="1411668" cy="153550"/>
        </a:xfrm>
        <a:custGeom>
          <a:avLst/>
          <a:gdLst/>
          <a:ahLst/>
          <a:cxnLst/>
          <a:rect l="0" t="0" r="0" b="0"/>
          <a:pathLst>
            <a:path>
              <a:moveTo>
                <a:pt x="1411668" y="0"/>
              </a:moveTo>
              <a:lnTo>
                <a:pt x="1411668" y="76624"/>
              </a:lnTo>
              <a:lnTo>
                <a:pt x="0" y="76624"/>
              </a:lnTo>
              <a:lnTo>
                <a:pt x="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1DC2E-F210-47AF-AFB4-4FD79E45A66E}">
      <dsp:nvSpPr>
        <dsp:cNvPr id="0" name=""/>
        <dsp:cNvSpPr/>
      </dsp:nvSpPr>
      <dsp:spPr>
        <a:xfrm>
          <a:off x="5501711" y="2189348"/>
          <a:ext cx="706141" cy="153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624"/>
              </a:lnTo>
              <a:lnTo>
                <a:pt x="706141" y="76624"/>
              </a:lnTo>
              <a:lnTo>
                <a:pt x="706141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A45DEE-5BA7-493E-9806-DE872C891B3A}">
      <dsp:nvSpPr>
        <dsp:cNvPr id="0" name=""/>
        <dsp:cNvSpPr/>
      </dsp:nvSpPr>
      <dsp:spPr>
        <a:xfrm>
          <a:off x="4795570" y="2189348"/>
          <a:ext cx="706141" cy="153550"/>
        </a:xfrm>
        <a:custGeom>
          <a:avLst/>
          <a:gdLst/>
          <a:ahLst/>
          <a:cxnLst/>
          <a:rect l="0" t="0" r="0" b="0"/>
          <a:pathLst>
            <a:path>
              <a:moveTo>
                <a:pt x="706141" y="0"/>
              </a:moveTo>
              <a:lnTo>
                <a:pt x="706141" y="76624"/>
              </a:lnTo>
              <a:lnTo>
                <a:pt x="0" y="76624"/>
              </a:lnTo>
              <a:lnTo>
                <a:pt x="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9092A4-A710-4E75-8C4D-A12F4D78B287}">
      <dsp:nvSpPr>
        <dsp:cNvPr id="0" name=""/>
        <dsp:cNvSpPr/>
      </dsp:nvSpPr>
      <dsp:spPr>
        <a:xfrm>
          <a:off x="5455991" y="1669129"/>
          <a:ext cx="91440" cy="15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610CC3-50AF-464B-923A-7C7A5205DDAA}">
      <dsp:nvSpPr>
        <dsp:cNvPr id="0" name=""/>
        <dsp:cNvSpPr/>
      </dsp:nvSpPr>
      <dsp:spPr>
        <a:xfrm>
          <a:off x="5455991" y="1148910"/>
          <a:ext cx="91440" cy="15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EDB79-AE96-48D7-A2ED-9F1186620A57}">
      <dsp:nvSpPr>
        <dsp:cNvPr id="0" name=""/>
        <dsp:cNvSpPr/>
      </dsp:nvSpPr>
      <dsp:spPr>
        <a:xfrm>
          <a:off x="4089428" y="628691"/>
          <a:ext cx="1412283" cy="153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49"/>
              </a:lnTo>
              <a:lnTo>
                <a:pt x="1412283" y="76549"/>
              </a:lnTo>
              <a:lnTo>
                <a:pt x="1412283" y="1535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DDE2CE-6E67-42F8-897D-5D704D967BE9}">
      <dsp:nvSpPr>
        <dsp:cNvPr id="0" name=""/>
        <dsp:cNvSpPr/>
      </dsp:nvSpPr>
      <dsp:spPr>
        <a:xfrm>
          <a:off x="4043708" y="628691"/>
          <a:ext cx="91440" cy="15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CA5097-8B5A-464B-B6C5-732A3B14767B}">
      <dsp:nvSpPr>
        <dsp:cNvPr id="0" name=""/>
        <dsp:cNvSpPr/>
      </dsp:nvSpPr>
      <dsp:spPr>
        <a:xfrm>
          <a:off x="1919908" y="975757"/>
          <a:ext cx="757236" cy="173153"/>
        </a:xfrm>
        <a:custGeom>
          <a:avLst/>
          <a:gdLst/>
          <a:ahLst/>
          <a:cxnLst/>
          <a:rect l="0" t="0" r="0" b="0"/>
          <a:pathLst>
            <a:path>
              <a:moveTo>
                <a:pt x="757236" y="173153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784846-69A9-42DD-80B3-A87E104253E6}">
      <dsp:nvSpPr>
        <dsp:cNvPr id="0" name=""/>
        <dsp:cNvSpPr/>
      </dsp:nvSpPr>
      <dsp:spPr>
        <a:xfrm>
          <a:off x="2623036" y="5047321"/>
          <a:ext cx="91440" cy="15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74805C-A662-4BB9-A162-80F8A64301BD}">
      <dsp:nvSpPr>
        <dsp:cNvPr id="0" name=""/>
        <dsp:cNvSpPr/>
      </dsp:nvSpPr>
      <dsp:spPr>
        <a:xfrm>
          <a:off x="2623036" y="4527460"/>
          <a:ext cx="91440" cy="15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1699B4-0E55-4B5D-A93A-F699275E9404}">
      <dsp:nvSpPr>
        <dsp:cNvPr id="0" name=""/>
        <dsp:cNvSpPr/>
      </dsp:nvSpPr>
      <dsp:spPr>
        <a:xfrm>
          <a:off x="2623028" y="4007065"/>
          <a:ext cx="91440" cy="1540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7309"/>
              </a:lnTo>
              <a:lnTo>
                <a:pt x="45728" y="77309"/>
              </a:lnTo>
              <a:lnTo>
                <a:pt x="45728" y="1540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B3903E-25A3-42EE-B5AC-20E3AD02A0F7}">
      <dsp:nvSpPr>
        <dsp:cNvPr id="0" name=""/>
        <dsp:cNvSpPr/>
      </dsp:nvSpPr>
      <dsp:spPr>
        <a:xfrm>
          <a:off x="2623028" y="3486846"/>
          <a:ext cx="91440" cy="15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E08744-3B65-405A-848E-3743B38A74CF}">
      <dsp:nvSpPr>
        <dsp:cNvPr id="0" name=""/>
        <dsp:cNvSpPr/>
      </dsp:nvSpPr>
      <dsp:spPr>
        <a:xfrm>
          <a:off x="2623028" y="2966627"/>
          <a:ext cx="91440" cy="15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03AD7D-3D78-4EE6-93D6-222671D00F99}">
      <dsp:nvSpPr>
        <dsp:cNvPr id="0" name=""/>
        <dsp:cNvSpPr/>
      </dsp:nvSpPr>
      <dsp:spPr>
        <a:xfrm>
          <a:off x="2623028" y="2245060"/>
          <a:ext cx="91440" cy="15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80032-C545-4ACD-83C7-EA0C1A0095DA}">
      <dsp:nvSpPr>
        <dsp:cNvPr id="0" name=""/>
        <dsp:cNvSpPr/>
      </dsp:nvSpPr>
      <dsp:spPr>
        <a:xfrm>
          <a:off x="2623028" y="1724841"/>
          <a:ext cx="91440" cy="15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788F-20B0-4BA4-8DE5-E595B94CCD91}">
      <dsp:nvSpPr>
        <dsp:cNvPr id="0" name=""/>
        <dsp:cNvSpPr/>
      </dsp:nvSpPr>
      <dsp:spPr>
        <a:xfrm>
          <a:off x="2623028" y="1148910"/>
          <a:ext cx="91440" cy="209262"/>
        </a:xfrm>
        <a:custGeom>
          <a:avLst/>
          <a:gdLst/>
          <a:ahLst/>
          <a:cxnLst/>
          <a:rect l="0" t="0" r="0" b="0"/>
          <a:pathLst>
            <a:path>
              <a:moveTo>
                <a:pt x="54116" y="0"/>
              </a:moveTo>
              <a:lnTo>
                <a:pt x="54116" y="132486"/>
              </a:lnTo>
              <a:lnTo>
                <a:pt x="45720" y="132486"/>
              </a:lnTo>
              <a:lnTo>
                <a:pt x="45720" y="209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4989C-B1B6-4F12-9BD1-AEF20CE7EDE9}">
      <dsp:nvSpPr>
        <dsp:cNvPr id="0" name=""/>
        <dsp:cNvSpPr/>
      </dsp:nvSpPr>
      <dsp:spPr>
        <a:xfrm>
          <a:off x="2677145" y="628691"/>
          <a:ext cx="1412283" cy="153550"/>
        </a:xfrm>
        <a:custGeom>
          <a:avLst/>
          <a:gdLst/>
          <a:ahLst/>
          <a:cxnLst/>
          <a:rect l="0" t="0" r="0" b="0"/>
          <a:pathLst>
            <a:path>
              <a:moveTo>
                <a:pt x="1412283" y="0"/>
              </a:moveTo>
              <a:lnTo>
                <a:pt x="1412283" y="76549"/>
              </a:lnTo>
              <a:lnTo>
                <a:pt x="0" y="76549"/>
              </a:lnTo>
              <a:lnTo>
                <a:pt x="0" y="1535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E6ECB-A53A-47F1-B232-82A99177715E}">
      <dsp:nvSpPr>
        <dsp:cNvPr id="0" name=""/>
        <dsp:cNvSpPr/>
      </dsp:nvSpPr>
      <dsp:spPr>
        <a:xfrm>
          <a:off x="2396970" y="6333"/>
          <a:ext cx="3384916" cy="622357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الفاضح المخل بالحياء</a:t>
          </a:r>
          <a:endParaRPr lang="ar-SA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96970" y="6333"/>
        <a:ext cx="3384916" cy="622357"/>
      </dsp:txXfrm>
    </dsp:sp>
    <dsp:sp modelId="{0727A194-322E-490D-A1B9-3F3553205D2B}">
      <dsp:nvSpPr>
        <dsp:cNvPr id="0" name=""/>
        <dsp:cNvSpPr/>
      </dsp:nvSpPr>
      <dsp:spPr>
        <a:xfrm>
          <a:off x="2048004" y="782241"/>
          <a:ext cx="1258282" cy="36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معيار الإخلال بالحياء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48004" y="782241"/>
        <a:ext cx="1258282" cy="366668"/>
      </dsp:txXfrm>
    </dsp:sp>
    <dsp:sp modelId="{47EE20AD-3B67-4F42-8390-6D949EBCA1E7}">
      <dsp:nvSpPr>
        <dsp:cNvPr id="0" name=""/>
        <dsp:cNvSpPr/>
      </dsp:nvSpPr>
      <dsp:spPr>
        <a:xfrm>
          <a:off x="2039607" y="1358172"/>
          <a:ext cx="1258282" cy="36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الشعور العام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39607" y="1358172"/>
        <a:ext cx="1258282" cy="366668"/>
      </dsp:txXfrm>
    </dsp:sp>
    <dsp:sp modelId="{3B3C6367-2C7D-447E-885E-0574D5341DBF}">
      <dsp:nvSpPr>
        <dsp:cNvPr id="0" name=""/>
        <dsp:cNvSpPr/>
      </dsp:nvSpPr>
      <dsp:spPr>
        <a:xfrm>
          <a:off x="2039607" y="1878391"/>
          <a:ext cx="1258282" cy="36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فكرة نسبية تختلف باختلاف الأماكن والأزمنة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39607" y="1878391"/>
        <a:ext cx="1258282" cy="366668"/>
      </dsp:txXfrm>
    </dsp:sp>
    <dsp:sp modelId="{312E91FF-6E4C-4667-8217-2E9021782CDE}">
      <dsp:nvSpPr>
        <dsp:cNvPr id="0" name=""/>
        <dsp:cNvSpPr/>
      </dsp:nvSpPr>
      <dsp:spPr>
        <a:xfrm>
          <a:off x="2039607" y="2398610"/>
          <a:ext cx="1258282" cy="5680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أساسه مجموعة من القيم الأخلاقية والدينية والتقاليد والآداب الاجتماعية التي تسود المجتمع</a:t>
          </a:r>
          <a:endParaRPr lang="ar-SA" sz="1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39607" y="2398610"/>
        <a:ext cx="1258282" cy="568017"/>
      </dsp:txXfrm>
    </dsp:sp>
    <dsp:sp modelId="{954F9593-F1EE-456F-8C7E-CAFBDCDC3D11}">
      <dsp:nvSpPr>
        <dsp:cNvPr id="0" name=""/>
        <dsp:cNvSpPr/>
      </dsp:nvSpPr>
      <dsp:spPr>
        <a:xfrm>
          <a:off x="2039607" y="3120177"/>
          <a:ext cx="1258282" cy="36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الدلالة الجنسية بحسب الظروف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39607" y="3120177"/>
        <a:ext cx="1258282" cy="366668"/>
      </dsp:txXfrm>
    </dsp:sp>
    <dsp:sp modelId="{D3EC40E6-79A0-4514-9555-E9226E5445C3}">
      <dsp:nvSpPr>
        <dsp:cNvPr id="0" name=""/>
        <dsp:cNvSpPr/>
      </dsp:nvSpPr>
      <dsp:spPr>
        <a:xfrm>
          <a:off x="2039607" y="3640396"/>
          <a:ext cx="1258282" cy="36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الأفعال التي يأتيها الشخص على جسمه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39607" y="3640396"/>
        <a:ext cx="1258282" cy="366668"/>
      </dsp:txXfrm>
    </dsp:sp>
    <dsp:sp modelId="{BEE85C47-8BD3-40E6-9591-5D5441C9451F}">
      <dsp:nvSpPr>
        <dsp:cNvPr id="0" name=""/>
        <dsp:cNvSpPr/>
      </dsp:nvSpPr>
      <dsp:spPr>
        <a:xfrm>
          <a:off x="2040230" y="4161149"/>
          <a:ext cx="1257053" cy="3663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تعد مخلة بالحياء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40230" y="4161149"/>
        <a:ext cx="1257053" cy="366310"/>
      </dsp:txXfrm>
    </dsp:sp>
    <dsp:sp modelId="{F0BFD3F8-4139-4272-B6A7-AF3DBF7FFDC0}">
      <dsp:nvSpPr>
        <dsp:cNvPr id="0" name=""/>
        <dsp:cNvSpPr/>
      </dsp:nvSpPr>
      <dsp:spPr>
        <a:xfrm>
          <a:off x="2040230" y="4681010"/>
          <a:ext cx="1257053" cy="3663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الكشف عن اجزاء من الجسم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40230" y="4681010"/>
        <a:ext cx="1257053" cy="366310"/>
      </dsp:txXfrm>
    </dsp:sp>
    <dsp:sp modelId="{F6A130FC-5954-48D9-8E93-1B60DD2FA234}">
      <dsp:nvSpPr>
        <dsp:cNvPr id="0" name=""/>
        <dsp:cNvSpPr/>
      </dsp:nvSpPr>
      <dsp:spPr>
        <a:xfrm>
          <a:off x="2040230" y="5200871"/>
          <a:ext cx="1257053" cy="3663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تعد عورة في دلالتها </a:t>
          </a:r>
          <a:r>
            <a:rPr lang="ar-SA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الجاتماعية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40230" y="5200871"/>
        <a:ext cx="1257053" cy="366310"/>
      </dsp:txXfrm>
    </dsp:sp>
    <dsp:sp modelId="{C1A7FF8A-7F06-42D8-B7E1-37FF38EF1C72}">
      <dsp:nvSpPr>
        <dsp:cNvPr id="0" name=""/>
        <dsp:cNvSpPr/>
      </dsp:nvSpPr>
      <dsp:spPr>
        <a:xfrm>
          <a:off x="71714" y="751166"/>
          <a:ext cx="1848193" cy="449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معيار نسبي وليس مطلق يكون لدى البعض من الناس وليس لدى الجميع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714" y="751166"/>
        <a:ext cx="1848193" cy="449180"/>
      </dsp:txXfrm>
    </dsp:sp>
    <dsp:sp modelId="{EA3675E8-90D9-49DE-9D70-E8402111C2F0}">
      <dsp:nvSpPr>
        <dsp:cNvPr id="0" name=""/>
        <dsp:cNvSpPr/>
      </dsp:nvSpPr>
      <dsp:spPr>
        <a:xfrm>
          <a:off x="3460287" y="782241"/>
          <a:ext cx="1258282" cy="36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المعنى والمعيار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60287" y="782241"/>
        <a:ext cx="1258282" cy="366668"/>
      </dsp:txXfrm>
    </dsp:sp>
    <dsp:sp modelId="{F7343600-85C8-4CED-B839-7A9908897AD0}">
      <dsp:nvSpPr>
        <dsp:cNvPr id="0" name=""/>
        <dsp:cNvSpPr/>
      </dsp:nvSpPr>
      <dsp:spPr>
        <a:xfrm>
          <a:off x="4872570" y="782241"/>
          <a:ext cx="1258282" cy="36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معنى الفعل الفاضح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72570" y="782241"/>
        <a:ext cx="1258282" cy="366668"/>
      </dsp:txXfrm>
    </dsp:sp>
    <dsp:sp modelId="{FB6A07B8-7104-4FA6-8537-574CEC6E868A}">
      <dsp:nvSpPr>
        <dsp:cNvPr id="0" name=""/>
        <dsp:cNvSpPr/>
      </dsp:nvSpPr>
      <dsp:spPr>
        <a:xfrm>
          <a:off x="4872570" y="1302460"/>
          <a:ext cx="1258282" cy="36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سلوك عمدي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72570" y="1302460"/>
        <a:ext cx="1258282" cy="366668"/>
      </dsp:txXfrm>
    </dsp:sp>
    <dsp:sp modelId="{F90850A6-DF41-451E-8F23-4B7F8DEAA2DF}">
      <dsp:nvSpPr>
        <dsp:cNvPr id="0" name=""/>
        <dsp:cNvSpPr/>
      </dsp:nvSpPr>
      <dsp:spPr>
        <a:xfrm>
          <a:off x="4872570" y="1822679"/>
          <a:ext cx="1258282" cy="36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مخل بالحياء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72570" y="1822679"/>
        <a:ext cx="1258282" cy="366668"/>
      </dsp:txXfrm>
    </dsp:sp>
    <dsp:sp modelId="{600CCDFE-F446-4B8D-B4F9-9EFD9400E453}">
      <dsp:nvSpPr>
        <dsp:cNvPr id="0" name=""/>
        <dsp:cNvSpPr/>
      </dsp:nvSpPr>
      <dsp:spPr>
        <a:xfrm>
          <a:off x="4166428" y="2342898"/>
          <a:ext cx="1258282" cy="36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الفاضح غير العلني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66428" y="2342898"/>
        <a:ext cx="1258282" cy="366668"/>
      </dsp:txXfrm>
    </dsp:sp>
    <dsp:sp modelId="{32F9E847-9C99-499C-9E61-5498C20B4873}">
      <dsp:nvSpPr>
        <dsp:cNvPr id="0" name=""/>
        <dsp:cNvSpPr/>
      </dsp:nvSpPr>
      <dsp:spPr>
        <a:xfrm>
          <a:off x="5578712" y="2342898"/>
          <a:ext cx="1258282" cy="36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الفاضح العلني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78712" y="2342898"/>
        <a:ext cx="1258282" cy="366668"/>
      </dsp:txXfrm>
    </dsp:sp>
    <dsp:sp modelId="{726A7752-BD4E-4D27-90B8-5E6B72FA4EE7}">
      <dsp:nvSpPr>
        <dsp:cNvPr id="0" name=""/>
        <dsp:cNvSpPr/>
      </dsp:nvSpPr>
      <dsp:spPr>
        <a:xfrm>
          <a:off x="4167657" y="2863117"/>
          <a:ext cx="1257053" cy="3663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الاغتصاب واللواط وهتك العرض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67657" y="2863117"/>
        <a:ext cx="1257053" cy="366310"/>
      </dsp:txXfrm>
    </dsp:sp>
    <dsp:sp modelId="{5D5F80D3-82D2-4904-A604-E8210E354C42}">
      <dsp:nvSpPr>
        <dsp:cNvPr id="0" name=""/>
        <dsp:cNvSpPr/>
      </dsp:nvSpPr>
      <dsp:spPr>
        <a:xfrm>
          <a:off x="4167657" y="3382977"/>
          <a:ext cx="1257053" cy="5165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اعتداء على الحرية الجنسية للمجنى عليه أو عليها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67657" y="3382977"/>
        <a:ext cx="1257053" cy="516523"/>
      </dsp:txXfrm>
    </dsp:sp>
    <dsp:sp modelId="{AAE9A594-E281-4528-AC42-B9533A472153}">
      <dsp:nvSpPr>
        <dsp:cNvPr id="0" name=""/>
        <dsp:cNvSpPr/>
      </dsp:nvSpPr>
      <dsp:spPr>
        <a:xfrm>
          <a:off x="4167657" y="4053051"/>
          <a:ext cx="1257053" cy="3663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أشد جسامة من الفعل الفاضح بالحياء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67657" y="4053051"/>
        <a:ext cx="1257053" cy="366310"/>
      </dsp:txXfrm>
    </dsp:sp>
    <dsp:sp modelId="{9AB1EF8E-0DE1-41C0-8079-CD1256A8A5F2}">
      <dsp:nvSpPr>
        <dsp:cNvPr id="0" name=""/>
        <dsp:cNvSpPr/>
      </dsp:nvSpPr>
      <dsp:spPr>
        <a:xfrm>
          <a:off x="5578712" y="2863117"/>
          <a:ext cx="1258282" cy="36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ذاتية الفعل الفاضح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78712" y="2863117"/>
        <a:ext cx="1258282" cy="366668"/>
      </dsp:txXfrm>
    </dsp:sp>
    <dsp:sp modelId="{70FEC73D-616B-4E00-B296-8E32EF5BA8DD}">
      <dsp:nvSpPr>
        <dsp:cNvPr id="0" name=""/>
        <dsp:cNvSpPr/>
      </dsp:nvSpPr>
      <dsp:spPr>
        <a:xfrm>
          <a:off x="6990995" y="2863117"/>
          <a:ext cx="1257053" cy="3663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الفاضح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990995" y="2863117"/>
        <a:ext cx="1257053" cy="366310"/>
      </dsp:txXfrm>
    </dsp:sp>
    <dsp:sp modelId="{F92AC87D-5237-47B1-9649-49EB295D2F9A}">
      <dsp:nvSpPr>
        <dsp:cNvPr id="0" name=""/>
        <dsp:cNvSpPr/>
      </dsp:nvSpPr>
      <dsp:spPr>
        <a:xfrm>
          <a:off x="6990995" y="3382977"/>
          <a:ext cx="1257053" cy="3663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إعتداء</a:t>
          </a: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على الشعور بالحياء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990995" y="3382977"/>
        <a:ext cx="1257053" cy="366310"/>
      </dsp:txXfrm>
    </dsp:sp>
    <dsp:sp modelId="{6F40A73E-CBA9-4402-95E9-FD708CD16F1F}">
      <dsp:nvSpPr>
        <dsp:cNvPr id="0" name=""/>
        <dsp:cNvSpPr/>
      </dsp:nvSpPr>
      <dsp:spPr>
        <a:xfrm>
          <a:off x="6990995" y="3902838"/>
          <a:ext cx="1257053" cy="3663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أقل </a:t>
          </a:r>
          <a:r>
            <a:rPr lang="ar-SA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جامة</a:t>
          </a: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من جرائم الاغتصاب وهتك العرض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990995" y="3902838"/>
        <a:ext cx="1257053" cy="366310"/>
      </dsp:txXfrm>
    </dsp:sp>
    <dsp:sp modelId="{6B9637D3-C659-4698-9D75-688343E742AF}">
      <dsp:nvSpPr>
        <dsp:cNvPr id="0" name=""/>
        <dsp:cNvSpPr/>
      </dsp:nvSpPr>
      <dsp:spPr>
        <a:xfrm>
          <a:off x="7380320" y="179680"/>
          <a:ext cx="733337" cy="36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أ</a:t>
          </a:r>
          <a:endParaRPr lang="ar-SA" sz="2000" b="1" kern="1200" dirty="0"/>
        </a:p>
      </dsp:txBody>
      <dsp:txXfrm>
        <a:off x="7380320" y="179680"/>
        <a:ext cx="733337" cy="366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286106140"/>
              </p:ext>
            </p:extLst>
          </p:nvPr>
        </p:nvGraphicFramePr>
        <p:xfrm>
          <a:off x="453000" y="369000"/>
          <a:ext cx="9000000" cy="61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466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113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2018-07-18T17:42:06Z</dcterms:modified>
</cp:coreProperties>
</file>