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17992BE-17D4-454C-ABDD-CD26C18CE261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1A2D922-466E-4FC6-8C83-340E61D9C3C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الاحدى والعشرون </a:t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sz="1600" dirty="0" smtClean="0"/>
              <a:t>المصلحة </a:t>
            </a:r>
            <a:r>
              <a:rPr lang="ar-IQ" sz="1600" dirty="0"/>
              <a:t>فهي عبارة في الأصل عن جلب منفعة أو دفع مضرة، و لسنا نعني به ذلك، فإن جلب المنفعة و دفع المضرة مقاصد الخلق، و صلاح الخلق في تحصيل مقاصدهم، لكنا نعني بالمصلحة المحافظة على مقصود الشرع، ومقصود الشرع من الخلق خمسة: و هو أن يحفظ عليهم  دينهم و نفسهم و عقلهم و نسلهم و مالهم، فكل ما يتضمن حفظ هذه الأصول الخمسة فهو مصلحة، و كل ما يفوت هذه الأصول فهو مفسدة ودفعه مصلحة" </a:t>
            </a:r>
            <a:r>
              <a:rPr lang="ar-IQ" sz="1600" dirty="0" smtClean="0"/>
              <a:t>اما اقسام المصلحة </a:t>
            </a:r>
          </a:p>
          <a:p>
            <a:r>
              <a:rPr lang="ar-IQ" sz="1600" dirty="0" smtClean="0"/>
              <a:t>من حيث الاعتبار </a:t>
            </a:r>
          </a:p>
          <a:p>
            <a:r>
              <a:rPr lang="ar-IQ" sz="1600" dirty="0" smtClean="0"/>
              <a:t>اولا المصالح المعتبرة </a:t>
            </a:r>
          </a:p>
          <a:p>
            <a:r>
              <a:rPr lang="ar-IQ" sz="1600" dirty="0" smtClean="0"/>
              <a:t>ثانيا المصالح الملغاة</a:t>
            </a:r>
          </a:p>
          <a:p>
            <a:r>
              <a:rPr lang="ar-IQ" sz="1600" dirty="0" smtClean="0"/>
              <a:t>ثالثا المصالح المرسلة </a:t>
            </a:r>
          </a:p>
          <a:p>
            <a:r>
              <a:rPr lang="ar-IQ" sz="1600" dirty="0" smtClean="0"/>
              <a:t>باعتبار الاهمية </a:t>
            </a:r>
          </a:p>
          <a:p>
            <a:r>
              <a:rPr lang="ar-IQ" sz="1600" dirty="0" smtClean="0"/>
              <a:t>اولا المصالح الضرورية </a:t>
            </a:r>
          </a:p>
          <a:p>
            <a:r>
              <a:rPr lang="ar-IQ" sz="1600" dirty="0" smtClean="0"/>
              <a:t>ثانيا المصالح </a:t>
            </a:r>
            <a:r>
              <a:rPr lang="ar-IQ" sz="1600" dirty="0" err="1" smtClean="0"/>
              <a:t>الحاجية</a:t>
            </a:r>
            <a:r>
              <a:rPr lang="ar-IQ" sz="1600" dirty="0" smtClean="0"/>
              <a:t> </a:t>
            </a:r>
          </a:p>
          <a:p>
            <a:r>
              <a:rPr lang="ar-IQ" sz="1600" dirty="0" smtClean="0"/>
              <a:t>ثالثا المصالح التحسينية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47957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</TotalTime>
  <Words>56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الاحدى والعشرون 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الاحدى والعشرون  اصول الفقه / المرحلة الرابعة</dc:title>
  <dc:creator>abraj2017</dc:creator>
  <cp:lastModifiedBy>abraj2017</cp:lastModifiedBy>
  <cp:revision>1</cp:revision>
  <dcterms:created xsi:type="dcterms:W3CDTF">2018-05-13T20:36:27Z</dcterms:created>
  <dcterms:modified xsi:type="dcterms:W3CDTF">2018-05-13T20:40:30Z</dcterms:modified>
</cp:coreProperties>
</file>