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0BF055-2744-43E9-AFDD-23DBCD6B3E21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F16D6BD-24A0-4EE9-B148-DC1A7C13807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r.wikipedia.org/wiki/%D9%82%D9%8A%D8%A7%D8%B3_(%D8%A5%D8%B3%D9%84%D8%A7%D9%85)#cite_note-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العشرين </a:t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sz="1800" smtClean="0"/>
              <a:t> القياس عرف </a:t>
            </a:r>
            <a:r>
              <a:rPr lang="ar-IQ" sz="1800" dirty="0"/>
              <a:t>الأصوليون القياس بعدة تعريفات فمنها تعريف الشافعية له وكثير من المحققين ومنهم الباقلاني وغيره وهو: "حمل معلوم على معلوم في إثبات حكم لهما أو نفيه عنهما بأمر جامع بينهما في حكم أو صفة". وقال صدر الشريعة ابن مسعود هو: تعدية الحكم من الأصل إلى الفرع لعلة متحدة </a:t>
            </a:r>
            <a:r>
              <a:rPr lang="ar-IQ" sz="1800" dirty="0" err="1"/>
              <a:t>لاتدرك</a:t>
            </a:r>
            <a:r>
              <a:rPr lang="ar-IQ" sz="1800" dirty="0"/>
              <a:t> بجرد اللغة </a:t>
            </a:r>
            <a:r>
              <a:rPr lang="ar-IQ" sz="1800" baseline="30000" dirty="0">
                <a:hlinkClick r:id="rId2"/>
              </a:rPr>
              <a:t>[4]</a:t>
            </a:r>
            <a:r>
              <a:rPr lang="ar-IQ" sz="1800" dirty="0"/>
              <a:t> وأراد بالعلة المتحدة التي </a:t>
            </a:r>
            <a:r>
              <a:rPr lang="ar-IQ" sz="1800" dirty="0" err="1"/>
              <a:t>لاتدرك</a:t>
            </a:r>
            <a:r>
              <a:rPr lang="ar-IQ" sz="1800" dirty="0"/>
              <a:t> بالقياس الاحتراز عن دلالة النص والإجماع فإنه يدل على الحكم بذاته دون واسطة </a:t>
            </a:r>
            <a:r>
              <a:rPr lang="ar-IQ" sz="1800" dirty="0" smtClean="0"/>
              <a:t>القياس</a:t>
            </a:r>
            <a:r>
              <a:rPr lang="ar-IQ" sz="1800" dirty="0"/>
              <a:t> </a:t>
            </a:r>
            <a:endParaRPr lang="ar-IQ" sz="1800" dirty="0" smtClean="0"/>
          </a:p>
          <a:p>
            <a:r>
              <a:rPr lang="ar-IQ" sz="1800" dirty="0"/>
              <a:t>أما أركانه فأربعة: الأول: وهو المحل المشبه به أو الشيء المعروف حكمه بالنص أو الإجماع.</a:t>
            </a:r>
          </a:p>
          <a:p>
            <a:r>
              <a:rPr lang="ar-IQ" sz="1800" dirty="0"/>
              <a:t>الثاني: حكم الأصل من الحرمة أو غيرها.</a:t>
            </a:r>
          </a:p>
          <a:p>
            <a:r>
              <a:rPr lang="ar-IQ" sz="1800" dirty="0"/>
              <a:t>والثالث: العلة، وهي الوصف أو المعنى الجامع بين الأصل والفرع (المقيس والمقيس عليه) ومن أجلها حكم لهما بحكم واحد.</a:t>
            </a:r>
          </a:p>
          <a:p>
            <a:r>
              <a:rPr lang="ar-IQ" sz="1800" dirty="0"/>
              <a:t>والرابع: هو الفرع أو الشيء الذي لم يرد نص بحكمه، ونريد أن نثبت له </a:t>
            </a:r>
            <a:r>
              <a:rPr lang="ar-IQ" sz="1700" dirty="0"/>
              <a:t>حكماً بالقياس على مماثله</a:t>
            </a:r>
            <a:r>
              <a:rPr lang="ar-IQ" dirty="0"/>
              <a:t>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13690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59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العشرين 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العشرين  اصول الفقه / المرحلة الرابعة</dc:title>
  <dc:creator>abraj2017</dc:creator>
  <cp:lastModifiedBy>abraj2017</cp:lastModifiedBy>
  <cp:revision>2</cp:revision>
  <dcterms:created xsi:type="dcterms:W3CDTF">2018-05-13T20:32:48Z</dcterms:created>
  <dcterms:modified xsi:type="dcterms:W3CDTF">2018-05-13T21:13:00Z</dcterms:modified>
</cp:coreProperties>
</file>