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4CF4BD8-0567-4100-8B60-4E17E0EE8D1B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38C4E8C-E0D4-4207-A1D6-FCCC9251221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التاسعة عشر 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u="sng" dirty="0" smtClean="0"/>
              <a:t>الادلة التبعية </a:t>
            </a:r>
          </a:p>
          <a:p>
            <a:r>
              <a:rPr lang="ar-IQ" b="1" u="sng" dirty="0"/>
              <a:t>1</a:t>
            </a:r>
            <a:r>
              <a:rPr lang="ar-IQ" b="1" u="sng" dirty="0" smtClean="0"/>
              <a:t> -تعريف </a:t>
            </a:r>
            <a:r>
              <a:rPr lang="ar-IQ" b="1" u="sng" dirty="0"/>
              <a:t>الصّحابيّ :</a:t>
            </a:r>
            <a:r>
              <a:rPr lang="ar-IQ" b="1" dirty="0"/>
              <a:t>لغة : منسوب إلى الصّحابة كأنصاريّ منسوب إلى الأنصار ، و هي مصدر صَحِبَ يَصْحَبُ صُحْبَة ، بمعنى لاَزَمَ مُلاَزَمَة ، و َرَافَقَ مُرَافَقَة ، وَ عَاشَرَ مُعَاشَرَة .(لسان العرب / المعجم الوسيط)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/>
              <a:t>اصطلاحا : قال البخاريّ رحمه الله في صحيحه : ( هو من صحب النبي – صلى الله عليه و سلم – أو رءاه من المسلمين )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u="sng" dirty="0"/>
              <a:t>- المراد بقول الصحابيّ :</a:t>
            </a:r>
            <a:r>
              <a:rPr lang="ar-IQ" b="1" dirty="0"/>
              <a:t> هو ما ثبت عن أحد من الصّحابة – و لم تكن فيه مخالفة صريحة لدليل شرعيّ – من رأي أو فتوى أو فعل أو عمل اجتهادي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/>
              <a:t>و تسمّى هذه المسألة عند الأصوليين بأسماء منها : قول الصّحابيّ ، أو فتواه ، أو تقليد الصّحابيّ ، أو مذهب الصّحابيّ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/>
              <a:t>- ثمّ إنّ الصّحابيّ إذا قال قولا لا يخلو من أحد ثلاثة أمور: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u="sng" dirty="0"/>
              <a:t>أ-</a:t>
            </a:r>
            <a:r>
              <a:rPr lang="ar-IQ" b="1" dirty="0"/>
              <a:t> أن يشتهر قوله و </a:t>
            </a:r>
            <a:r>
              <a:rPr lang="ar-IQ" b="1" dirty="0" err="1"/>
              <a:t>يوافقه</a:t>
            </a:r>
            <a:r>
              <a:rPr lang="ar-IQ" b="1" dirty="0"/>
              <a:t> سائر الصحابة عليه ، وبذلك يصير إجماعا 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b="1" u="sng" dirty="0"/>
              <a:t>ب-</a:t>
            </a:r>
            <a:r>
              <a:rPr lang="ar-IQ" b="1" dirty="0"/>
              <a:t> أو يخالفوه ، و عليه فالحجة مع من سعد بالدليل ، و حينئذ فالحجة فيه –الدليل- لا في كونه قول الصّحابيّ .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96699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11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التاسعة عشر 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التاسعة عشر  اصول الفقه / المرحلة الرابعة</dc:title>
  <dc:creator>abraj2017</dc:creator>
  <cp:lastModifiedBy>abraj2017</cp:lastModifiedBy>
  <cp:revision>1</cp:revision>
  <dcterms:created xsi:type="dcterms:W3CDTF">2018-05-13T20:29:07Z</dcterms:created>
  <dcterms:modified xsi:type="dcterms:W3CDTF">2018-05-13T20:31:18Z</dcterms:modified>
</cp:coreProperties>
</file>