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1012CA7-5449-44E9-A2E2-0C1CD4619C4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4707E5E-9928-4D94-A15C-6A200F383F2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المحاضرة الثامنة عشر </a:t>
            </a:r>
            <a:br>
              <a:rPr lang="ar-IQ" sz="2000" dirty="0" smtClean="0"/>
            </a:br>
            <a:r>
              <a:rPr lang="ar-IQ" sz="2000" dirty="0" smtClean="0"/>
              <a:t>اصول الفقه / المرحلة الرابعة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dirty="0" smtClean="0"/>
              <a:t>من حيث الاعتبار عرف صحيح وفاسد </a:t>
            </a:r>
          </a:p>
          <a:p>
            <a:r>
              <a:rPr lang="ar-SA" b="1" dirty="0" smtClean="0"/>
              <a:t>العر</a:t>
            </a:r>
            <a:r>
              <a:rPr lang="ar-IQ" b="1" dirty="0" smtClean="0"/>
              <a:t>ف</a:t>
            </a:r>
            <a:r>
              <a:rPr lang="ar-SA" b="1" dirty="0" smtClean="0"/>
              <a:t> الصحيح و الذي لا يتعارض مع النظام العام </a:t>
            </a:r>
            <a:r>
              <a:rPr lang="ar-SA" b="1" dirty="0" err="1" smtClean="0"/>
              <a:t>والاداب</a:t>
            </a:r>
            <a:r>
              <a:rPr lang="ar-SA" b="1" dirty="0" smtClean="0"/>
              <a:t> </a:t>
            </a:r>
            <a:r>
              <a:rPr lang="ar-SA" b="1" dirty="0" err="1" smtClean="0"/>
              <a:t>العامه</a:t>
            </a:r>
            <a:r>
              <a:rPr lang="ar-SA" b="1" dirty="0" smtClean="0"/>
              <a:t> و لا يجعل حلال ام حرام ولا حرام حلال في ميزان </a:t>
            </a:r>
            <a:r>
              <a:rPr lang="ar-SA" b="1" dirty="0" err="1" smtClean="0"/>
              <a:t>الشريعه</a:t>
            </a:r>
            <a:r>
              <a:rPr lang="ar-SA" b="1" dirty="0" smtClean="0"/>
              <a:t> </a:t>
            </a:r>
            <a:r>
              <a:rPr lang="ar-SA" b="1" dirty="0" err="1" smtClean="0"/>
              <a:t>الاسلاميه</a:t>
            </a:r>
            <a:r>
              <a:rPr lang="ar-SA" b="1" dirty="0" smtClean="0"/>
              <a:t> </a:t>
            </a:r>
            <a:r>
              <a:rPr lang="ar-SA" b="1" dirty="0" err="1" smtClean="0"/>
              <a:t>بالنسبه</a:t>
            </a:r>
            <a:r>
              <a:rPr lang="ar-SA" b="1" dirty="0" smtClean="0"/>
              <a:t> </a:t>
            </a:r>
            <a:r>
              <a:rPr lang="ar-SA" b="1" dirty="0" err="1" smtClean="0"/>
              <a:t>لاعراف</a:t>
            </a:r>
            <a:r>
              <a:rPr lang="ar-SA" b="1" dirty="0" smtClean="0"/>
              <a:t> المسلمين اما العرف الفاسد هو الذي يتعارض مع النظام العام </a:t>
            </a:r>
            <a:r>
              <a:rPr lang="ar-SA" b="1" dirty="0" err="1" smtClean="0"/>
              <a:t>والاداب</a:t>
            </a:r>
            <a:r>
              <a:rPr lang="ar-SA" b="1" dirty="0" smtClean="0"/>
              <a:t> </a:t>
            </a:r>
            <a:r>
              <a:rPr lang="ar-SA" b="1" dirty="0" err="1" smtClean="0"/>
              <a:t>العامه</a:t>
            </a:r>
            <a:r>
              <a:rPr lang="ar-SA" b="1" dirty="0" smtClean="0"/>
              <a:t> كان يتعارض مع قاعده شرعيه ثابته تعاطي المسكرات والمخدرات و لعب القمار و البناء على المقابر</a:t>
            </a:r>
            <a:endParaRPr lang="en-US" dirty="0" smtClean="0"/>
          </a:p>
          <a:p>
            <a:r>
              <a:rPr lang="ar-SA" b="1" dirty="0" smtClean="0"/>
              <a:t> رابعا لاعتبار وقوعها في الوجود اما ثابته او متغيره الاعراض </a:t>
            </a:r>
            <a:r>
              <a:rPr lang="ar-SA" b="1" dirty="0" err="1" smtClean="0"/>
              <a:t>الثابته</a:t>
            </a:r>
            <a:r>
              <a:rPr lang="ar-SA" b="1" dirty="0" smtClean="0"/>
              <a:t> هي التي لا تختلف باختلاف الزمان و المكان مادامت الحياه باقيه الاكل و الشرب و النوم و </a:t>
            </a:r>
            <a:r>
              <a:rPr lang="ar-SA" b="1" dirty="0" err="1" smtClean="0"/>
              <a:t>اليقظه</a:t>
            </a:r>
            <a:r>
              <a:rPr lang="ar-SA" b="1" dirty="0" smtClean="0"/>
              <a:t> و الفرح و الحزن و ميله طبع في الى الحسن ونفرته عن القبيح </a:t>
            </a:r>
            <a:endParaRPr lang="en-US" dirty="0" smtClean="0"/>
          </a:p>
          <a:p>
            <a:r>
              <a:rPr lang="ar-SA" b="1" dirty="0" smtClean="0"/>
              <a:t>ام الاعراف </a:t>
            </a:r>
            <a:r>
              <a:rPr lang="ar-SA" b="1" dirty="0" err="1" smtClean="0"/>
              <a:t>المتغيره</a:t>
            </a:r>
            <a:r>
              <a:rPr lang="ar-SA" b="1" dirty="0" smtClean="0"/>
              <a:t> باختلاف </a:t>
            </a:r>
            <a:r>
              <a:rPr lang="ar-SA" b="1" dirty="0" err="1" smtClean="0"/>
              <a:t>الازمنه</a:t>
            </a:r>
            <a:r>
              <a:rPr lang="ar-SA" b="1" dirty="0" smtClean="0"/>
              <a:t> </a:t>
            </a:r>
            <a:r>
              <a:rPr lang="ar-SA" b="1" dirty="0" err="1" smtClean="0"/>
              <a:t>والامكنه</a:t>
            </a:r>
            <a:r>
              <a:rPr lang="ar-SA" b="1" dirty="0" smtClean="0"/>
              <a:t> و الاحوال و مضروب في الاحكام </a:t>
            </a:r>
            <a:r>
              <a:rPr lang="ar-SA" b="1" dirty="0" err="1" smtClean="0"/>
              <a:t>المبنيه</a:t>
            </a:r>
            <a:r>
              <a:rPr lang="ar-SA" b="1" dirty="0" smtClean="0"/>
              <a:t> على رعايتها تختلف باختلاف ها و تتغير بتغير ها وهذا النوع و المراد بالقواعد </a:t>
            </a:r>
            <a:r>
              <a:rPr lang="ar-SA" b="1" dirty="0" err="1" smtClean="0"/>
              <a:t>العامه</a:t>
            </a:r>
            <a:r>
              <a:rPr lang="ar-SA" b="1" dirty="0" smtClean="0"/>
              <a:t> </a:t>
            </a:r>
            <a:r>
              <a:rPr lang="ar-SA" b="1" dirty="0" err="1" smtClean="0"/>
              <a:t>المعروفه</a:t>
            </a:r>
            <a:r>
              <a:rPr lang="ar-SA" b="1" dirty="0" smtClean="0"/>
              <a:t> لا ينكر تغير الاحكام بتغير الزمان و المراد بالتغيرات بدل لان الله تعالى حكم لكل ظرف اذا تغير الظرف تبدل الحكم بحكم الظروف الجديد </a:t>
            </a:r>
            <a:endParaRPr lang="en-US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4084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160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الثامنة عشر  اصول الفقه / المرحلة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الثامنة عشر  اصول الفقه / المرحلة الرابعة</dc:title>
  <dc:creator>abraj2017</dc:creator>
  <cp:lastModifiedBy>abraj2017</cp:lastModifiedBy>
  <cp:revision>1</cp:revision>
  <dcterms:created xsi:type="dcterms:W3CDTF">2018-05-13T20:23:16Z</dcterms:created>
  <dcterms:modified xsi:type="dcterms:W3CDTF">2018-05-13T20:25:20Z</dcterms:modified>
</cp:coreProperties>
</file>