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3407F2E-6194-4088-B68A-BEAC1CEFDA58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9FD97C-A23D-42EC-8638-9F2BC5D53F3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السابعة عشر </a:t>
            </a:r>
            <a:br>
              <a:rPr lang="ar-IQ" sz="2000" dirty="0" smtClean="0"/>
            </a:br>
            <a:r>
              <a:rPr lang="ar-IQ" sz="2000" dirty="0" smtClean="0"/>
              <a:t>اصول الفقه / المرحبة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ar-SA" b="1" dirty="0"/>
              <a:t>العرف و ما تكرارا استعماله من فعل القوي او حتى اكتسب صفه الاستقرار في النفوس و التقبل في العقول و </a:t>
            </a:r>
            <a:r>
              <a:rPr lang="ar-SA" b="1" dirty="0" err="1"/>
              <a:t>الرعايه</a:t>
            </a:r>
            <a:r>
              <a:rPr lang="ar-SA" b="1" dirty="0"/>
              <a:t> في التصرفات </a:t>
            </a:r>
            <a:endParaRPr lang="en-US" dirty="0"/>
          </a:p>
          <a:p>
            <a:r>
              <a:rPr lang="ar-SA" b="1" dirty="0"/>
              <a:t>عناصرها</a:t>
            </a:r>
            <a:endParaRPr lang="en-US" dirty="0"/>
          </a:p>
          <a:p>
            <a:r>
              <a:rPr lang="ar-SA" b="1" dirty="0"/>
              <a:t> العناصر </a:t>
            </a:r>
            <a:r>
              <a:rPr lang="ar-SA" b="1" dirty="0" err="1"/>
              <a:t>الماديه</a:t>
            </a:r>
            <a:r>
              <a:rPr lang="ar-SA" b="1" dirty="0"/>
              <a:t> و الفعل او القول </a:t>
            </a:r>
            <a:r>
              <a:rPr lang="ar-SA" b="1" dirty="0" err="1"/>
              <a:t>المتكرره</a:t>
            </a:r>
            <a:r>
              <a:rPr lang="ar-SA" b="1" dirty="0"/>
              <a:t> استعماله</a:t>
            </a:r>
            <a:endParaRPr lang="en-US" dirty="0"/>
          </a:p>
          <a:p>
            <a:r>
              <a:rPr lang="ar-SA" b="1" dirty="0"/>
              <a:t> و العنصر المعنوي النفسي في صفه التقبل و الاحترام و الالتزام الادبي</a:t>
            </a:r>
            <a:endParaRPr lang="en-US" dirty="0"/>
          </a:p>
          <a:p>
            <a:r>
              <a:rPr lang="ar-SA" b="1" dirty="0"/>
              <a:t> انواع اولا باعتبار عنصر المادي وقولي وفعلي العرف القولي هو لفظ موضوع في </a:t>
            </a:r>
            <a:r>
              <a:rPr lang="ar-SA" b="1" dirty="0" err="1"/>
              <a:t>اللغه</a:t>
            </a:r>
            <a:r>
              <a:rPr lang="ar-SA" b="1" dirty="0"/>
              <a:t> المعنى استعملت في معنى  جديد </a:t>
            </a:r>
            <a:r>
              <a:rPr lang="ar-SA" b="1" dirty="0" err="1"/>
              <a:t>متكرره</a:t>
            </a:r>
            <a:r>
              <a:rPr lang="ar-SA" b="1" dirty="0"/>
              <a:t> استعماله في هذا المعنى حتى اصبح حقيقه عرفيه لفظ ولد وضع </a:t>
            </a:r>
            <a:r>
              <a:rPr lang="ar-SA" b="1" dirty="0" err="1"/>
              <a:t>لغه</a:t>
            </a:r>
            <a:r>
              <a:rPr lang="ar-SA" b="1" dirty="0"/>
              <a:t> الذكر و الانثى ثم  استعمل للذكر فقط  و تلفظ كلمه لحم فانه في </a:t>
            </a:r>
            <a:r>
              <a:rPr lang="ar-SA" b="1" dirty="0" err="1"/>
              <a:t>اللغه</a:t>
            </a:r>
            <a:r>
              <a:rPr lang="ar-SA" b="1" dirty="0"/>
              <a:t> يشمل لحم كل حيوان ولكن في العرف يستعمل لماذا لحم السمك و هذا عرف استعماليا</a:t>
            </a:r>
            <a:endParaRPr lang="en-US" dirty="0"/>
          </a:p>
          <a:p>
            <a:r>
              <a:rPr lang="ar-SA" b="1" dirty="0"/>
              <a:t> و قد يكون هناك في العرف القولي عرف شرعي لفظ كلمه </a:t>
            </a:r>
            <a:r>
              <a:rPr lang="ar-SA" b="1" dirty="0" err="1"/>
              <a:t>الصلاه</a:t>
            </a:r>
            <a:r>
              <a:rPr lang="ar-SA" b="1" dirty="0"/>
              <a:t> معناها اللغوي الدعاء  و العرف القانوني هو الافضل نقل من معناه اللغوي الى معنى قانون خاص تلفظ </a:t>
            </a:r>
            <a:r>
              <a:rPr lang="ar-SA" b="1" dirty="0" err="1"/>
              <a:t>جناين</a:t>
            </a:r>
            <a:r>
              <a:rPr lang="ar-SA" b="1" dirty="0"/>
              <a:t> في </a:t>
            </a:r>
            <a:r>
              <a:rPr lang="ar-SA" b="1" dirty="0" err="1"/>
              <a:t>اللغه</a:t>
            </a:r>
            <a:r>
              <a:rPr lang="ar-SA" b="1" dirty="0"/>
              <a:t> كل فعل محظور يتضمن ضرارا على النفس او غيرها</a:t>
            </a:r>
            <a:endParaRPr lang="en-US" dirty="0"/>
          </a:p>
          <a:p>
            <a:r>
              <a:rPr lang="ar-SA" b="1" dirty="0"/>
              <a:t>اما العرف الفعلي و الله ما مشروع </a:t>
            </a:r>
            <a:r>
              <a:rPr lang="ar-SA" b="1" dirty="0" err="1"/>
              <a:t>كفايه</a:t>
            </a:r>
            <a:r>
              <a:rPr lang="ar-SA" b="1" dirty="0"/>
              <a:t> محطات و زياره المرضى و تبادل الهدايا بالمناسبات و قبض المهر المقدم قبل الزفاف في تقديم هديه الزوج الى زوجته ليله الزفاف واما غير مشروع كلاب القمار و تعاطي المسكرات في التعامل مع فوائد الربا  و احتكار السلع </a:t>
            </a:r>
            <a:r>
              <a:rPr lang="ar-SA" b="1" dirty="0" err="1"/>
              <a:t>الاستهلاكيه</a:t>
            </a:r>
            <a:r>
              <a:rPr lang="ar-SA" b="1" dirty="0"/>
              <a:t> في الظروف </a:t>
            </a:r>
            <a:r>
              <a:rPr lang="ar-SA" b="1" dirty="0" err="1"/>
              <a:t>الاستثنائيه</a:t>
            </a:r>
            <a:r>
              <a:rPr lang="ar-SA" b="1" dirty="0"/>
              <a:t> كظروف في الحرب</a:t>
            </a:r>
            <a:endParaRPr lang="en-US" dirty="0"/>
          </a:p>
          <a:p>
            <a:r>
              <a:rPr lang="ar-SA" b="1" dirty="0"/>
              <a:t> انين باعتبار في الشمول عام او خاص العفو العام و الذي لا يختص </a:t>
            </a:r>
            <a:r>
              <a:rPr lang="ar-SA" b="1" dirty="0" err="1"/>
              <a:t>بأقليم</a:t>
            </a:r>
            <a:r>
              <a:rPr lang="ar-SA" b="1" dirty="0"/>
              <a:t> من دون اقليم و من الاعراف </a:t>
            </a:r>
            <a:r>
              <a:rPr lang="ar-SA" b="1" dirty="0" err="1"/>
              <a:t>العامه</a:t>
            </a:r>
            <a:r>
              <a:rPr lang="ar-SA" b="1" dirty="0"/>
              <a:t> </a:t>
            </a:r>
            <a:r>
              <a:rPr lang="ar-SA" b="1" dirty="0" err="1"/>
              <a:t>الدوليه</a:t>
            </a:r>
            <a:r>
              <a:rPr lang="ar-SA" b="1" dirty="0"/>
              <a:t> </a:t>
            </a:r>
            <a:r>
              <a:rPr lang="ar-SA" b="1" dirty="0" err="1"/>
              <a:t>المقابله</a:t>
            </a:r>
            <a:r>
              <a:rPr lang="ar-SA" b="1" dirty="0"/>
              <a:t> بالمثل في الميراث و تسليم المجرمين السياسيين واعادتهم الى دوله و قطع العلاقات </a:t>
            </a:r>
            <a:r>
              <a:rPr lang="ar-SA" b="1" dirty="0" err="1"/>
              <a:t>الدبلوماسيه</a:t>
            </a:r>
            <a:r>
              <a:rPr lang="ar-SA" b="1" dirty="0"/>
              <a:t> و استئنافها الخلافات والنزاعات التي ترتكب من قبل الاشخاص الذين يتمتعون  بالحصانة </a:t>
            </a:r>
            <a:r>
              <a:rPr lang="ar-SA" b="1" dirty="0" err="1"/>
              <a:t>الدبلوماسيه</a:t>
            </a:r>
            <a:r>
              <a:rPr lang="ar-SA" b="1" dirty="0"/>
              <a:t> من الاجانب</a:t>
            </a:r>
            <a:endParaRPr lang="en-US" dirty="0"/>
          </a:p>
          <a:p>
            <a:r>
              <a:rPr lang="ar-SA" b="1" dirty="0"/>
              <a:t> ام العروس الخاص الاقليمي او المحلي ولد يختص اقليم معين او منطقه معينه و من الاعراف </a:t>
            </a:r>
            <a:r>
              <a:rPr lang="ar-SA" b="1" dirty="0" err="1"/>
              <a:t>الخاصه</a:t>
            </a:r>
            <a:r>
              <a:rPr lang="ar-SA" b="1" dirty="0"/>
              <a:t> </a:t>
            </a:r>
            <a:r>
              <a:rPr lang="ar-SA" b="1" dirty="0" err="1"/>
              <a:t>المحليه</a:t>
            </a:r>
            <a:r>
              <a:rPr lang="ar-SA" b="1" dirty="0"/>
              <a:t> الاعياد </a:t>
            </a:r>
            <a:r>
              <a:rPr lang="ar-SA" b="1" dirty="0" err="1"/>
              <a:t>الوطنيه</a:t>
            </a:r>
            <a:r>
              <a:rPr lang="ar-SA" b="1" dirty="0"/>
              <a:t> و مثل الذي الخاص ببلد واحد او منطقه معينه من بلد واحد و التقديم بعض في المهر و </a:t>
            </a:r>
            <a:r>
              <a:rPr lang="ar-SA" b="1" dirty="0" err="1"/>
              <a:t>تاجيل</a:t>
            </a:r>
            <a:r>
              <a:rPr lang="ar-SA" b="1" dirty="0"/>
              <a:t>  بعض في العراق الى اقرب الاجلين الطلاق او الوفاة</a:t>
            </a:r>
            <a:endParaRPr lang="en-US" dirty="0"/>
          </a:p>
          <a:p>
            <a:r>
              <a:rPr lang="ar-SA" b="1" dirty="0"/>
              <a:t> ثالث الاعتبار في </a:t>
            </a:r>
            <a:r>
              <a:rPr lang="ar-SA" b="1" dirty="0" err="1"/>
              <a:t>المشروعيه</a:t>
            </a:r>
            <a:r>
              <a:rPr lang="ar-SA" b="1" dirty="0"/>
              <a:t> اما صحيح او فاسد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34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68</Words>
  <Application>Microsoft Office PowerPoint</Application>
  <PresentationFormat>عرض على الشاشة (3:4)‏</PresentationFormat>
  <Paragraphs>11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السابعة عشر  اصول الفقه / المرحبة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السابعة عشر  اصول الفقه / المرحبة الرابعة</dc:title>
  <dc:creator>abraj2017</dc:creator>
  <cp:lastModifiedBy>abraj2017</cp:lastModifiedBy>
  <cp:revision>1</cp:revision>
  <dcterms:created xsi:type="dcterms:W3CDTF">2018-05-13T20:21:54Z</dcterms:created>
  <dcterms:modified xsi:type="dcterms:W3CDTF">2018-05-13T20:23:10Z</dcterms:modified>
</cp:coreProperties>
</file>