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298B23A-9E13-4B39-8804-2BFB7466B4AD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5D80128-A786-48DA-BC83-4E33F873D0E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ukah.net/sharia/0/31232/#_ftn1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r>
              <a:rPr lang="ar-IQ" sz="2000" dirty="0" smtClean="0"/>
              <a:t>المحاضرة الرابعة عشر</a:t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b="1" dirty="0" err="1" smtClean="0"/>
              <a:t>الاأدلة</a:t>
            </a:r>
            <a:r>
              <a:rPr lang="ar-IQ" b="1" smtClean="0"/>
              <a:t> الشرعية </a:t>
            </a:r>
            <a:r>
              <a:rPr lang="ar-IQ" b="1" dirty="0"/>
              <a:t>الأحكام</a:t>
            </a:r>
            <a:endParaRPr lang="ar-IQ" dirty="0"/>
          </a:p>
          <a:p>
            <a:r>
              <a:rPr lang="ar-IQ" b="1" dirty="0"/>
              <a:t/>
            </a:r>
            <a:br>
              <a:rPr lang="ar-IQ" b="1" dirty="0"/>
            </a:br>
            <a:endParaRPr lang="ar-IQ" dirty="0"/>
          </a:p>
          <a:p>
            <a:r>
              <a:rPr lang="ar-IQ" dirty="0"/>
              <a:t>لشرعية الأحكام أدلَّة تُستمَدُّ منها، وهذه الأدلة هي: </a:t>
            </a:r>
          </a:p>
          <a:p>
            <a:r>
              <a:rPr lang="ar-IQ" dirty="0" smtClean="0"/>
              <a:t>الادلة الاصلية</a:t>
            </a:r>
            <a:endParaRPr lang="ar-IQ" dirty="0"/>
          </a:p>
          <a:p>
            <a:r>
              <a:rPr lang="ar-IQ" b="1" dirty="0"/>
              <a:t>1- الكتاب:</a:t>
            </a:r>
            <a:endParaRPr lang="ar-IQ" dirty="0"/>
          </a:p>
          <a:p>
            <a:r>
              <a:rPr lang="ar-IQ" dirty="0"/>
              <a:t>وهو القرآن كلام اللَّه، مُنَزَّل، غير مخلوق، منه بدأ، وإليه يعود، مُتَعَبَّدٌ بتلاوته، ومُسْتَدَلٌّ به، واجب الاتِّباع لأوامره ونواهيه والاحتكام إليه.</a:t>
            </a:r>
          </a:p>
          <a:p>
            <a:r>
              <a:rPr lang="ar-IQ" dirty="0"/>
              <a:t>وقد أجمع العلماء على كونه أصلاً شرعيًّا من أدلة شرعية الأحكام</a:t>
            </a:r>
            <a:r>
              <a:rPr lang="ar-IQ" dirty="0">
                <a:hlinkClick r:id="rId2"/>
              </a:rPr>
              <a:t>[15]</a:t>
            </a:r>
            <a:r>
              <a:rPr lang="ar-IQ" dirty="0"/>
              <a:t>، يقول - تعالى -: ﴿ اتَّبِعُوا مَا أُنْزِلَ إِلَيْكُمْ مِنْ رَبِّكُمْ ﴾ [الأعراف: 3]، ويقول: ﴿ وَأَنِ احْكُمْ بَيْنَهُمْ بِمَا أَنْزَلَ اللَّهُ وَلاَ تَتَّبِعْ أَهْوَاءَهُمْ ﴾ [المائدة: 49]، ويقول: ﴿ تِلْكَ حُدُودُ اللَّهِ فَلَا تَعْتَدُوهَا وَمَنْ يَتَعَدَّ حُدُودَ اللَّهِ فَأُولَئِكَ هُمُ الظَّالِمُونَ ﴾ [البقرة: 229].</a:t>
            </a:r>
          </a:p>
          <a:p>
            <a:r>
              <a:rPr lang="ar-IQ" dirty="0"/>
              <a:t> </a:t>
            </a:r>
          </a:p>
          <a:p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55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6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الرابعة عشر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الرابعة عشر اصول الفقه / المرحلة الرابعة</dc:title>
  <dc:creator>abraj2017</dc:creator>
  <cp:lastModifiedBy>abraj2017</cp:lastModifiedBy>
  <cp:revision>2</cp:revision>
  <dcterms:created xsi:type="dcterms:W3CDTF">2018-05-13T20:10:20Z</dcterms:created>
  <dcterms:modified xsi:type="dcterms:W3CDTF">2018-05-13T21:11:28Z</dcterms:modified>
</cp:coreProperties>
</file>