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9E50612-79E4-42E6-8D59-2A6BBF7169D4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FA6FDF0-1258-4234-AC21-BC363F5DC41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2000" dirty="0" smtClean="0"/>
              <a:t>المحاضرة الثالثة عشر </a:t>
            </a:r>
            <a:br>
              <a:rPr lang="ar-IQ" sz="2000" dirty="0" smtClean="0"/>
            </a:br>
            <a:r>
              <a:rPr lang="ar-IQ" sz="2000" dirty="0" smtClean="0"/>
              <a:t>اصول الفقه / المرحلة الرابعة</a:t>
            </a:r>
            <a:endParaRPr lang="ar-IQ" sz="20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SA" b="1" dirty="0" smtClean="0"/>
              <a:t>اما القيود </a:t>
            </a:r>
            <a:r>
              <a:rPr lang="ar-SA" b="1" dirty="0" err="1" smtClean="0"/>
              <a:t>المميزه</a:t>
            </a:r>
            <a:r>
              <a:rPr lang="ar-SA" b="1" dirty="0" smtClean="0"/>
              <a:t>  للمفهومين</a:t>
            </a:r>
            <a:endParaRPr lang="en-US" dirty="0" smtClean="0"/>
          </a:p>
          <a:p>
            <a:r>
              <a:rPr lang="ar-SA" b="1" dirty="0" smtClean="0"/>
              <a:t>اولا الصفة في كل حاله من الحالات التي يمكن اعتبارها صفه مقيدة  لمحل الحكم و معتبره في الحكم من حيث تطبيقا عند توافر القيد و تطبيق حكم مخالفه او نقيض له عند تكلفه و الان لو تبت المنطق مع انتفاء </a:t>
            </a:r>
            <a:r>
              <a:rPr lang="ar-SA" b="1" dirty="0" err="1" smtClean="0"/>
              <a:t>الصفه</a:t>
            </a:r>
            <a:r>
              <a:rPr lang="ar-SA" b="1" dirty="0" smtClean="0"/>
              <a:t> لعرى تعليقه عليها عن </a:t>
            </a:r>
            <a:r>
              <a:rPr lang="ar-SA" b="1" dirty="0" err="1" smtClean="0"/>
              <a:t>الفائده</a:t>
            </a:r>
            <a:r>
              <a:rPr lang="ar-SA" b="1" dirty="0" smtClean="0"/>
              <a:t>  قوله تعالى ( ان امرؤ هلك  ليس له ولد وله اخت  فلها نصف ما ترك )منطق الناس اخت المتوفي نصف تركته لم يكن له ولد و جمله ليس له ولد صفت امرؤ مفهوم مخالفتها انها لا ترث النصف ان كان له ولد</a:t>
            </a:r>
            <a:endParaRPr lang="en-US" dirty="0" smtClean="0"/>
          </a:p>
          <a:p>
            <a:r>
              <a:rPr lang="ar-SA" b="1" dirty="0" smtClean="0"/>
              <a:t>  ثانيه الشرط  يعتبر قيد معتبر في الحكم وله مفهوم </a:t>
            </a:r>
            <a:r>
              <a:rPr lang="ar-SA" b="1" dirty="0" err="1" smtClean="0"/>
              <a:t>المخالفه</a:t>
            </a:r>
            <a:r>
              <a:rPr lang="ar-SA" b="1" dirty="0" smtClean="0"/>
              <a:t> و هو شرط اللغوي في كل جمله المصادر </a:t>
            </a:r>
            <a:r>
              <a:rPr lang="ar-SA" b="1" dirty="0" err="1" smtClean="0"/>
              <a:t>باداء</a:t>
            </a:r>
            <a:r>
              <a:rPr lang="ar-SA" b="1" dirty="0" smtClean="0"/>
              <a:t> من ادوات الشرط مثل ان و اذا  بتعليق الامر على شرط يدل على انتفاء هي عند انتفاء الشرط  و هو خيار اكثر المحققين</a:t>
            </a:r>
            <a:endParaRPr lang="en-US" dirty="0" smtClean="0"/>
          </a:p>
          <a:p>
            <a:r>
              <a:rPr lang="ar-SA" b="1" dirty="0" smtClean="0"/>
              <a:t>مثال قوله تعالى( فان طلقها فلا تحل له من بعد حتى تنكح زوجا غيره ثم طلقها فلا جناح عليه عليهما ان تراجعا ان ظنا ان يقيما حدود الله ) ثمن منطوق النص و جواز </a:t>
            </a:r>
            <a:r>
              <a:rPr lang="ar-SA" b="1" dirty="0" err="1" smtClean="0"/>
              <a:t>استئئناف</a:t>
            </a:r>
            <a:r>
              <a:rPr lang="ar-SA" b="1" dirty="0" smtClean="0"/>
              <a:t> الحياه </a:t>
            </a:r>
            <a:r>
              <a:rPr lang="ar-SA" b="1" dirty="0" err="1" smtClean="0"/>
              <a:t>الزوجيه</a:t>
            </a:r>
            <a:r>
              <a:rPr lang="ar-SA" b="1" dirty="0" smtClean="0"/>
              <a:t> بعد الطلاق ان طلقها الزوج الثاني وانتهت عدتها منه شريط التواصل ضم الزوجين بانه ما يستطيع ان </a:t>
            </a:r>
            <a:r>
              <a:rPr lang="ar-SA" b="1" dirty="0" err="1" smtClean="0"/>
              <a:t>ان</a:t>
            </a:r>
            <a:r>
              <a:rPr lang="ar-SA" b="1" dirty="0" smtClean="0"/>
              <a:t> يقيما حدود الله اي ان يقوم كل منهما بالتزاماته </a:t>
            </a:r>
            <a:r>
              <a:rPr lang="ar-SA" b="1" dirty="0" err="1" smtClean="0"/>
              <a:t>الزوجيه</a:t>
            </a:r>
            <a:r>
              <a:rPr lang="ar-SA" b="1" dirty="0" smtClean="0"/>
              <a:t> و مفهوم </a:t>
            </a:r>
            <a:r>
              <a:rPr lang="ar-SA" b="1" dirty="0" err="1" smtClean="0"/>
              <a:t>المخالفه</a:t>
            </a:r>
            <a:r>
              <a:rPr lang="ar-SA" b="1" dirty="0" smtClean="0"/>
              <a:t> و عدم جواز اعاده </a:t>
            </a:r>
            <a:r>
              <a:rPr lang="ar-SA" b="1" dirty="0" err="1" smtClean="0"/>
              <a:t>العلاقه</a:t>
            </a:r>
            <a:r>
              <a:rPr lang="ar-SA" b="1" dirty="0" smtClean="0"/>
              <a:t> </a:t>
            </a:r>
            <a:r>
              <a:rPr lang="ar-SA" b="1" dirty="0" err="1" smtClean="0"/>
              <a:t>الزوجيه</a:t>
            </a:r>
            <a:r>
              <a:rPr lang="ar-SA" b="1" dirty="0" smtClean="0"/>
              <a:t> اذا توقعات بانه سيرجعون الى الشقاق و الخلاف و عدم التفاهم</a:t>
            </a:r>
            <a:endParaRPr lang="en-US" dirty="0" smtClean="0"/>
          </a:p>
          <a:p>
            <a:r>
              <a:rPr lang="ar-SA" b="1" dirty="0" smtClean="0"/>
              <a:t>ثالثا </a:t>
            </a:r>
            <a:r>
              <a:rPr lang="ar-SA" b="1" dirty="0" err="1" smtClean="0"/>
              <a:t>الغايه</a:t>
            </a:r>
            <a:r>
              <a:rPr lang="ar-SA" b="1" dirty="0" smtClean="0"/>
              <a:t> غايه الشيء نهايته  و الحروف </a:t>
            </a:r>
            <a:r>
              <a:rPr lang="ar-SA" b="1" dirty="0" err="1" smtClean="0"/>
              <a:t>الداله</a:t>
            </a:r>
            <a:r>
              <a:rPr lang="ar-SA" b="1" dirty="0" smtClean="0"/>
              <a:t> على </a:t>
            </a:r>
            <a:r>
              <a:rPr lang="ar-SA" b="1" dirty="0" err="1" smtClean="0"/>
              <a:t>الغايه</a:t>
            </a:r>
            <a:r>
              <a:rPr lang="ar-SA" b="1" dirty="0" smtClean="0"/>
              <a:t> هي حتى و الي فك قيود </a:t>
            </a:r>
            <a:r>
              <a:rPr lang="ar-SA" b="1" dirty="0" err="1" smtClean="0"/>
              <a:t>بالغايه</a:t>
            </a:r>
            <a:r>
              <a:rPr lang="ar-SA" b="1" dirty="0" smtClean="0"/>
              <a:t> يدل على مخالفه ما بعدها لما قبلها في الحكم قال الرسول رفع القلم عن </a:t>
            </a:r>
            <a:r>
              <a:rPr lang="ar-SA" b="1" dirty="0" err="1" smtClean="0"/>
              <a:t>ثلاثه</a:t>
            </a:r>
            <a:r>
              <a:rPr lang="ar-SA" b="1" dirty="0" smtClean="0"/>
              <a:t> عن الصبي حتى يبلغ وعن النائم حتى يستيقظ وعن المجنون حتى يفيق منطقه الناس ان </a:t>
            </a:r>
            <a:r>
              <a:rPr lang="ar-SA" b="1" dirty="0" err="1" smtClean="0"/>
              <a:t>المسؤوليه</a:t>
            </a:r>
            <a:r>
              <a:rPr lang="ar-SA" b="1" dirty="0" smtClean="0"/>
              <a:t> </a:t>
            </a:r>
            <a:r>
              <a:rPr lang="ar-SA" b="1" dirty="0" err="1" smtClean="0"/>
              <a:t>الجنائيه</a:t>
            </a:r>
            <a:r>
              <a:rPr lang="ar-SA" b="1" dirty="0" smtClean="0"/>
              <a:t> عن الاعمال غير </a:t>
            </a:r>
            <a:r>
              <a:rPr lang="ar-SA" b="1" dirty="0" err="1" smtClean="0"/>
              <a:t>المشروعه</a:t>
            </a:r>
            <a:r>
              <a:rPr lang="ar-SA" b="1" dirty="0" smtClean="0"/>
              <a:t> </a:t>
            </a:r>
            <a:r>
              <a:rPr lang="ar-SA" b="1" dirty="0" err="1" smtClean="0"/>
              <a:t>الصادره</a:t>
            </a:r>
            <a:r>
              <a:rPr lang="ar-SA" b="1" dirty="0" smtClean="0"/>
              <a:t> عن الصبي او النائم او المجنون </a:t>
            </a:r>
            <a:r>
              <a:rPr lang="ar-SA" b="1" dirty="0" err="1" smtClean="0"/>
              <a:t>مرفوعه</a:t>
            </a:r>
            <a:r>
              <a:rPr lang="ar-SA" b="1" dirty="0" smtClean="0"/>
              <a:t> ما دام العذر الجنون او النوم او الصغر لان هذه الاعذار من موانع </a:t>
            </a:r>
            <a:r>
              <a:rPr lang="ar-SA" b="1" dirty="0" err="1" smtClean="0"/>
              <a:t>المسؤوليه</a:t>
            </a:r>
            <a:r>
              <a:rPr lang="ar-SA" b="1" dirty="0" smtClean="0"/>
              <a:t> </a:t>
            </a:r>
            <a:r>
              <a:rPr lang="ar-SA" b="1" dirty="0" err="1" smtClean="0"/>
              <a:t>الجنائيه</a:t>
            </a:r>
            <a:r>
              <a:rPr lang="ar-SA" b="1" dirty="0" smtClean="0"/>
              <a:t> دون </a:t>
            </a:r>
            <a:r>
              <a:rPr lang="ar-SA" b="1" dirty="0" err="1" smtClean="0"/>
              <a:t>المدنيه</a:t>
            </a:r>
            <a:r>
              <a:rPr lang="ar-SA" b="1" dirty="0" smtClean="0"/>
              <a:t> وهم يسالون عن التعويض عن الضرر الناجم من تصرفاتهم غير </a:t>
            </a:r>
            <a:r>
              <a:rPr lang="ar-SA" b="1" dirty="0" err="1" smtClean="0"/>
              <a:t>المشروعه</a:t>
            </a:r>
            <a:r>
              <a:rPr lang="ar-SA" b="1" dirty="0" smtClean="0"/>
              <a:t> و التعويض مبني على اساس  خطاب الوضع و ربط المسببات </a:t>
            </a:r>
            <a:r>
              <a:rPr lang="ar-SA" b="1" dirty="0" err="1" smtClean="0"/>
              <a:t>باسبابها</a:t>
            </a:r>
            <a:endParaRPr lang="en-US" dirty="0" smtClean="0"/>
          </a:p>
          <a:p>
            <a:r>
              <a:rPr lang="ar-SA" b="1" dirty="0" smtClean="0"/>
              <a:t> رابعا العدد اذا حدد الحكم في النص بعدد معين ان مفهوم </a:t>
            </a:r>
            <a:r>
              <a:rPr lang="ar-SA" b="1" dirty="0" err="1" smtClean="0"/>
              <a:t>المخالفه</a:t>
            </a:r>
            <a:r>
              <a:rPr lang="ar-SA" b="1" dirty="0" smtClean="0"/>
              <a:t> هو عدم تطبيق الحكم بعدد اكثر او اقل قوله تعالى الزاني و </a:t>
            </a:r>
            <a:r>
              <a:rPr lang="ar-SA" b="1" dirty="0" err="1" smtClean="0"/>
              <a:t>الزانيه</a:t>
            </a:r>
            <a:r>
              <a:rPr lang="ar-SA" b="1" dirty="0" smtClean="0"/>
              <a:t> فاجلدوا كل واحد منهما مائه جلده في المنطق و </a:t>
            </a:r>
            <a:r>
              <a:rPr lang="ar-SA" b="1" dirty="0" err="1" smtClean="0"/>
              <a:t>عقوبه</a:t>
            </a:r>
            <a:r>
              <a:rPr lang="ar-SA" b="1" dirty="0" smtClean="0"/>
              <a:t> الزنا محدد بمائه جلده </a:t>
            </a:r>
            <a:r>
              <a:rPr lang="ar-SA" b="1" dirty="0" err="1" smtClean="0"/>
              <a:t>ولايجوز</a:t>
            </a:r>
            <a:r>
              <a:rPr lang="ar-SA" b="1" dirty="0" smtClean="0"/>
              <a:t> زيادته ونقصانه</a:t>
            </a:r>
            <a:endParaRPr lang="en-US" dirty="0" smtClean="0"/>
          </a:p>
          <a:p>
            <a:endParaRPr lang="ar-IQ" dirty="0" smtClean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10533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الثالثة عشر  اصول الفقه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الثالثة عشر  اصول الفقه / المرحلة الرابعة</dc:title>
  <dc:creator>abraj2017</dc:creator>
  <cp:lastModifiedBy>abraj2017</cp:lastModifiedBy>
  <cp:revision>1</cp:revision>
  <dcterms:created xsi:type="dcterms:W3CDTF">2018-05-13T20:02:00Z</dcterms:created>
  <dcterms:modified xsi:type="dcterms:W3CDTF">2018-05-13T20:02:51Z</dcterms:modified>
</cp:coreProperties>
</file>