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4BD8688-AFD4-4F4D-BC0B-83EEBB72105F}" type="datetimeFigureOut">
              <a:rPr lang="ar-IQ" smtClean="0"/>
              <a:t>29/08/1439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5E83133-DA18-4234-8BA9-68FACF15828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المحاضرة الثانية عشر</a:t>
            </a:r>
            <a:br>
              <a:rPr lang="ar-IQ" sz="2000" dirty="0" smtClean="0"/>
            </a:br>
            <a:r>
              <a:rPr lang="ar-IQ" sz="2000" dirty="0" smtClean="0"/>
              <a:t>اصول الفقه / المرحلة الرابعة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SA" b="1" dirty="0"/>
              <a:t>مفهوم </a:t>
            </a:r>
            <a:r>
              <a:rPr lang="ar-SA" b="1"/>
              <a:t> </a:t>
            </a:r>
            <a:r>
              <a:rPr lang="ar-SA" b="1" smtClean="0"/>
              <a:t>الموافقه</a:t>
            </a:r>
            <a:r>
              <a:rPr lang="ar-SA" b="1" dirty="0" smtClean="0"/>
              <a:t> </a:t>
            </a:r>
            <a:r>
              <a:rPr lang="ar-SA" b="1" dirty="0"/>
              <a:t>ما يسمى ب منطوق النص كذلك  يستنبط بروح النص و من العلة الموجبة لتشريعه  و يسمى عند اذن مفهوم النص مثال على ذلك التحريم كنز الذهب و </a:t>
            </a:r>
            <a:r>
              <a:rPr lang="ar-SA" b="1" dirty="0" err="1"/>
              <a:t>الفضه</a:t>
            </a:r>
            <a:r>
              <a:rPr lang="ar-SA" b="1" dirty="0"/>
              <a:t> في قوله تعالى  (والذين يكنزون الذهب </a:t>
            </a:r>
            <a:r>
              <a:rPr lang="ar-SA" b="1" dirty="0" err="1"/>
              <a:t>والفضه</a:t>
            </a:r>
            <a:r>
              <a:rPr lang="ar-SA" b="1" dirty="0"/>
              <a:t> ولا ينفقونها في سبيل الله فبشرهم بعذاب اليم ) تحريم كنز كل عمله ورقيه ومعدنيه حله محل الذهب و </a:t>
            </a:r>
            <a:r>
              <a:rPr lang="ar-SA" b="1" dirty="0" err="1"/>
              <a:t>الفضه</a:t>
            </a:r>
            <a:r>
              <a:rPr lang="ar-SA" b="1" dirty="0"/>
              <a:t> في التعامل و التداول و هو مفهوم النص و تحريم الاكل بمعناه اللغوي في قوله تعالى ان الذين </a:t>
            </a:r>
            <a:r>
              <a:rPr lang="ar-SA" b="1" dirty="0" err="1"/>
              <a:t>ياكلون</a:t>
            </a:r>
            <a:r>
              <a:rPr lang="ar-SA" b="1" dirty="0"/>
              <a:t> اموال اليتامى  ظلما انما </a:t>
            </a:r>
            <a:r>
              <a:rPr lang="ar-SA" b="1" dirty="0" err="1"/>
              <a:t>ياكلون</a:t>
            </a:r>
            <a:r>
              <a:rPr lang="ar-SA" b="1" dirty="0"/>
              <a:t> في بطونهم نارا وسيصلون سعيرا منطق النص تحريم اكل  لمال القاصر ظلما سواء كان </a:t>
            </a:r>
            <a:r>
              <a:rPr lang="ar-SA" b="1" dirty="0" err="1"/>
              <a:t>بالاحراق</a:t>
            </a:r>
            <a:r>
              <a:rPr lang="ar-SA" b="1" dirty="0"/>
              <a:t> او الاستهلاك او غير ذلك</a:t>
            </a:r>
            <a:endParaRPr lang="en-US" dirty="0"/>
          </a:p>
          <a:p>
            <a:r>
              <a:rPr lang="ar-SA" b="1" dirty="0"/>
              <a:t> مفهوم </a:t>
            </a:r>
            <a:r>
              <a:rPr lang="ar-SA" b="1" dirty="0" err="1"/>
              <a:t>المخالفه</a:t>
            </a:r>
            <a:r>
              <a:rPr lang="ar-SA" b="1" dirty="0"/>
              <a:t> في القيود التي ترد في عبارات النص و ضمن جمالها منها ما كان لمجرد الربط بين العبارات و الجمل و منها ما يكون بمثابه الشرط  تطبيق الحكم  الذي يدل عليه النص </a:t>
            </a:r>
            <a:r>
              <a:rPr lang="ar-SA" b="1" dirty="0" err="1"/>
              <a:t>بالفاظه</a:t>
            </a:r>
            <a:r>
              <a:rPr lang="ar-SA" b="1" dirty="0"/>
              <a:t> بحيث اذا تحقق في طبق الحكم و اذا تخلف فان الحكم الواجب التطبيق هو نقيض المنطوق او على الاقل و الحكم </a:t>
            </a:r>
            <a:r>
              <a:rPr lang="ar-SA" b="1" dirty="0" err="1"/>
              <a:t>المخالفه</a:t>
            </a:r>
            <a:r>
              <a:rPr lang="ar-SA" b="1" dirty="0"/>
              <a:t> مثال على ذلك قوله تعالى (وان طلقتموهن من قبل ان تمسوهن وقد فرضتم لهن فريضه فنصف ما فرضتم ) قلت من قبل ان تمسوهن يعتبر في الحكم المنطوق هو نصف ما فرضتم في المهر بعد الطلاق قبل الدخول  ينشطر نصفه يرجع الزوج </a:t>
            </a:r>
            <a:r>
              <a:rPr lang="ar-SA" b="1" dirty="0" err="1"/>
              <a:t>لانه</a:t>
            </a:r>
            <a:r>
              <a:rPr lang="ar-SA" b="1" dirty="0"/>
              <a:t> لم يتمتع </a:t>
            </a:r>
            <a:r>
              <a:rPr lang="ar-SA" b="1" dirty="0" err="1"/>
              <a:t>بالزوجه</a:t>
            </a:r>
            <a:r>
              <a:rPr lang="ar-SA" b="1" dirty="0"/>
              <a:t> و تستحق </a:t>
            </a:r>
            <a:r>
              <a:rPr lang="ar-SA" b="1" dirty="0" err="1"/>
              <a:t>الزوجه</a:t>
            </a:r>
            <a:r>
              <a:rPr lang="ar-SA" b="1" dirty="0"/>
              <a:t> نصف الاخر التعويض عن الضرر المعنوي الذي اصابها بسبب الطلاق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384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4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الثانية عشر اصول الفقه / المرحلة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عشر اصول الفقه / المرحلة الرابعة</dc:title>
  <dc:creator>abraj2017</dc:creator>
  <cp:lastModifiedBy>abraj2017</cp:lastModifiedBy>
  <cp:revision>2</cp:revision>
  <dcterms:created xsi:type="dcterms:W3CDTF">2018-05-13T20:00:33Z</dcterms:created>
  <dcterms:modified xsi:type="dcterms:W3CDTF">2018-05-13T21:10:26Z</dcterms:modified>
</cp:coreProperties>
</file>