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9" d="100"/>
          <a:sy n="79" d="100"/>
        </p:scale>
        <p:origin x="-11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28B8C23-1464-4318-939B-6E24E716BCB8}" type="datetimeFigureOut">
              <a:rPr lang="ar-IQ" smtClean="0"/>
              <a:t>28/08/1439</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DFC8F94-623D-46E6-908A-F0BF6A5281F3}"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28B8C23-1464-4318-939B-6E24E716BCB8}"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DFC8F94-623D-46E6-908A-F0BF6A5281F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28B8C23-1464-4318-939B-6E24E716BCB8}"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DFC8F94-623D-46E6-908A-F0BF6A5281F3}"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28B8C23-1464-4318-939B-6E24E716BCB8}"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DFC8F94-623D-46E6-908A-F0BF6A5281F3}"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28B8C23-1464-4318-939B-6E24E716BCB8}" type="datetimeFigureOut">
              <a:rPr lang="ar-IQ" smtClean="0"/>
              <a:t>28/08/1439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DFC8F94-623D-46E6-908A-F0BF6A5281F3}"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F28B8C23-1464-4318-939B-6E24E716BCB8}" type="datetimeFigureOut">
              <a:rPr lang="ar-IQ" smtClean="0"/>
              <a:t>28/08/1439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DFC8F94-623D-46E6-908A-F0BF6A5281F3}"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28B8C23-1464-4318-939B-6E24E716BCB8}" type="datetimeFigureOut">
              <a:rPr lang="ar-IQ" smtClean="0"/>
              <a:t>28/08/1439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DFC8F94-623D-46E6-908A-F0BF6A5281F3}"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F28B8C23-1464-4318-939B-6E24E716BCB8}" type="datetimeFigureOut">
              <a:rPr lang="ar-IQ" smtClean="0"/>
              <a:t>28/08/1439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DFC8F94-623D-46E6-908A-F0BF6A5281F3}"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B8C23-1464-4318-939B-6E24E716BCB8}" type="datetimeFigureOut">
              <a:rPr lang="ar-IQ" smtClean="0"/>
              <a:t>28/08/1439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DFC8F94-623D-46E6-908A-F0BF6A5281F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28B8C23-1464-4318-939B-6E24E716BCB8}" type="datetimeFigureOut">
              <a:rPr lang="ar-IQ" smtClean="0"/>
              <a:t>28/08/1439</a:t>
            </a:fld>
            <a:endParaRPr lang="ar-IQ"/>
          </a:p>
        </p:txBody>
      </p:sp>
      <p:sp>
        <p:nvSpPr>
          <p:cNvPr id="7" name="Slide Number Placeholder 6"/>
          <p:cNvSpPr>
            <a:spLocks noGrp="1"/>
          </p:cNvSpPr>
          <p:nvPr>
            <p:ph type="sldNum" sz="quarter" idx="12"/>
          </p:nvPr>
        </p:nvSpPr>
        <p:spPr/>
        <p:txBody>
          <a:bodyPr/>
          <a:lstStyle/>
          <a:p>
            <a:fld id="{CDFC8F94-623D-46E6-908A-F0BF6A5281F3}"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28B8C23-1464-4318-939B-6E24E716BCB8}" type="datetimeFigureOut">
              <a:rPr lang="ar-IQ" smtClean="0"/>
              <a:t>28/08/1439</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CDFC8F94-623D-46E6-908A-F0BF6A5281F3}"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28B8C23-1464-4318-939B-6E24E716BCB8}" type="datetimeFigureOut">
              <a:rPr lang="ar-IQ" smtClean="0"/>
              <a:t>28/08/1439</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DFC8F94-623D-46E6-908A-F0BF6A5281F3}"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a:bodyPr>
          <a:lstStyle/>
          <a:p>
            <a:r>
              <a:rPr lang="ar-IQ" sz="2000" dirty="0" smtClean="0"/>
              <a:t>المحاضرة العاشرة </a:t>
            </a:r>
            <a:br>
              <a:rPr lang="ar-IQ" sz="2000" dirty="0" smtClean="0"/>
            </a:br>
            <a:r>
              <a:rPr lang="ar-IQ" sz="2000" dirty="0" smtClean="0"/>
              <a:t>اصول الفقه / المرحلة الرابعة</a:t>
            </a:r>
            <a:endParaRPr lang="ar-IQ" sz="2000" dirty="0"/>
          </a:p>
        </p:txBody>
      </p:sp>
      <p:sp>
        <p:nvSpPr>
          <p:cNvPr id="5" name="عنصر نائب للمحتوى 4"/>
          <p:cNvSpPr>
            <a:spLocks noGrp="1"/>
          </p:cNvSpPr>
          <p:nvPr>
            <p:ph idx="1"/>
          </p:nvPr>
        </p:nvSpPr>
        <p:spPr/>
        <p:txBody>
          <a:bodyPr>
            <a:normAutofit fontScale="70000" lnSpcReduction="20000"/>
          </a:bodyPr>
          <a:lstStyle/>
          <a:p>
            <a:r>
              <a:rPr lang="ar-KW" dirty="0" smtClean="0"/>
              <a:t> </a:t>
            </a:r>
            <a:r>
              <a:rPr lang="en-US" dirty="0" smtClean="0"/>
              <a:t>2 - </a:t>
            </a:r>
            <a:r>
              <a:rPr lang="ar-KW" dirty="0" smtClean="0"/>
              <a:t>  </a:t>
            </a:r>
            <a:r>
              <a:rPr lang="ar-KW" b="1" dirty="0" smtClean="0"/>
              <a:t>دلالة الإشارة :</a:t>
            </a:r>
          </a:p>
          <a:p>
            <a:r>
              <a:rPr lang="ar-KW" b="1" dirty="0" smtClean="0"/>
              <a:t>وهي دلالة اللفظ على ما لم يقصد به.</a:t>
            </a:r>
          </a:p>
          <a:p>
            <a:r>
              <a:rPr lang="ar-KW" b="1" dirty="0" smtClean="0"/>
              <a:t>وذلك كقوله تعالى: ) أحل لكم ليلة الصيام الرفث إلى نسائكم ( فإن هذا اللفظ يدل على صحة صوم من أصبح جنبا، وإن لم يكن هذا المعنى مقصوداً من اللفظ في الوضع، لأنه من لوازم الجماع حتى آخر لحظة من الليل.</a:t>
            </a:r>
          </a:p>
          <a:p>
            <a:r>
              <a:rPr lang="ar-KW" b="1" dirty="0" smtClean="0"/>
              <a:t> </a:t>
            </a:r>
          </a:p>
          <a:p>
            <a:r>
              <a:rPr lang="ar-KW" b="1" dirty="0" smtClean="0"/>
              <a:t>       أي أن الإنسان يجوز له أن يجامع أهله حتى آخر لحظة من الليل، وهي غير كافية للغسل من الجنابة، إذن سيبدأ الإنسان بعض صيامه قبل أن يغتسل، فلو لم يكن صيامه صحيحاً، لأمره الله بأن ينزع عن الجماع قبل الفجر، بزمن يتسع للغسل، فلما لم يأمره الله بذلك، دل على أنه يجوز له أن يصبح جنبا، وأن صيامه صحيح شرعا .</a:t>
            </a:r>
          </a:p>
          <a:p>
            <a:r>
              <a:rPr lang="ar-KW" b="1" dirty="0" smtClean="0"/>
              <a:t> </a:t>
            </a:r>
          </a:p>
          <a:p>
            <a:endParaRPr lang="ar-IQ" dirty="0"/>
          </a:p>
        </p:txBody>
      </p:sp>
    </p:spTree>
    <p:extLst>
      <p:ext uri="{BB962C8B-B14F-4D97-AF65-F5344CB8AC3E}">
        <p14:creationId xmlns:p14="http://schemas.microsoft.com/office/powerpoint/2010/main" val="5345689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TotalTime>
  <Words>2</Words>
  <Application>Microsoft Office PowerPoint</Application>
  <PresentationFormat>عرض على الشاشة (3:4)‏</PresentationFormat>
  <Paragraphs>7</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أوستن</vt:lpstr>
      <vt:lpstr>المحاضرة العاشرة  اصول الفقه / المرحلة الرابعة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العاشرة  اصول الفقه / المرحلة الرابعة</dc:title>
  <dc:creator>abraj2017</dc:creator>
  <cp:lastModifiedBy>abraj2017</cp:lastModifiedBy>
  <cp:revision>1</cp:revision>
  <dcterms:created xsi:type="dcterms:W3CDTF">2018-05-13T19:54:47Z</dcterms:created>
  <dcterms:modified xsi:type="dcterms:W3CDTF">2018-05-13T19:55:51Z</dcterms:modified>
</cp:coreProperties>
</file>