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3055B02-CD64-4400-BF39-6D4F209FD2F5}" type="datetimeFigureOut">
              <a:rPr lang="ar-IQ" smtClean="0"/>
              <a:t>29/08/1439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C6AA879-586D-4F4D-99FB-1780FA0E5154}"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3055B02-CD64-4400-BF39-6D4F209FD2F5}" type="datetimeFigureOut">
              <a:rPr lang="ar-IQ" smtClean="0"/>
              <a:t>29/08/1439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3055B02-CD64-4400-BF39-6D4F209FD2F5}" type="datetimeFigureOut">
              <a:rPr lang="ar-IQ" smtClean="0"/>
              <a:t>29/08/1439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3055B02-CD64-4400-BF39-6D4F209FD2F5}" type="datetimeFigureOut">
              <a:rPr lang="ar-IQ" smtClean="0"/>
              <a:t>29/08/1439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3055B02-CD64-4400-BF39-6D4F209FD2F5}" type="datetimeFigureOut">
              <a:rPr lang="ar-IQ" smtClean="0"/>
              <a:t>29/08/1439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3055B02-CD64-4400-BF39-6D4F209FD2F5}" type="datetimeFigureOut">
              <a:rPr lang="ar-IQ" smtClean="0"/>
              <a:t>29/08/1439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C6AA879-586D-4F4D-99FB-1780FA0E5154}"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3055B02-CD64-4400-BF39-6D4F209FD2F5}" type="datetimeFigureOut">
              <a:rPr lang="ar-IQ" smtClean="0"/>
              <a:t>29/08/1439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3055B02-CD64-4400-BF39-6D4F209FD2F5}" type="datetimeFigureOut">
              <a:rPr lang="ar-IQ" smtClean="0"/>
              <a:t>29/08/1439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55B02-CD64-4400-BF39-6D4F209FD2F5}" type="datetimeFigureOut">
              <a:rPr lang="ar-IQ" smtClean="0"/>
              <a:t>29/08/1439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055B02-CD64-4400-BF39-6D4F209FD2F5}" type="datetimeFigureOut">
              <a:rPr lang="ar-IQ" smtClean="0"/>
              <a:t>29/08/1439</a:t>
            </a:fld>
            <a:endParaRPr lang="ar-IQ"/>
          </a:p>
        </p:txBody>
      </p:sp>
      <p:sp>
        <p:nvSpPr>
          <p:cNvPr id="7" name="Slide Number Placeholder 6"/>
          <p:cNvSpPr>
            <a:spLocks noGrp="1"/>
          </p:cNvSpPr>
          <p:nvPr>
            <p:ph type="sldNum" sz="quarter" idx="12"/>
          </p:nvPr>
        </p:nvSpPr>
        <p:spPr/>
        <p:txBody>
          <a:bodyPr/>
          <a:lstStyle/>
          <a:p>
            <a:fld id="{9C6AA879-586D-4F4D-99FB-1780FA0E5154}"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3055B02-CD64-4400-BF39-6D4F209FD2F5}" type="datetimeFigureOut">
              <a:rPr lang="ar-IQ" smtClean="0"/>
              <a:t>29/08/1439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9C6AA879-586D-4F4D-99FB-1780FA0E5154}"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3055B02-CD64-4400-BF39-6D4F209FD2F5}" type="datetimeFigureOut">
              <a:rPr lang="ar-IQ" smtClean="0"/>
              <a:t>29/08/1439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C6AA879-586D-4F4D-99FB-1780FA0E515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000" dirty="0" smtClean="0"/>
              <a:t>المحاضرة الثامنة</a:t>
            </a:r>
            <a:br>
              <a:rPr lang="ar-IQ" sz="2000" dirty="0" smtClean="0"/>
            </a:br>
            <a:r>
              <a:rPr lang="ar-IQ" sz="2000" dirty="0" smtClean="0"/>
              <a:t>اصول الفقه / المرحلة الرابعة</a:t>
            </a:r>
            <a:endParaRPr lang="ar-IQ" sz="2000" dirty="0"/>
          </a:p>
        </p:txBody>
      </p:sp>
      <p:sp>
        <p:nvSpPr>
          <p:cNvPr id="5" name="عنصر نائب للمحتوى 4"/>
          <p:cNvSpPr>
            <a:spLocks noGrp="1"/>
          </p:cNvSpPr>
          <p:nvPr>
            <p:ph idx="1"/>
          </p:nvPr>
        </p:nvSpPr>
        <p:spPr/>
        <p:txBody>
          <a:bodyPr>
            <a:normAutofit fontScale="47500" lnSpcReduction="20000"/>
          </a:bodyPr>
          <a:lstStyle/>
          <a:p>
            <a:r>
              <a:rPr lang="ar-SA" b="1" smtClean="0"/>
              <a:t>ثانياالشرط</a:t>
            </a:r>
            <a:r>
              <a:rPr lang="ar-SA" b="1" dirty="0" smtClean="0"/>
              <a:t>  المراد به هو الشرط اللغوي اي جمله مصدره باداه من ادوات الشرط مثل ان و اذا وقد تخصص عموم قوله تعالى ( ولكم نصف </a:t>
            </a:r>
            <a:r>
              <a:rPr lang="ar-SA" b="1" dirty="0" err="1" smtClean="0"/>
              <a:t>ماترك</a:t>
            </a:r>
            <a:r>
              <a:rPr lang="ar-SA" b="1" dirty="0" smtClean="0"/>
              <a:t> ازواجكم  )بالشرط الوارد بعده ا (ن لم يكن لهن ولد  )كم اخصص عموم استحقاق </a:t>
            </a:r>
            <a:r>
              <a:rPr lang="ar-SA" b="1" dirty="0" err="1" smtClean="0"/>
              <a:t>الجده</a:t>
            </a:r>
            <a:r>
              <a:rPr lang="ar-SA" b="1" dirty="0" smtClean="0"/>
              <a:t> للسدس في ان لا يكون معها ام المتوفي او جده قربى في قوله الرسول للجدة السادس ان لم يكن دونها ام </a:t>
            </a:r>
            <a:endParaRPr lang="en-US" dirty="0" smtClean="0"/>
          </a:p>
          <a:p>
            <a:r>
              <a:rPr lang="ar-SA" b="1" dirty="0" smtClean="0"/>
              <a:t>ثالثا </a:t>
            </a:r>
            <a:r>
              <a:rPr lang="ar-SA" b="1" dirty="0"/>
              <a:t>الصفة هي الصفة </a:t>
            </a:r>
            <a:r>
              <a:rPr lang="ar-SA" b="1" dirty="0" err="1"/>
              <a:t>المعنويه</a:t>
            </a:r>
            <a:r>
              <a:rPr lang="ar-SA" b="1" dirty="0"/>
              <a:t> و هي </a:t>
            </a:r>
            <a:r>
              <a:rPr lang="ar-SA" b="1" dirty="0" err="1"/>
              <a:t>الحاله</a:t>
            </a:r>
            <a:r>
              <a:rPr lang="ar-SA" b="1" dirty="0"/>
              <a:t> التي تصرف العام عن عموما سواء كانت نعتا نحويا  او </a:t>
            </a:r>
            <a:r>
              <a:rPr lang="ar-SA" b="1" dirty="0" err="1"/>
              <a:t>تميزام</a:t>
            </a:r>
            <a:r>
              <a:rPr lang="ar-SA" b="1" dirty="0"/>
              <a:t> حالا ام  </a:t>
            </a:r>
            <a:r>
              <a:rPr lang="ar-SA" b="1" dirty="0" err="1"/>
              <a:t>ظرفاام</a:t>
            </a:r>
            <a:r>
              <a:rPr lang="ar-SA" b="1" dirty="0"/>
              <a:t> غير ذلك في قوله تعالى  (وان كان رجل يورث كلاله او امراه وله اخ او اخت في كل واحد منهما السدس فان كانوا اكثر من ذلك فهم شركاء في الثلث  )و لفظ رجل و كذلك امراه نكره في حيز الشرط موصوف بجمله يورث كلاله و المراد هنا الاخ من الام و الاخت من الام لان القران بين ميراث </a:t>
            </a:r>
            <a:r>
              <a:rPr lang="ar-SA" b="1" dirty="0" err="1"/>
              <a:t>الاخوه</a:t>
            </a:r>
            <a:r>
              <a:rPr lang="ar-SA" b="1" dirty="0"/>
              <a:t> و الاخوات من الابوين او من الاب في </a:t>
            </a:r>
            <a:r>
              <a:rPr lang="ar-SA" b="1" dirty="0" err="1"/>
              <a:t>ايات</a:t>
            </a:r>
            <a:r>
              <a:rPr lang="ar-SA" b="1" dirty="0"/>
              <a:t> </a:t>
            </a:r>
            <a:r>
              <a:rPr lang="ar-SA" b="1" dirty="0" err="1"/>
              <a:t>الاخره</a:t>
            </a:r>
            <a:endParaRPr lang="en-US" dirty="0"/>
          </a:p>
          <a:p>
            <a:r>
              <a:rPr lang="ar-SA" b="1" dirty="0" err="1"/>
              <a:t>هابي</a:t>
            </a:r>
            <a:r>
              <a:rPr lang="ar-SA" b="1" dirty="0"/>
              <a:t> عن </a:t>
            </a:r>
            <a:r>
              <a:rPr lang="ar-SA" b="1" dirty="0" err="1"/>
              <a:t>الغايه</a:t>
            </a:r>
            <a:r>
              <a:rPr lang="ar-SA" b="1" dirty="0"/>
              <a:t> غايه الشيء نهايته و المراد غايه تقدمها عموم يشملها لو لم تكن هي و الا </a:t>
            </a:r>
            <a:r>
              <a:rPr lang="ar-SA" b="1" dirty="0" err="1"/>
              <a:t>فالغايه</a:t>
            </a:r>
            <a:r>
              <a:rPr lang="ar-SA" b="1" dirty="0"/>
              <a:t> تكون للتوكيد ام وما قبلها والفاظها حتى و الي و التخصيص </a:t>
            </a:r>
            <a:r>
              <a:rPr lang="ar-SA" b="1" dirty="0" err="1"/>
              <a:t>بالغايه</a:t>
            </a:r>
            <a:r>
              <a:rPr lang="ar-SA" b="1" dirty="0"/>
              <a:t> يقتضي ان يكون الحكم في ما بعدها بخلاف حكم ما قبلها و </a:t>
            </a:r>
            <a:r>
              <a:rPr lang="ar-SA" b="1" dirty="0" err="1"/>
              <a:t>الغايه</a:t>
            </a:r>
            <a:r>
              <a:rPr lang="ar-SA" b="1" dirty="0"/>
              <a:t> بعد عموم ولا تقربوهن حتى يطهرن من قوله تعالى (ويسالونك عن المحيض قل هو اذى فاعتزلوا النساء في المحيض ولا تقربوهن حتى يطهرن فاذا تطهرن فاتوهن من حيث امركم الله ان الله يحب التوابين ويحب المتطهرين )</a:t>
            </a:r>
            <a:endParaRPr lang="en-US" dirty="0"/>
          </a:p>
          <a:p>
            <a:r>
              <a:rPr lang="ar-SA" b="1" dirty="0"/>
              <a:t>خامس  بدل البعض من الكل تخصيص هموم الناس لمن استطاع اليه سبيلا في قوله تعالى و الله على الناس حج البيت من استطاع اليه سبيلا بلفظ الناس محلى في الاستغراق يفيد العموم و يشمل الصغير و الكبير و الفقير و الغني و الشباب و الشيوخ و كل من له عذر.</a:t>
            </a:r>
            <a:endParaRPr lang="en-US" dirty="0"/>
          </a:p>
          <a:p>
            <a:endParaRPr lang="ar-IQ" dirty="0"/>
          </a:p>
        </p:txBody>
      </p:sp>
    </p:spTree>
    <p:extLst>
      <p:ext uri="{BB962C8B-B14F-4D97-AF65-F5344CB8AC3E}">
        <p14:creationId xmlns:p14="http://schemas.microsoft.com/office/powerpoint/2010/main" val="2811907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TotalTime>
  <Words>3</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الثامنة اصول الفقه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الثامنة اصول الفقه / المرحلة الرابعة</dc:title>
  <dc:creator>abraj2017</dc:creator>
  <cp:lastModifiedBy>abraj2017</cp:lastModifiedBy>
  <cp:revision>2</cp:revision>
  <dcterms:created xsi:type="dcterms:W3CDTF">2018-05-13T19:25:05Z</dcterms:created>
  <dcterms:modified xsi:type="dcterms:W3CDTF">2018-05-13T21:09:09Z</dcterms:modified>
</cp:coreProperties>
</file>