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233C9EC-5537-4014-AE9A-28AB0DEB39C3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E1AD019-8915-415B-B1F9-5F202BBD58F5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C9EC-5537-4014-AE9A-28AB0DEB39C3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AD019-8915-415B-B1F9-5F202BBD58F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C9EC-5537-4014-AE9A-28AB0DEB39C3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AD019-8915-415B-B1F9-5F202BBD58F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C9EC-5537-4014-AE9A-28AB0DEB39C3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AD019-8915-415B-B1F9-5F202BBD58F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C9EC-5537-4014-AE9A-28AB0DEB39C3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AD019-8915-415B-B1F9-5F202BBD58F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C9EC-5537-4014-AE9A-28AB0DEB39C3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AD019-8915-415B-B1F9-5F202BBD58F5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C9EC-5537-4014-AE9A-28AB0DEB39C3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AD019-8915-415B-B1F9-5F202BBD58F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C9EC-5537-4014-AE9A-28AB0DEB39C3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AD019-8915-415B-B1F9-5F202BBD58F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C9EC-5537-4014-AE9A-28AB0DEB39C3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AD019-8915-415B-B1F9-5F202BBD58F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C9EC-5537-4014-AE9A-28AB0DEB39C3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AD019-8915-415B-B1F9-5F202BBD58F5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C9EC-5537-4014-AE9A-28AB0DEB39C3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AD019-8915-415B-B1F9-5F202BBD58F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233C9EC-5537-4014-AE9A-28AB0DEB39C3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E1AD019-8915-415B-B1F9-5F202BBD58F5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sz="2000" dirty="0" smtClean="0"/>
              <a:t>المحاضرة السابعة</a:t>
            </a:r>
            <a:br>
              <a:rPr lang="ar-IQ" sz="2000" dirty="0" smtClean="0"/>
            </a:br>
            <a:r>
              <a:rPr lang="ar-IQ" sz="2000" dirty="0" smtClean="0"/>
              <a:t>اصول فقه / المرحلة الرابعة </a:t>
            </a:r>
            <a:endParaRPr lang="ar-IQ" sz="2000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ar-IQ" b="1" dirty="0" smtClean="0"/>
              <a:t>التخصيص </a:t>
            </a:r>
            <a:r>
              <a:rPr lang="ar-SA" b="1" dirty="0" smtClean="0"/>
              <a:t>عرفه </a:t>
            </a:r>
            <a:r>
              <a:rPr lang="ar-SA" b="1" dirty="0"/>
              <a:t>الاصوليين قصر العام على بعض افراده اخراج بعض ما يتناوله بدليل متصل بالنص او  مستقل عنهم .. و هو بمثابه عمليه الطرح في الرياضيات و على سبيل المثال قوله تعالى  (للرجال نصيب مما ترك الوالدان والاقربون وللنساء نصيب مما ترك الوالدان والاقربون و مما قل منه او كثر نصيبا مفروضا ) لفظ الرجال و النساء من صيغ العموم </a:t>
            </a:r>
            <a:r>
              <a:rPr lang="ar-SA" b="1" dirty="0" err="1"/>
              <a:t>لانها</a:t>
            </a:r>
            <a:r>
              <a:rPr lang="ar-SA" b="1" dirty="0"/>
              <a:t> من جمع التكسير المحلى بالاستغراق و يشمل للرجال كل ذكر كما تشمل النساء كل النساء  غير ان  العموم غير مراد الله تعالى </a:t>
            </a:r>
            <a:r>
              <a:rPr lang="ar-SA" b="1" dirty="0" err="1"/>
              <a:t>بالنسبه</a:t>
            </a:r>
            <a:r>
              <a:rPr lang="ar-SA" b="1" dirty="0"/>
              <a:t> لحكم </a:t>
            </a:r>
            <a:r>
              <a:rPr lang="ar-SA" b="1" dirty="0" err="1"/>
              <a:t>الميرات</a:t>
            </a:r>
            <a:r>
              <a:rPr lang="ar-SA" b="1" dirty="0"/>
              <a:t> في القاتل من الذكور و الاناث </a:t>
            </a:r>
            <a:r>
              <a:rPr lang="ar-SA" b="1" dirty="0" err="1"/>
              <a:t>لايثبت</a:t>
            </a:r>
            <a:r>
              <a:rPr lang="ar-SA" b="1" dirty="0"/>
              <a:t> له هذا الحكم </a:t>
            </a:r>
            <a:r>
              <a:rPr lang="ar-SA" b="1" dirty="0" err="1"/>
              <a:t>لذابين</a:t>
            </a:r>
            <a:r>
              <a:rPr lang="ar-SA" b="1" dirty="0"/>
              <a:t> الرسول صلى الله عليه و اله و سلم هذا المراد بقوله </a:t>
            </a:r>
            <a:r>
              <a:rPr lang="ar-SA" b="1" dirty="0" err="1"/>
              <a:t>لايرث</a:t>
            </a:r>
            <a:r>
              <a:rPr lang="ar-SA" b="1" dirty="0"/>
              <a:t> القاتل ... لهذا الحديث الشريف لم يخرج القاتل مكونه من الرجال او من النساء انما سلب منه هو حكم شرعيا  و هو </a:t>
            </a:r>
            <a:r>
              <a:rPr lang="ar-SA" b="1" dirty="0" err="1"/>
              <a:t>الميرات</a:t>
            </a:r>
            <a:r>
              <a:rPr lang="ar-SA" b="1" dirty="0"/>
              <a:t> اذا اين الاخراج و اين الباقي </a:t>
            </a:r>
            <a:r>
              <a:rPr lang="ar-SA" b="1" dirty="0" err="1"/>
              <a:t>بالنسبه</a:t>
            </a:r>
            <a:r>
              <a:rPr lang="ar-SA" b="1" dirty="0"/>
              <a:t> لصيغه العام التي تترتب على ذلك الخلافات التي لا مبرر لها </a:t>
            </a:r>
            <a:endParaRPr lang="en-US" dirty="0"/>
          </a:p>
          <a:p>
            <a:r>
              <a:rPr lang="ar-SA" b="1" dirty="0" err="1"/>
              <a:t>الادله</a:t>
            </a:r>
            <a:r>
              <a:rPr lang="ar-SA" b="1" dirty="0"/>
              <a:t> </a:t>
            </a:r>
            <a:r>
              <a:rPr lang="ar-SA" b="1" dirty="0" err="1"/>
              <a:t>المخصصه</a:t>
            </a:r>
            <a:r>
              <a:rPr lang="ar-SA" b="1" dirty="0"/>
              <a:t> </a:t>
            </a:r>
            <a:r>
              <a:rPr lang="ar-SA" b="1" dirty="0" err="1"/>
              <a:t>المتصله</a:t>
            </a:r>
            <a:r>
              <a:rPr lang="ar-SA" b="1" dirty="0"/>
              <a:t>  الرفق اصول الفقه خمسه انواع هي الاستثناء الشرط </a:t>
            </a:r>
            <a:r>
              <a:rPr lang="ar-SA" b="1" dirty="0" err="1"/>
              <a:t>الصفه</a:t>
            </a:r>
            <a:r>
              <a:rPr lang="ar-SA" b="1" dirty="0"/>
              <a:t> بدل البعض من الكل و </a:t>
            </a:r>
            <a:r>
              <a:rPr lang="ar-SA" b="1" dirty="0" err="1"/>
              <a:t>الغايه</a:t>
            </a:r>
            <a:r>
              <a:rPr lang="ar-SA" b="1" dirty="0"/>
              <a:t> اولا الاستثناء المتصل قسم علم النحو الاستثناء الى متصل و منقطع فقالوا المتصل هو الذي يكون المستثنى من جنس </a:t>
            </a:r>
            <a:r>
              <a:rPr lang="ar-SA" b="1" dirty="0" err="1"/>
              <a:t>المستثناه</a:t>
            </a:r>
            <a:r>
              <a:rPr lang="ar-SA" b="1" dirty="0"/>
              <a:t> منهم كان يقول على كل عراقي ذكر اكمل </a:t>
            </a:r>
            <a:r>
              <a:rPr lang="ar-SA" b="1" dirty="0" err="1"/>
              <a:t>الثامنه</a:t>
            </a:r>
            <a:r>
              <a:rPr lang="ar-SA" b="1" dirty="0"/>
              <a:t> عشر من العمر ان يؤدي </a:t>
            </a:r>
            <a:r>
              <a:rPr lang="ar-SA" b="1" dirty="0" err="1"/>
              <a:t>الخدمه</a:t>
            </a:r>
            <a:r>
              <a:rPr lang="ar-SA" b="1" dirty="0"/>
              <a:t> </a:t>
            </a:r>
            <a:r>
              <a:rPr lang="ar-SA" b="1" dirty="0" err="1"/>
              <a:t>العسكريه</a:t>
            </a:r>
            <a:r>
              <a:rPr lang="ar-SA" b="1" dirty="0"/>
              <a:t> </a:t>
            </a:r>
            <a:r>
              <a:rPr lang="ar-SA" b="1" dirty="0" err="1"/>
              <a:t>الالزاميه</a:t>
            </a:r>
            <a:r>
              <a:rPr lang="ar-SA" b="1" dirty="0"/>
              <a:t> الامن له عذر القانوني  … المنقطع هو الذي لا يكون المستثنى من جنس المستثنى منه كان نقول عندي 10000 دينار بالدولار</a:t>
            </a:r>
            <a:endParaRPr lang="en-US" dirty="0"/>
          </a:p>
          <a:p>
            <a:r>
              <a:rPr lang="ar-SA" b="1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920491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</TotalTime>
  <Words>18</Words>
  <Application>Microsoft Office PowerPoint</Application>
  <PresentationFormat>عرض على الشاشة (3:4)‏</PresentationFormat>
  <Paragraphs>4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أوستن</vt:lpstr>
      <vt:lpstr>المحاضرة السابعة اصول فقه / المرحلة الرابعة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السابعة اصول فقه / المرحلة الرابعة </dc:title>
  <dc:creator>abraj2017</dc:creator>
  <cp:lastModifiedBy>abraj2017</cp:lastModifiedBy>
  <cp:revision>2</cp:revision>
  <dcterms:created xsi:type="dcterms:W3CDTF">2018-05-13T19:23:05Z</dcterms:created>
  <dcterms:modified xsi:type="dcterms:W3CDTF">2018-05-13T19:24:59Z</dcterms:modified>
</cp:coreProperties>
</file>