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A880F30-A704-45D4-A10B-246168216AB9}" type="datetimeFigureOut">
              <a:rPr lang="ar-IQ" smtClean="0"/>
              <a:t>28/08/1439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222FD86-E132-43F7-BEEC-CF744C526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المحاضرة السادسة </a:t>
            </a:r>
            <a:br>
              <a:rPr lang="ar-IQ" dirty="0" smtClean="0"/>
            </a:br>
            <a:r>
              <a:rPr lang="ar-IQ" dirty="0" smtClean="0"/>
              <a:t>اصول فقه / المرحلة الرابعة</a:t>
            </a:r>
            <a:endParaRPr lang="ar-IQ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ar-IQ" b="1" u="sng" dirty="0"/>
              <a:t>ثالثاً : المحكوم عليه ( المكلف )</a:t>
            </a:r>
            <a:endParaRPr lang="en-US" dirty="0"/>
          </a:p>
          <a:p>
            <a:r>
              <a:rPr lang="ar-IQ" dirty="0"/>
              <a:t>هو الانسان البالغ العاقل العالم بالمكلف به والقادر عليه وبذلك فأن الشارع المقدس لم يقصد بخطابه عامة البشر ، وانما خص منهم من كان مؤهلاً لهذا الخطاب </a:t>
            </a:r>
            <a:r>
              <a:rPr lang="ar-IQ" dirty="0" err="1"/>
              <a:t>فالانسان</a:t>
            </a:r>
            <a:r>
              <a:rPr lang="ar-IQ" dirty="0"/>
              <a:t> لا يعتبر مكلفاً مالم تتوافر فيه اربعة شروط وهي :</a:t>
            </a:r>
            <a:endParaRPr lang="en-US" dirty="0"/>
          </a:p>
          <a:p>
            <a:pPr lvl="0"/>
            <a:r>
              <a:rPr lang="ar-IQ" dirty="0"/>
              <a:t>البلوغ : وهو النضج الجسماني الذي يصح معه خطاب الله ويتحقق في الحالات الاتية ( الاحتلام ونبات الشعر على العانة والسن )</a:t>
            </a:r>
            <a:endParaRPr lang="en-US" dirty="0"/>
          </a:p>
          <a:p>
            <a:pPr lvl="0"/>
            <a:r>
              <a:rPr lang="ar-IQ" dirty="0"/>
              <a:t>العقل : وهو العلم بصفات الاشياء من حسنها وقبحها وكمالها ونقصها . أي هو قوة يميز الانسان بها بين الحسن والقبيح .</a:t>
            </a:r>
            <a:endParaRPr lang="en-US" dirty="0"/>
          </a:p>
          <a:p>
            <a:pPr lvl="0"/>
            <a:r>
              <a:rPr lang="ar-IQ" dirty="0"/>
              <a:t>العلم : معرفة المكلف </a:t>
            </a:r>
            <a:r>
              <a:rPr lang="ar-IQ" dirty="0" err="1"/>
              <a:t>بالاحكام</a:t>
            </a:r>
            <a:r>
              <a:rPr lang="ar-IQ" dirty="0"/>
              <a:t> الشرعية </a:t>
            </a:r>
            <a:r>
              <a:rPr lang="ar-IQ" dirty="0" err="1"/>
              <a:t>ومتعلقاتها</a:t>
            </a:r>
            <a:r>
              <a:rPr lang="ar-IQ" dirty="0"/>
              <a:t> بجميع اجزاؤها وشرائعها واسبابها وموانعها فلا يعذر الجاهل القادر على الفحص ولا يمكن ان يعاقب الله الانسان بلا بيان .</a:t>
            </a:r>
            <a:endParaRPr lang="en-US" dirty="0"/>
          </a:p>
          <a:p>
            <a:pPr lvl="0"/>
            <a:r>
              <a:rPr lang="ar-IQ" dirty="0"/>
              <a:t>القدرة : تعني ان المكلف به مقدوراً للمكلف أي المكلف قادراً على القيام بفعل ما امر به او ترك ما نهى عنه .</a:t>
            </a:r>
            <a:endParaRPr lang="en-US" dirty="0"/>
          </a:p>
          <a:p>
            <a:r>
              <a:rPr lang="ar-IQ" dirty="0"/>
              <a:t>وبتوافر هذه الشروط يكون الانسان مكلفاً مالم يعرض له عارض يرفع هذا التكليف وهذه العوارض تسمى ( عوارض الاهلية ) </a:t>
            </a:r>
            <a:endParaRPr lang="en-US" dirty="0"/>
          </a:p>
          <a:p>
            <a:r>
              <a:rPr lang="ar-IQ" dirty="0"/>
              <a:t>وعوارض الاهلية اما سماوية كالجنون والعته والنسيان والنوم والاغماء والمرض واما مكتسبة كالجهل والخطأ والهزل والسفه والسكر والاكراه وهي اما تعدم الاهلية او تنقصها او تحدد التصرفات .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201299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0</TotalTime>
  <Words>189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أوستن</vt:lpstr>
      <vt:lpstr>المحاضرة السادسة  اصول فقه / المرحلة الرابعة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  اصول فقه / المرحلة الرابعة</dc:title>
  <dc:creator>abraj2017</dc:creator>
  <cp:lastModifiedBy>abraj2017</cp:lastModifiedBy>
  <cp:revision>1</cp:revision>
  <dcterms:created xsi:type="dcterms:W3CDTF">2018-05-13T19:15:20Z</dcterms:created>
  <dcterms:modified xsi:type="dcterms:W3CDTF">2018-05-13T19:16:08Z</dcterms:modified>
</cp:coreProperties>
</file>