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6A6278C-8950-4621-BBE4-FF3F5C0EC72D}" type="datetimeFigureOut">
              <a:rPr lang="ar-IQ" smtClean="0"/>
              <a:t>28/08/1439</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060830A-FB31-4C66-B601-08313218EB7D}"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6A6278C-8950-4621-BBE4-FF3F5C0EC72D}"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60830A-FB31-4C66-B601-08313218EB7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6A6278C-8950-4621-BBE4-FF3F5C0EC72D}"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60830A-FB31-4C66-B601-08313218EB7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6A6278C-8950-4621-BBE4-FF3F5C0EC72D}"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60830A-FB31-4C66-B601-08313218EB7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6A6278C-8950-4621-BBE4-FF3F5C0EC72D}"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060830A-FB31-4C66-B601-08313218EB7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E6A6278C-8950-4621-BBE4-FF3F5C0EC72D}" type="datetimeFigureOut">
              <a:rPr lang="ar-IQ" smtClean="0"/>
              <a:t>28/08/1439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060830A-FB31-4C66-B601-08313218EB7D}"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E6A6278C-8950-4621-BBE4-FF3F5C0EC72D}" type="datetimeFigureOut">
              <a:rPr lang="ar-IQ" smtClean="0"/>
              <a:t>28/08/1439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060830A-FB31-4C66-B601-08313218EB7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E6A6278C-8950-4621-BBE4-FF3F5C0EC72D}" type="datetimeFigureOut">
              <a:rPr lang="ar-IQ" smtClean="0"/>
              <a:t>28/08/1439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060830A-FB31-4C66-B601-08313218EB7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6278C-8950-4621-BBE4-FF3F5C0EC72D}" type="datetimeFigureOut">
              <a:rPr lang="ar-IQ" smtClean="0"/>
              <a:t>28/08/1439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060830A-FB31-4C66-B601-08313218EB7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6A6278C-8950-4621-BBE4-FF3F5C0EC72D}" type="datetimeFigureOut">
              <a:rPr lang="ar-IQ" smtClean="0"/>
              <a:t>28/08/1439</a:t>
            </a:fld>
            <a:endParaRPr lang="ar-IQ"/>
          </a:p>
        </p:txBody>
      </p:sp>
      <p:sp>
        <p:nvSpPr>
          <p:cNvPr id="7" name="Slide Number Placeholder 6"/>
          <p:cNvSpPr>
            <a:spLocks noGrp="1"/>
          </p:cNvSpPr>
          <p:nvPr>
            <p:ph type="sldNum" sz="quarter" idx="12"/>
          </p:nvPr>
        </p:nvSpPr>
        <p:spPr/>
        <p:txBody>
          <a:bodyPr/>
          <a:lstStyle/>
          <a:p>
            <a:fld id="{A060830A-FB31-4C66-B601-08313218EB7D}"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E6A6278C-8950-4621-BBE4-FF3F5C0EC72D}" type="datetimeFigureOut">
              <a:rPr lang="ar-IQ" smtClean="0"/>
              <a:t>28/08/1439</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A060830A-FB31-4C66-B601-08313218EB7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6A6278C-8950-4621-BBE4-FF3F5C0EC72D}" type="datetimeFigureOut">
              <a:rPr lang="ar-IQ" smtClean="0"/>
              <a:t>28/08/1439</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060830A-FB31-4C66-B601-08313218EB7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fontScale="90000"/>
          </a:bodyPr>
          <a:lstStyle/>
          <a:p>
            <a:r>
              <a:rPr lang="ar-IQ" dirty="0" smtClean="0"/>
              <a:t>المحاضرة الرابعة </a:t>
            </a:r>
            <a:br>
              <a:rPr lang="ar-IQ" dirty="0" smtClean="0"/>
            </a:br>
            <a:r>
              <a:rPr lang="ar-IQ" dirty="0" smtClean="0"/>
              <a:t>اصول الفقه / المرحلة الرابعة</a:t>
            </a:r>
            <a:endParaRPr lang="ar-IQ" dirty="0"/>
          </a:p>
        </p:txBody>
      </p:sp>
      <p:sp>
        <p:nvSpPr>
          <p:cNvPr id="5" name="عنصر نائب للمحتوى 4"/>
          <p:cNvSpPr>
            <a:spLocks noGrp="1"/>
          </p:cNvSpPr>
          <p:nvPr>
            <p:ph idx="1"/>
          </p:nvPr>
        </p:nvSpPr>
        <p:spPr/>
        <p:txBody>
          <a:bodyPr>
            <a:normAutofit fontScale="47500" lnSpcReduction="20000"/>
          </a:bodyPr>
          <a:lstStyle/>
          <a:p>
            <a:r>
              <a:rPr lang="ar-IQ" b="1" u="sng" dirty="0"/>
              <a:t>ثانياً : المحكوم فيه :</a:t>
            </a:r>
            <a:endParaRPr lang="en-US" dirty="0"/>
          </a:p>
          <a:p>
            <a:r>
              <a:rPr lang="ar-IQ" dirty="0"/>
              <a:t>ويسمى المحكوم به ويسمى ايضاً ( متعلق الحكم الشرعي ) وهو (( الامر الذي تعلق الحكم به على وجه الاقتضاء او التخيير او الوضع )) ويعني الامر الذي تعلق الحكم به على وجه الاقتضاء او التخيير هو متعلق الحكم الشرعي التكليفي وهو على النحو الاتي :</a:t>
            </a:r>
            <a:endParaRPr lang="en-US" dirty="0"/>
          </a:p>
          <a:p>
            <a:r>
              <a:rPr lang="ar-IQ" dirty="0"/>
              <a:t>1-محكوم فيه واجب : مثل الصلاة والزكاة في قوله تعالى (( واقيموا الصلاة واتوا الزكاة ))</a:t>
            </a:r>
            <a:endParaRPr lang="en-US" dirty="0"/>
          </a:p>
          <a:p>
            <a:r>
              <a:rPr lang="ar-IQ" dirty="0"/>
              <a:t>2-محكوم فيه مستحب : مثل كتابة الدين التي امر بها الشارع امراً </a:t>
            </a:r>
            <a:r>
              <a:rPr lang="ar-IQ" dirty="0" err="1"/>
              <a:t>استحبابياً</a:t>
            </a:r>
            <a:r>
              <a:rPr lang="ar-IQ" dirty="0"/>
              <a:t> في قوله تعالى (( اذا تداينتم بدين الى اجل مسمى فأكتبوه ))</a:t>
            </a:r>
            <a:endParaRPr lang="en-US" dirty="0"/>
          </a:p>
          <a:p>
            <a:r>
              <a:rPr lang="ar-IQ" dirty="0"/>
              <a:t>3-محكوم فيه مكروه : مثل تيمم </a:t>
            </a:r>
            <a:r>
              <a:rPr lang="ar-IQ" dirty="0" err="1"/>
              <a:t>الردئ</a:t>
            </a:r>
            <a:r>
              <a:rPr lang="ar-IQ" dirty="0"/>
              <a:t> من المال </a:t>
            </a:r>
            <a:r>
              <a:rPr lang="ar-IQ" dirty="0" err="1"/>
              <a:t>للانفاق</a:t>
            </a:r>
            <a:r>
              <a:rPr lang="ar-IQ" dirty="0"/>
              <a:t> منه كما ورد النهي </a:t>
            </a:r>
            <a:r>
              <a:rPr lang="ar-IQ" dirty="0" err="1"/>
              <a:t>الكراهيتي</a:t>
            </a:r>
            <a:r>
              <a:rPr lang="ar-IQ" dirty="0"/>
              <a:t> عنه في قوله تعالى (( ولا تيمموا الخبيث منه تنفقون )) أي لا تقصدوا </a:t>
            </a:r>
            <a:r>
              <a:rPr lang="ar-IQ" dirty="0" err="1"/>
              <a:t>الردئ</a:t>
            </a:r>
            <a:r>
              <a:rPr lang="ar-IQ" dirty="0"/>
              <a:t> من المال او ما كسبتموه او اخرجه الله لكم من الارض فتنفقوا منه .</a:t>
            </a:r>
            <a:endParaRPr lang="en-US" dirty="0"/>
          </a:p>
          <a:p>
            <a:r>
              <a:rPr lang="ar-IQ" dirty="0"/>
              <a:t>4-محكوم فيه محرم : مثل التجسس والغيبة اللذين تعلق بهما نهي الشارع التحريمي في قوله تعالى (( ولا تحبسوا ولا يغتب بعضكم بعضاً ..... ))</a:t>
            </a:r>
            <a:endParaRPr lang="en-US" dirty="0"/>
          </a:p>
          <a:p>
            <a:r>
              <a:rPr lang="ar-IQ" dirty="0"/>
              <a:t>5-محكوم فيه : مباح مثل التفرقة والانتشار الذي رخص بهما الله تعالى بعد الانتهاء من صلاة الجمعة في قوله تعالى (( اذا نودي للصلاة من يوم الجمعة فأسعوا الى ذكر الله وذروا البيع ...... </a:t>
            </a:r>
            <a:r>
              <a:rPr lang="ar-IQ" dirty="0" err="1"/>
              <a:t>فأذا</a:t>
            </a:r>
            <a:r>
              <a:rPr lang="ar-IQ" dirty="0"/>
              <a:t> قضيت الصلاة </a:t>
            </a:r>
            <a:r>
              <a:rPr lang="ar-IQ" dirty="0" err="1"/>
              <a:t>فأنتشروا</a:t>
            </a:r>
            <a:r>
              <a:rPr lang="ar-IQ" dirty="0"/>
              <a:t> في الارض ))</a:t>
            </a:r>
            <a:endParaRPr lang="en-US" dirty="0"/>
          </a:p>
          <a:p>
            <a:r>
              <a:rPr lang="ar-IQ" dirty="0"/>
              <a:t>اما الامر الذي تعلق الحكم به على وجه الوضع وهو متعلق الحكم الوضعي وهو على النحو الاتي :</a:t>
            </a:r>
            <a:endParaRPr lang="en-US" dirty="0"/>
          </a:p>
          <a:p>
            <a:r>
              <a:rPr lang="ar-IQ" dirty="0"/>
              <a:t>1-محكوم فيه على نحو السبب : مثل دلوك الشمس الذي جعله الشارع سبباً لوجوب الصلاة في قوله تعالى (( اقم الصلاة لدلوك الشمس الى غسق الليل ))</a:t>
            </a:r>
            <a:endParaRPr lang="en-US" dirty="0"/>
          </a:p>
          <a:p>
            <a:r>
              <a:rPr lang="ar-IQ" dirty="0"/>
              <a:t>2-محكوم فيه على نحو الشرط : مثل الوضوء الذي جعله الشارع شرطاً لصحة الصلاة في قوله تعالى (( ...... اذا قمتم الى الصلاة </a:t>
            </a:r>
            <a:r>
              <a:rPr lang="ar-IQ" dirty="0" err="1"/>
              <a:t>فأغسلوا</a:t>
            </a:r>
            <a:r>
              <a:rPr lang="ar-IQ" dirty="0"/>
              <a:t> وجوهكم وايديكم الى المرفق وامسحوا </a:t>
            </a:r>
            <a:r>
              <a:rPr lang="ar-IQ" dirty="0" err="1"/>
              <a:t>برؤسكم</a:t>
            </a:r>
            <a:r>
              <a:rPr lang="ar-IQ" dirty="0"/>
              <a:t> وارجلكم الى الكعبين )) </a:t>
            </a:r>
            <a:endParaRPr lang="en-US" dirty="0"/>
          </a:p>
          <a:p>
            <a:r>
              <a:rPr lang="ar-IQ" dirty="0"/>
              <a:t>3-محكوم فيه على نحو المانع : مثل الطمث الذي جعله الشارع مانعاً من جواز مقاربة الزوجة في قوله تعالى (( </a:t>
            </a:r>
            <a:r>
              <a:rPr lang="ar-IQ" dirty="0" err="1"/>
              <a:t>فأعتزلوا</a:t>
            </a:r>
            <a:r>
              <a:rPr lang="ar-IQ" dirty="0"/>
              <a:t> النساء في المحيض ))</a:t>
            </a:r>
            <a:endParaRPr lang="en-US" dirty="0"/>
          </a:p>
          <a:p>
            <a:endParaRPr lang="ar-IQ" dirty="0"/>
          </a:p>
        </p:txBody>
      </p:sp>
    </p:spTree>
    <p:extLst>
      <p:ext uri="{BB962C8B-B14F-4D97-AF65-F5344CB8AC3E}">
        <p14:creationId xmlns:p14="http://schemas.microsoft.com/office/powerpoint/2010/main" val="12005156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308</Words>
  <Application>Microsoft Office PowerPoint</Application>
  <PresentationFormat>عرض على الشاشة (3:4)‏</PresentationFormat>
  <Paragraphs>12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المحاضرة الرابعة  اصول الفقه / المرحلة الرابعة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اصول الفقه / المرحلة الرابعة</dc:title>
  <dc:creator>abraj2017</dc:creator>
  <cp:lastModifiedBy>abraj2017</cp:lastModifiedBy>
  <cp:revision>1</cp:revision>
  <dcterms:created xsi:type="dcterms:W3CDTF">2018-05-13T19:11:58Z</dcterms:created>
  <dcterms:modified xsi:type="dcterms:W3CDTF">2018-05-13T19:13:04Z</dcterms:modified>
</cp:coreProperties>
</file>