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0"/>
  </p:notesMasterIdLst>
  <p:sldIdLst>
    <p:sldId id="256" r:id="rId2"/>
    <p:sldId id="258" r:id="rId3"/>
    <p:sldId id="259" r:id="rId4"/>
    <p:sldId id="261" r:id="rId5"/>
    <p:sldId id="260" r:id="rId6"/>
    <p:sldId id="262" r:id="rId7"/>
    <p:sldId id="284" r:id="rId8"/>
    <p:sldId id="257" r:id="rId9"/>
    <p:sldId id="265" r:id="rId10"/>
    <p:sldId id="263" r:id="rId11"/>
    <p:sldId id="267" r:id="rId12"/>
    <p:sldId id="268" r:id="rId13"/>
    <p:sldId id="264" r:id="rId14"/>
    <p:sldId id="270" r:id="rId15"/>
    <p:sldId id="272" r:id="rId16"/>
    <p:sldId id="287" r:id="rId17"/>
    <p:sldId id="271" r:id="rId18"/>
    <p:sldId id="266" r:id="rId19"/>
    <p:sldId id="285" r:id="rId20"/>
    <p:sldId id="286" r:id="rId21"/>
    <p:sldId id="288" r:id="rId22"/>
    <p:sldId id="275" r:id="rId23"/>
    <p:sldId id="290" r:id="rId24"/>
    <p:sldId id="276" r:id="rId25"/>
    <p:sldId id="277" r:id="rId26"/>
    <p:sldId id="278" r:id="rId27"/>
    <p:sldId id="289" r:id="rId28"/>
    <p:sldId id="279" r:id="rId29"/>
  </p:sldIdLst>
  <p:sldSz cx="9144000" cy="6858000" type="screen4x3"/>
  <p:notesSz cx="6858000" cy="9144000"/>
  <p:embeddedFontLst>
    <p:embeddedFont>
      <p:font typeface="Raleway" charset="0"/>
      <p:regular r:id="rId31"/>
      <p:bold r:id="rId32"/>
      <p:italic r:id="rId33"/>
      <p:boldItalic r:id="rId34"/>
    </p:embeddedFont>
    <p:embeddedFont>
      <p:font typeface="Homemade Apple" charset="0"/>
      <p:regular r:id="rId35"/>
    </p:embeddedFont>
    <p:embeddedFont>
      <p:font typeface="Calibri"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06962C1-F322-4EB6-B6A8-9D9DB3FBFC78}">
  <a:tblStyle styleId="{106962C1-F322-4EB6-B6A8-9D9DB3FBFC7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purp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4190775"/>
            <a:ext cx="5656800" cy="1546500"/>
          </a:xfrm>
          <a:prstGeom prst="rect">
            <a:avLst/>
          </a:prstGeom>
        </p:spPr>
        <p:txBody>
          <a:bodyPr spcFirstLastPara="1" wrap="square" lIns="91425" tIns="91425" rIns="91425" bIns="91425" anchor="t" anchorCtr="0"/>
          <a:lstStyle>
            <a:lvl1pPr lvl="0">
              <a:spcBef>
                <a:spcPts val="0"/>
              </a:spcBef>
              <a:spcAft>
                <a:spcPts val="0"/>
              </a:spcAft>
              <a:buSzPts val="4800"/>
              <a:buNone/>
              <a:defRPr sz="48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10" name="Shape 10"/>
          <p:cNvSpPr/>
          <p:nvPr/>
        </p:nvSpPr>
        <p:spPr>
          <a:xfrm>
            <a:off x="0" y="0"/>
            <a:ext cx="9144000" cy="39900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 purple" type="tx">
  <p:cSld name="TITLE_AND_BODY">
    <p:spTree>
      <p:nvGrpSpPr>
        <p:cNvPr id="1" name="Shape 41"/>
        <p:cNvGrpSpPr/>
        <p:nvPr/>
      </p:nvGrpSpPr>
      <p:grpSpPr>
        <a:xfrm>
          <a:off x="0" y="0"/>
          <a:ext cx="0" cy="0"/>
          <a:chOff x="0" y="0"/>
          <a:chExt cx="0" cy="0"/>
        </a:xfrm>
      </p:grpSpPr>
      <p:sp>
        <p:nvSpPr>
          <p:cNvPr id="42" name="Shape 42"/>
          <p:cNvSpPr/>
          <p:nvPr/>
        </p:nvSpPr>
        <p:spPr>
          <a:xfrm>
            <a:off x="0" y="0"/>
            <a:ext cx="9144000" cy="10704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1115250" y="428125"/>
            <a:ext cx="7571700" cy="506100"/>
          </a:xfrm>
          <a:prstGeom prst="rect">
            <a:avLst/>
          </a:prstGeom>
        </p:spPr>
        <p:txBody>
          <a:bodyPr spcFirstLastPara="1" wrap="square" lIns="91425" tIns="91425" rIns="91425" bIns="91425" anchor="b" anchorCtr="0"/>
          <a:lstStyle>
            <a:lvl1pPr lvl="0" algn="l">
              <a:spcBef>
                <a:spcPts val="0"/>
              </a:spcBef>
              <a:spcAft>
                <a:spcPts val="0"/>
              </a:spcAft>
              <a:buSzPts val="1600"/>
              <a:buNone/>
              <a:defRPr/>
            </a:lvl1pPr>
            <a:lvl2pPr lvl="1" algn="l">
              <a:spcBef>
                <a:spcPts val="0"/>
              </a:spcBef>
              <a:spcAft>
                <a:spcPts val="0"/>
              </a:spcAft>
              <a:buSzPts val="1600"/>
              <a:buNone/>
              <a:defRPr/>
            </a:lvl2pPr>
            <a:lvl3pPr lvl="2" algn="l">
              <a:spcBef>
                <a:spcPts val="0"/>
              </a:spcBef>
              <a:spcAft>
                <a:spcPts val="0"/>
              </a:spcAft>
              <a:buSzPts val="1600"/>
              <a:buNone/>
              <a:defRPr/>
            </a:lvl3pPr>
            <a:lvl4pPr lvl="3" algn="l">
              <a:spcBef>
                <a:spcPts val="0"/>
              </a:spcBef>
              <a:spcAft>
                <a:spcPts val="0"/>
              </a:spcAft>
              <a:buSzPts val="1600"/>
              <a:buNone/>
              <a:defRPr/>
            </a:lvl4pPr>
            <a:lvl5pPr lvl="4" algn="l">
              <a:spcBef>
                <a:spcPts val="0"/>
              </a:spcBef>
              <a:spcAft>
                <a:spcPts val="0"/>
              </a:spcAft>
              <a:buSzPts val="1600"/>
              <a:buNone/>
              <a:defRPr/>
            </a:lvl5pPr>
            <a:lvl6pPr lvl="5" algn="l">
              <a:spcBef>
                <a:spcPts val="0"/>
              </a:spcBef>
              <a:spcAft>
                <a:spcPts val="0"/>
              </a:spcAft>
              <a:buSzPts val="1600"/>
              <a:buNone/>
              <a:defRPr/>
            </a:lvl6pPr>
            <a:lvl7pPr lvl="6" algn="l">
              <a:spcBef>
                <a:spcPts val="0"/>
              </a:spcBef>
              <a:spcAft>
                <a:spcPts val="0"/>
              </a:spcAft>
              <a:buSzPts val="1600"/>
              <a:buNone/>
              <a:defRPr/>
            </a:lvl7pPr>
            <a:lvl8pPr lvl="7" algn="l">
              <a:spcBef>
                <a:spcPts val="0"/>
              </a:spcBef>
              <a:spcAft>
                <a:spcPts val="0"/>
              </a:spcAft>
              <a:buSzPts val="1600"/>
              <a:buNone/>
              <a:defRPr/>
            </a:lvl8pPr>
            <a:lvl9pPr lvl="8" algn="l">
              <a:spcBef>
                <a:spcPts val="0"/>
              </a:spcBef>
              <a:spcAft>
                <a:spcPts val="0"/>
              </a:spcAft>
              <a:buSzPts val="1600"/>
              <a:buNone/>
              <a:defRPr/>
            </a:lvl9pPr>
          </a:lstStyle>
          <a:p>
            <a:endParaRPr/>
          </a:p>
        </p:txBody>
      </p:sp>
      <p:sp>
        <p:nvSpPr>
          <p:cNvPr id="44" name="Shape 44"/>
          <p:cNvSpPr txBox="1">
            <a:spLocks noGrp="1"/>
          </p:cNvSpPr>
          <p:nvPr>
            <p:ph type="body" idx="1"/>
          </p:nvPr>
        </p:nvSpPr>
        <p:spPr>
          <a:xfrm>
            <a:off x="1115250" y="1649100"/>
            <a:ext cx="7494900" cy="4713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5" name="Shape 45"/>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hot">
  <p:cSld name="TITLE_AND_BODY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p:nvPr/>
        </p:nvSpPr>
        <p:spPr>
          <a:xfrm>
            <a:off x="0" y="0"/>
            <a:ext cx="9144000" cy="10704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1115250" y="428125"/>
            <a:ext cx="7571700" cy="5061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49" name="Shape 49"/>
          <p:cNvSpPr txBox="1">
            <a:spLocks noGrp="1"/>
          </p:cNvSpPr>
          <p:nvPr>
            <p:ph type="body" idx="1"/>
          </p:nvPr>
        </p:nvSpPr>
        <p:spPr>
          <a:xfrm>
            <a:off x="1115250" y="1649100"/>
            <a:ext cx="7494900" cy="47130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0" name="Shape 50"/>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cold">
  <p:cSld name="TITLE_AND_BODY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p:nvPr/>
        </p:nvSpPr>
        <p:spPr>
          <a:xfrm>
            <a:off x="0" y="0"/>
            <a:ext cx="9144000" cy="10704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1115250" y="428125"/>
            <a:ext cx="7571700" cy="5061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54" name="Shape 54"/>
          <p:cNvSpPr txBox="1">
            <a:spLocks noGrp="1"/>
          </p:cNvSpPr>
          <p:nvPr>
            <p:ph type="body" idx="1"/>
          </p:nvPr>
        </p:nvSpPr>
        <p:spPr>
          <a:xfrm>
            <a:off x="1115250" y="1649100"/>
            <a:ext cx="7494900" cy="47130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Shape 55"/>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 purple" type="twoColTx">
  <p:cSld name="TITLE_AND_TWO_COLUMNS">
    <p:spTree>
      <p:nvGrpSpPr>
        <p:cNvPr id="1" name="Shape 56"/>
        <p:cNvGrpSpPr/>
        <p:nvPr/>
      </p:nvGrpSpPr>
      <p:grpSpPr>
        <a:xfrm>
          <a:off x="0" y="0"/>
          <a:ext cx="0" cy="0"/>
          <a:chOff x="0" y="0"/>
          <a:chExt cx="0" cy="0"/>
        </a:xfrm>
      </p:grpSpPr>
      <p:sp>
        <p:nvSpPr>
          <p:cNvPr id="57" name="Shape 57"/>
          <p:cNvSpPr/>
          <p:nvPr/>
        </p:nvSpPr>
        <p:spPr>
          <a:xfrm>
            <a:off x="0" y="0"/>
            <a:ext cx="9144000" cy="10704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8" name="Shape 58"/>
          <p:cNvPicPr preferRelativeResize="0"/>
          <p:nvPr/>
        </p:nvPicPr>
        <p:blipFill>
          <a:blip r:embed="rId2">
            <a:alphaModFix/>
          </a:blip>
          <a:stretch>
            <a:fillRect/>
          </a:stretch>
        </p:blipFill>
        <p:spPr>
          <a:xfrm>
            <a:off x="675586" y="523722"/>
            <a:ext cx="402567" cy="402564"/>
          </a:xfrm>
          <a:prstGeom prst="rect">
            <a:avLst/>
          </a:prstGeom>
          <a:noFill/>
          <a:ln>
            <a:noFill/>
          </a:ln>
        </p:spPr>
      </p:pic>
      <p:sp>
        <p:nvSpPr>
          <p:cNvPr id="59" name="Shape 59"/>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0" name="Shape 60"/>
          <p:cNvSpPr txBox="1">
            <a:spLocks noGrp="1"/>
          </p:cNvSpPr>
          <p:nvPr>
            <p:ph type="body" idx="1"/>
          </p:nvPr>
        </p:nvSpPr>
        <p:spPr>
          <a:xfrm>
            <a:off x="1115100" y="1676400"/>
            <a:ext cx="33558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61" name="Shape 61"/>
          <p:cNvSpPr txBox="1">
            <a:spLocks noGrp="1"/>
          </p:cNvSpPr>
          <p:nvPr>
            <p:ph type="body" idx="2"/>
          </p:nvPr>
        </p:nvSpPr>
        <p:spPr>
          <a:xfrm>
            <a:off x="4673042" y="1676400"/>
            <a:ext cx="33558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 hot">
  <p:cSld name="TITLE_AND_TWO_COLUMNS_2">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Shape 63"/>
          <p:cNvSpPr/>
          <p:nvPr/>
        </p:nvSpPr>
        <p:spPr>
          <a:xfrm>
            <a:off x="0" y="0"/>
            <a:ext cx="9144000" cy="10704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5" name="Shape 65"/>
          <p:cNvSpPr txBox="1">
            <a:spLocks noGrp="1"/>
          </p:cNvSpPr>
          <p:nvPr>
            <p:ph type="body" idx="1"/>
          </p:nvPr>
        </p:nvSpPr>
        <p:spPr>
          <a:xfrm>
            <a:off x="1115100" y="1676400"/>
            <a:ext cx="33558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Shape 66"/>
          <p:cNvSpPr txBox="1">
            <a:spLocks noGrp="1"/>
          </p:cNvSpPr>
          <p:nvPr>
            <p:ph type="body" idx="2"/>
          </p:nvPr>
        </p:nvSpPr>
        <p:spPr>
          <a:xfrm>
            <a:off x="4673042" y="1676400"/>
            <a:ext cx="33558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7" name="Shape 67"/>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 cold">
  <p:cSld name="TITLE_AND_TWO_COLUMNS_2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10704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1" name="Shape 71"/>
          <p:cNvSpPr txBox="1">
            <a:spLocks noGrp="1"/>
          </p:cNvSpPr>
          <p:nvPr>
            <p:ph type="body" idx="1"/>
          </p:nvPr>
        </p:nvSpPr>
        <p:spPr>
          <a:xfrm>
            <a:off x="1115100" y="1676400"/>
            <a:ext cx="33558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2" name="Shape 72"/>
          <p:cNvSpPr txBox="1">
            <a:spLocks noGrp="1"/>
          </p:cNvSpPr>
          <p:nvPr>
            <p:ph type="body" idx="2"/>
          </p:nvPr>
        </p:nvSpPr>
        <p:spPr>
          <a:xfrm>
            <a:off x="4673042" y="1676400"/>
            <a:ext cx="33558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3" name="Shape 73"/>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 purple">
  <p:cSld name="TITLE_AND_TWO_COLUMNS_1">
    <p:spTree>
      <p:nvGrpSpPr>
        <p:cNvPr id="1" name="Shape 74"/>
        <p:cNvGrpSpPr/>
        <p:nvPr/>
      </p:nvGrpSpPr>
      <p:grpSpPr>
        <a:xfrm>
          <a:off x="0" y="0"/>
          <a:ext cx="0" cy="0"/>
          <a:chOff x="0" y="0"/>
          <a:chExt cx="0" cy="0"/>
        </a:xfrm>
      </p:grpSpPr>
      <p:sp>
        <p:nvSpPr>
          <p:cNvPr id="75" name="Shape 75"/>
          <p:cNvSpPr/>
          <p:nvPr/>
        </p:nvSpPr>
        <p:spPr>
          <a:xfrm>
            <a:off x="0" y="0"/>
            <a:ext cx="9144000" cy="10704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7" name="Shape 77"/>
          <p:cNvSpPr txBox="1">
            <a:spLocks noGrp="1"/>
          </p:cNvSpPr>
          <p:nvPr>
            <p:ph type="body" idx="1"/>
          </p:nvPr>
        </p:nvSpPr>
        <p:spPr>
          <a:xfrm>
            <a:off x="1115101" y="1676400"/>
            <a:ext cx="24198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8" name="Shape 78"/>
          <p:cNvSpPr txBox="1">
            <a:spLocks noGrp="1"/>
          </p:cNvSpPr>
          <p:nvPr>
            <p:ph type="body" idx="2"/>
          </p:nvPr>
        </p:nvSpPr>
        <p:spPr>
          <a:xfrm>
            <a:off x="3658942" y="1676400"/>
            <a:ext cx="24198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9" name="Shape 79"/>
          <p:cNvSpPr txBox="1">
            <a:spLocks noGrp="1"/>
          </p:cNvSpPr>
          <p:nvPr>
            <p:ph type="body" idx="3"/>
          </p:nvPr>
        </p:nvSpPr>
        <p:spPr>
          <a:xfrm>
            <a:off x="6202784" y="1676400"/>
            <a:ext cx="24198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0" name="Shape 80"/>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 hot">
  <p:cSld name="TITLE_AND_TWO_COLUMNS_1_1">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Shape 82"/>
          <p:cNvSpPr/>
          <p:nvPr/>
        </p:nvSpPr>
        <p:spPr>
          <a:xfrm>
            <a:off x="0" y="0"/>
            <a:ext cx="9144000" cy="10704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4" name="Shape 84"/>
          <p:cNvSpPr txBox="1">
            <a:spLocks noGrp="1"/>
          </p:cNvSpPr>
          <p:nvPr>
            <p:ph type="body" idx="1"/>
          </p:nvPr>
        </p:nvSpPr>
        <p:spPr>
          <a:xfrm>
            <a:off x="1115101" y="1676400"/>
            <a:ext cx="24198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Shape 85"/>
          <p:cNvSpPr txBox="1">
            <a:spLocks noGrp="1"/>
          </p:cNvSpPr>
          <p:nvPr>
            <p:ph type="body" idx="2"/>
          </p:nvPr>
        </p:nvSpPr>
        <p:spPr>
          <a:xfrm>
            <a:off x="3658942" y="1676400"/>
            <a:ext cx="24198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6" name="Shape 86"/>
          <p:cNvSpPr txBox="1">
            <a:spLocks noGrp="1"/>
          </p:cNvSpPr>
          <p:nvPr>
            <p:ph type="body" idx="3"/>
          </p:nvPr>
        </p:nvSpPr>
        <p:spPr>
          <a:xfrm>
            <a:off x="6202784" y="1676400"/>
            <a:ext cx="24198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7" name="Shape 87"/>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 hot">
  <p:cSld name="TITLE_ONLY_1">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Shape 100"/>
          <p:cNvSpPr/>
          <p:nvPr/>
        </p:nvSpPr>
        <p:spPr>
          <a:xfrm>
            <a:off x="0" y="0"/>
            <a:ext cx="9144000" cy="10704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 name="Shape 102"/>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 cold">
  <p:cSld name="TITLE_ONLY_1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Shape 104"/>
          <p:cNvSpPr/>
          <p:nvPr/>
        </p:nvSpPr>
        <p:spPr>
          <a:xfrm>
            <a:off x="0" y="0"/>
            <a:ext cx="9144000" cy="10704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6" name="Shape 106"/>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hot">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4190775"/>
            <a:ext cx="5656800" cy="1546500"/>
          </a:xfrm>
          <a:prstGeom prst="rect">
            <a:avLst/>
          </a:prstGeom>
        </p:spPr>
        <p:txBody>
          <a:bodyPr spcFirstLastPara="1" wrap="square" lIns="91425" tIns="91425" rIns="91425" bIns="91425" anchor="t" anchorCtr="0"/>
          <a:lstStyle>
            <a:lvl1pPr lvl="0" rtl="0">
              <a:spcBef>
                <a:spcPts val="0"/>
              </a:spcBef>
              <a:spcAft>
                <a:spcPts val="0"/>
              </a:spcAft>
              <a:buSzPts val="4800"/>
              <a:buNone/>
              <a:defRPr sz="48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endParaRPr/>
          </a:p>
        </p:txBody>
      </p:sp>
      <p:sp>
        <p:nvSpPr>
          <p:cNvPr id="13" name="Shape 13"/>
          <p:cNvSpPr/>
          <p:nvPr/>
        </p:nvSpPr>
        <p:spPr>
          <a:xfrm>
            <a:off x="0" y="0"/>
            <a:ext cx="9144000" cy="39900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 purple">
  <p:cSld name="CAPTION_ONLY">
    <p:spTree>
      <p:nvGrpSpPr>
        <p:cNvPr id="1" name="Shape 107"/>
        <p:cNvGrpSpPr/>
        <p:nvPr/>
      </p:nvGrpSpPr>
      <p:grpSpPr>
        <a:xfrm>
          <a:off x="0" y="0"/>
          <a:ext cx="0" cy="0"/>
          <a:chOff x="0" y="0"/>
          <a:chExt cx="0" cy="0"/>
        </a:xfrm>
      </p:grpSpPr>
      <p:sp>
        <p:nvSpPr>
          <p:cNvPr id="108" name="Shape 108"/>
          <p:cNvSpPr/>
          <p:nvPr/>
        </p:nvSpPr>
        <p:spPr>
          <a:xfrm>
            <a:off x="0" y="6295100"/>
            <a:ext cx="9144000" cy="562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txBox="1">
            <a:spLocks noGrp="1"/>
          </p:cNvSpPr>
          <p:nvPr>
            <p:ph type="title"/>
          </p:nvPr>
        </p:nvSpPr>
        <p:spPr>
          <a:xfrm>
            <a:off x="0" y="6247250"/>
            <a:ext cx="9144000" cy="506100"/>
          </a:xfrm>
          <a:prstGeom prst="rect">
            <a:avLst/>
          </a:prstGeom>
        </p:spPr>
        <p:txBody>
          <a:bodyPr spcFirstLastPara="1" wrap="square" lIns="91425" tIns="91425" rIns="91425" bIns="91425" anchor="b" anchorCtr="0"/>
          <a:lstStyle>
            <a:lvl1pPr lvl="0" algn="ctr"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 cold">
  <p:cSld name="CAPTION_ONLY_1_1">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p:nvPr/>
        </p:nvSpPr>
        <p:spPr>
          <a:xfrm>
            <a:off x="0" y="6295100"/>
            <a:ext cx="9144000" cy="5628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txBox="1">
            <a:spLocks noGrp="1"/>
          </p:cNvSpPr>
          <p:nvPr>
            <p:ph type="title"/>
          </p:nvPr>
        </p:nvSpPr>
        <p:spPr>
          <a:xfrm>
            <a:off x="0" y="6247250"/>
            <a:ext cx="9144000" cy="506100"/>
          </a:xfrm>
          <a:prstGeom prst="rect">
            <a:avLst/>
          </a:prstGeom>
        </p:spPr>
        <p:txBody>
          <a:bodyPr spcFirstLastPara="1" wrap="square" lIns="91425" tIns="91425" rIns="91425" bIns="91425" anchor="b" anchorCtr="0"/>
          <a:lstStyle>
            <a:lvl1pPr lvl="0" algn="ctr"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purple" type="blank">
  <p:cSld name="BLANK">
    <p:spTree>
      <p:nvGrpSpPr>
        <p:cNvPr id="1" name="Shape 11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hot">
  <p:cSld name="BLANK_1">
    <p:bg>
      <p:bgPr>
        <a:blipFill>
          <a:blip r:embed="rId2">
            <a:alphaModFix/>
          </a:blip>
          <a:stretch>
            <a:fillRect/>
          </a:stretch>
        </a:blip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cold">
  <p:cSld name="BLANK_1_1">
    <p:bg>
      <p:bgPr>
        <a:blipFill>
          <a:blip r:embed="rId2">
            <a:alphaModFix/>
          </a:blip>
          <a:stretch>
            <a:fillRect/>
          </a:stretch>
        </a:blip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old">
  <p:cSld name="TITLE_2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4190775"/>
            <a:ext cx="5656800" cy="1546500"/>
          </a:xfrm>
          <a:prstGeom prst="rect">
            <a:avLst/>
          </a:prstGeom>
        </p:spPr>
        <p:txBody>
          <a:bodyPr spcFirstLastPara="1" wrap="square" lIns="91425" tIns="91425" rIns="91425" bIns="91425" anchor="t" anchorCtr="0"/>
          <a:lstStyle>
            <a:lvl1pPr lvl="0" rtl="0">
              <a:spcBef>
                <a:spcPts val="0"/>
              </a:spcBef>
              <a:spcAft>
                <a:spcPts val="0"/>
              </a:spcAft>
              <a:buSzPts val="4800"/>
              <a:buNone/>
              <a:defRPr sz="48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endParaRPr/>
          </a:p>
        </p:txBody>
      </p:sp>
      <p:sp>
        <p:nvSpPr>
          <p:cNvPr id="16" name="Shape 16"/>
          <p:cNvSpPr/>
          <p:nvPr/>
        </p:nvSpPr>
        <p:spPr>
          <a:xfrm>
            <a:off x="0" y="0"/>
            <a:ext cx="9144000" cy="39900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 purple">
  <p:cSld name="TITLE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a:off x="0" y="0"/>
            <a:ext cx="9144000" cy="17283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685800" y="1196725"/>
            <a:ext cx="5878800" cy="15465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Shape 20"/>
          <p:cNvSpPr txBox="1">
            <a:spLocks noGrp="1"/>
          </p:cNvSpPr>
          <p:nvPr>
            <p:ph type="subTitle" idx="1"/>
          </p:nvPr>
        </p:nvSpPr>
        <p:spPr>
          <a:xfrm>
            <a:off x="685800" y="2719946"/>
            <a:ext cx="5878800" cy="1046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2pPr>
            <a:lvl3pPr lvl="2"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3pPr>
            <a:lvl4pPr lvl="3"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4pPr>
            <a:lvl5pPr lvl="4"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5pPr>
            <a:lvl6pPr lvl="5"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6pPr>
            <a:lvl7pPr lvl="6"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7pPr>
            <a:lvl8pPr lvl="7"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8pPr>
            <a:lvl9pPr lvl="8"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 hot">
  <p:cSld name="TITLE_1_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p:nvPr/>
        </p:nvSpPr>
        <p:spPr>
          <a:xfrm>
            <a:off x="0" y="0"/>
            <a:ext cx="9144000" cy="17283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ctrTitle"/>
          </p:nvPr>
        </p:nvSpPr>
        <p:spPr>
          <a:xfrm>
            <a:off x="685800" y="1196725"/>
            <a:ext cx="5878800" cy="15465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Shape 24"/>
          <p:cNvSpPr txBox="1">
            <a:spLocks noGrp="1"/>
          </p:cNvSpPr>
          <p:nvPr>
            <p:ph type="subTitle" idx="1"/>
          </p:nvPr>
        </p:nvSpPr>
        <p:spPr>
          <a:xfrm>
            <a:off x="685800" y="2719946"/>
            <a:ext cx="5878800" cy="1046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2pPr>
            <a:lvl3pPr lvl="2"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3pPr>
            <a:lvl4pPr lvl="3"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4pPr>
            <a:lvl5pPr lvl="4"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5pPr>
            <a:lvl6pPr lvl="5"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6pPr>
            <a:lvl7pPr lvl="6"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7pPr>
            <a:lvl8pPr lvl="7"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8pPr>
            <a:lvl9pPr lvl="8"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 cold">
  <p:cSld name="TITLE_1_2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p:nvPr/>
        </p:nvSpPr>
        <p:spPr>
          <a:xfrm>
            <a:off x="0" y="0"/>
            <a:ext cx="9144000" cy="17283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ctrTitle"/>
          </p:nvPr>
        </p:nvSpPr>
        <p:spPr>
          <a:xfrm>
            <a:off x="685800" y="1196725"/>
            <a:ext cx="5878800" cy="15465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Shape 28"/>
          <p:cNvSpPr txBox="1">
            <a:spLocks noGrp="1"/>
          </p:cNvSpPr>
          <p:nvPr>
            <p:ph type="subTitle" idx="1"/>
          </p:nvPr>
        </p:nvSpPr>
        <p:spPr>
          <a:xfrm>
            <a:off x="685800" y="2719946"/>
            <a:ext cx="5878800" cy="1046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2pPr>
            <a:lvl3pPr lvl="2"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3pPr>
            <a:lvl4pPr lvl="3"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4pPr>
            <a:lvl5pPr lvl="4"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5pPr>
            <a:lvl6pPr lvl="5"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6pPr>
            <a:lvl7pPr lvl="6"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7pPr>
            <a:lvl8pPr lvl="7"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8pPr>
            <a:lvl9pPr lvl="8"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purple">
  <p:cSld name="TITLE_1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Shape 30"/>
          <p:cNvSpPr/>
          <p:nvPr/>
        </p:nvSpPr>
        <p:spPr>
          <a:xfrm>
            <a:off x="3890100" y="0"/>
            <a:ext cx="1363800" cy="26559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txBox="1">
            <a:spLocks noGrp="1"/>
          </p:cNvSpPr>
          <p:nvPr>
            <p:ph type="body" idx="1"/>
          </p:nvPr>
        </p:nvSpPr>
        <p:spPr>
          <a:xfrm>
            <a:off x="1524450" y="2882400"/>
            <a:ext cx="6095100" cy="10932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42900" algn="ctr" rtl="0">
              <a:spcBef>
                <a:spcPts val="0"/>
              </a:spcBef>
              <a:spcAft>
                <a:spcPts val="0"/>
              </a:spcAft>
              <a:buSzPts val="1800"/>
              <a:buFont typeface="Homemade Apple"/>
              <a:buChar char="▸"/>
              <a:defRPr>
                <a:latin typeface="Homemade Apple"/>
                <a:ea typeface="Homemade Apple"/>
                <a:cs typeface="Homemade Apple"/>
                <a:sym typeface="Homemade Apple"/>
              </a:defRPr>
            </a:lvl2pPr>
            <a:lvl3pPr marL="1371600" lvl="2" indent="-342900" algn="ctr" rtl="0">
              <a:spcBef>
                <a:spcPts val="0"/>
              </a:spcBef>
              <a:spcAft>
                <a:spcPts val="0"/>
              </a:spcAft>
              <a:buSzPts val="1800"/>
              <a:buFont typeface="Homemade Apple"/>
              <a:buChar char="■"/>
              <a:defRPr>
                <a:latin typeface="Homemade Apple"/>
                <a:ea typeface="Homemade Apple"/>
                <a:cs typeface="Homemade Apple"/>
                <a:sym typeface="Homemade Apple"/>
              </a:defRPr>
            </a:lvl3pPr>
            <a:lvl4pPr marL="1828800" lvl="3" indent="-342900" algn="ctr" rtl="0">
              <a:spcBef>
                <a:spcPts val="0"/>
              </a:spcBef>
              <a:spcAft>
                <a:spcPts val="0"/>
              </a:spcAft>
              <a:buSzPts val="1800"/>
              <a:buFont typeface="Homemade Apple"/>
              <a:buChar char="●"/>
              <a:defRPr>
                <a:latin typeface="Homemade Apple"/>
                <a:ea typeface="Homemade Apple"/>
                <a:cs typeface="Homemade Apple"/>
                <a:sym typeface="Homemade Apple"/>
              </a:defRPr>
            </a:lvl4pPr>
            <a:lvl5pPr marL="2286000" lvl="4" indent="-342900" algn="ctr" rtl="0">
              <a:spcBef>
                <a:spcPts val="0"/>
              </a:spcBef>
              <a:spcAft>
                <a:spcPts val="0"/>
              </a:spcAft>
              <a:buSzPts val="1800"/>
              <a:buFont typeface="Homemade Apple"/>
              <a:buChar char="○"/>
              <a:defRPr>
                <a:latin typeface="Homemade Apple"/>
                <a:ea typeface="Homemade Apple"/>
                <a:cs typeface="Homemade Apple"/>
                <a:sym typeface="Homemade Apple"/>
              </a:defRPr>
            </a:lvl5pPr>
            <a:lvl6pPr marL="2743200" lvl="5" indent="-342900" algn="ctr" rtl="0">
              <a:spcBef>
                <a:spcPts val="0"/>
              </a:spcBef>
              <a:spcAft>
                <a:spcPts val="0"/>
              </a:spcAft>
              <a:buSzPts val="1800"/>
              <a:buFont typeface="Homemade Apple"/>
              <a:buChar char="■"/>
              <a:defRPr>
                <a:latin typeface="Homemade Apple"/>
                <a:ea typeface="Homemade Apple"/>
                <a:cs typeface="Homemade Apple"/>
                <a:sym typeface="Homemade Apple"/>
              </a:defRPr>
            </a:lvl6pPr>
            <a:lvl7pPr marL="3200400" lvl="6" indent="-342900" algn="ctr" rtl="0">
              <a:spcBef>
                <a:spcPts val="0"/>
              </a:spcBef>
              <a:spcAft>
                <a:spcPts val="0"/>
              </a:spcAft>
              <a:buSzPts val="1800"/>
              <a:buFont typeface="Homemade Apple"/>
              <a:buChar char="●"/>
              <a:defRPr>
                <a:latin typeface="Homemade Apple"/>
                <a:ea typeface="Homemade Apple"/>
                <a:cs typeface="Homemade Apple"/>
                <a:sym typeface="Homemade Apple"/>
              </a:defRPr>
            </a:lvl7pPr>
            <a:lvl8pPr marL="3657600" lvl="7" indent="-342900" algn="ctr" rtl="0">
              <a:spcBef>
                <a:spcPts val="0"/>
              </a:spcBef>
              <a:spcAft>
                <a:spcPts val="0"/>
              </a:spcAft>
              <a:buSzPts val="1800"/>
              <a:buFont typeface="Homemade Apple"/>
              <a:buChar char="○"/>
              <a:defRPr>
                <a:latin typeface="Homemade Apple"/>
                <a:ea typeface="Homemade Apple"/>
                <a:cs typeface="Homemade Apple"/>
                <a:sym typeface="Homemade Apple"/>
              </a:defRPr>
            </a:lvl8pPr>
            <a:lvl9pPr marL="4114800" lvl="8" indent="-342900" algn="ctr">
              <a:spcBef>
                <a:spcPts val="0"/>
              </a:spcBef>
              <a:spcAft>
                <a:spcPts val="0"/>
              </a:spcAft>
              <a:buSzPts val="1800"/>
              <a:buFont typeface="Homemade Apple"/>
              <a:buChar char="■"/>
              <a:defRPr>
                <a:latin typeface="Homemade Apple"/>
                <a:ea typeface="Homemade Apple"/>
                <a:cs typeface="Homemade Apple"/>
                <a:sym typeface="Homemade Apple"/>
              </a:defRPr>
            </a:lvl9pPr>
          </a:lstStyle>
          <a:p>
            <a:endParaRPr/>
          </a:p>
        </p:txBody>
      </p:sp>
      <p:sp>
        <p:nvSpPr>
          <p:cNvPr id="32" name="Shape 32"/>
          <p:cNvSpPr/>
          <p:nvPr/>
        </p:nvSpPr>
        <p:spPr>
          <a:xfrm>
            <a:off x="4335078" y="1756128"/>
            <a:ext cx="473838"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 hot">
  <p:cSld name="TITLE_1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p:nvPr/>
        </p:nvSpPr>
        <p:spPr>
          <a:xfrm>
            <a:off x="3890100" y="0"/>
            <a:ext cx="1363800" cy="26559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txBox="1">
            <a:spLocks noGrp="1"/>
          </p:cNvSpPr>
          <p:nvPr>
            <p:ph type="body" idx="1"/>
          </p:nvPr>
        </p:nvSpPr>
        <p:spPr>
          <a:xfrm>
            <a:off x="1524450" y="2882400"/>
            <a:ext cx="6095100" cy="10932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42900" algn="ctr" rtl="0">
              <a:spcBef>
                <a:spcPts val="0"/>
              </a:spcBef>
              <a:spcAft>
                <a:spcPts val="0"/>
              </a:spcAft>
              <a:buSzPts val="1800"/>
              <a:buFont typeface="Homemade Apple"/>
              <a:buChar char="▸"/>
              <a:defRPr>
                <a:latin typeface="Homemade Apple"/>
                <a:ea typeface="Homemade Apple"/>
                <a:cs typeface="Homemade Apple"/>
                <a:sym typeface="Homemade Apple"/>
              </a:defRPr>
            </a:lvl2pPr>
            <a:lvl3pPr marL="1371600" lvl="2" indent="-342900" algn="ctr" rtl="0">
              <a:spcBef>
                <a:spcPts val="0"/>
              </a:spcBef>
              <a:spcAft>
                <a:spcPts val="0"/>
              </a:spcAft>
              <a:buSzPts val="1800"/>
              <a:buFont typeface="Homemade Apple"/>
              <a:buChar char="■"/>
              <a:defRPr>
                <a:latin typeface="Homemade Apple"/>
                <a:ea typeface="Homemade Apple"/>
                <a:cs typeface="Homemade Apple"/>
                <a:sym typeface="Homemade Apple"/>
              </a:defRPr>
            </a:lvl3pPr>
            <a:lvl4pPr marL="1828800" lvl="3" indent="-342900" algn="ctr" rtl="0">
              <a:spcBef>
                <a:spcPts val="0"/>
              </a:spcBef>
              <a:spcAft>
                <a:spcPts val="0"/>
              </a:spcAft>
              <a:buSzPts val="1800"/>
              <a:buFont typeface="Homemade Apple"/>
              <a:buChar char="●"/>
              <a:defRPr>
                <a:latin typeface="Homemade Apple"/>
                <a:ea typeface="Homemade Apple"/>
                <a:cs typeface="Homemade Apple"/>
                <a:sym typeface="Homemade Apple"/>
              </a:defRPr>
            </a:lvl4pPr>
            <a:lvl5pPr marL="2286000" lvl="4" indent="-342900" algn="ctr" rtl="0">
              <a:spcBef>
                <a:spcPts val="0"/>
              </a:spcBef>
              <a:spcAft>
                <a:spcPts val="0"/>
              </a:spcAft>
              <a:buSzPts val="1800"/>
              <a:buFont typeface="Homemade Apple"/>
              <a:buChar char="○"/>
              <a:defRPr>
                <a:latin typeface="Homemade Apple"/>
                <a:ea typeface="Homemade Apple"/>
                <a:cs typeface="Homemade Apple"/>
                <a:sym typeface="Homemade Apple"/>
              </a:defRPr>
            </a:lvl5pPr>
            <a:lvl6pPr marL="2743200" lvl="5" indent="-342900" algn="ctr" rtl="0">
              <a:spcBef>
                <a:spcPts val="0"/>
              </a:spcBef>
              <a:spcAft>
                <a:spcPts val="0"/>
              </a:spcAft>
              <a:buSzPts val="1800"/>
              <a:buFont typeface="Homemade Apple"/>
              <a:buChar char="■"/>
              <a:defRPr>
                <a:latin typeface="Homemade Apple"/>
                <a:ea typeface="Homemade Apple"/>
                <a:cs typeface="Homemade Apple"/>
                <a:sym typeface="Homemade Apple"/>
              </a:defRPr>
            </a:lvl6pPr>
            <a:lvl7pPr marL="3200400" lvl="6" indent="-342900" algn="ctr" rtl="0">
              <a:spcBef>
                <a:spcPts val="0"/>
              </a:spcBef>
              <a:spcAft>
                <a:spcPts val="0"/>
              </a:spcAft>
              <a:buSzPts val="1800"/>
              <a:buFont typeface="Homemade Apple"/>
              <a:buChar char="●"/>
              <a:defRPr>
                <a:latin typeface="Homemade Apple"/>
                <a:ea typeface="Homemade Apple"/>
                <a:cs typeface="Homemade Apple"/>
                <a:sym typeface="Homemade Apple"/>
              </a:defRPr>
            </a:lvl7pPr>
            <a:lvl8pPr marL="3657600" lvl="7" indent="-342900" algn="ctr" rtl="0">
              <a:spcBef>
                <a:spcPts val="0"/>
              </a:spcBef>
              <a:spcAft>
                <a:spcPts val="0"/>
              </a:spcAft>
              <a:buSzPts val="1800"/>
              <a:buFont typeface="Homemade Apple"/>
              <a:buChar char="○"/>
              <a:defRPr>
                <a:latin typeface="Homemade Apple"/>
                <a:ea typeface="Homemade Apple"/>
                <a:cs typeface="Homemade Apple"/>
                <a:sym typeface="Homemade Apple"/>
              </a:defRPr>
            </a:lvl8pPr>
            <a:lvl9pPr marL="4114800" lvl="8" indent="-342900" algn="ctr" rtl="0">
              <a:spcBef>
                <a:spcPts val="0"/>
              </a:spcBef>
              <a:spcAft>
                <a:spcPts val="0"/>
              </a:spcAft>
              <a:buSzPts val="1800"/>
              <a:buFont typeface="Homemade Apple"/>
              <a:buChar char="■"/>
              <a:defRPr>
                <a:latin typeface="Homemade Apple"/>
                <a:ea typeface="Homemade Apple"/>
                <a:cs typeface="Homemade Apple"/>
                <a:sym typeface="Homemade Apple"/>
              </a:defRPr>
            </a:lvl9pPr>
          </a:lstStyle>
          <a:p>
            <a:endParaRPr/>
          </a:p>
        </p:txBody>
      </p:sp>
      <p:sp>
        <p:nvSpPr>
          <p:cNvPr id="36" name="Shape 36"/>
          <p:cNvSpPr/>
          <p:nvPr/>
        </p:nvSpPr>
        <p:spPr>
          <a:xfrm>
            <a:off x="4335078" y="1756128"/>
            <a:ext cx="473838"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 cold">
  <p:cSld name="TITLE_1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p:nvPr/>
        </p:nvSpPr>
        <p:spPr>
          <a:xfrm>
            <a:off x="3890100" y="0"/>
            <a:ext cx="1363800" cy="26559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body" idx="1"/>
          </p:nvPr>
        </p:nvSpPr>
        <p:spPr>
          <a:xfrm>
            <a:off x="1524450" y="2882400"/>
            <a:ext cx="6095100" cy="10932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42900" algn="ctr" rtl="0">
              <a:spcBef>
                <a:spcPts val="0"/>
              </a:spcBef>
              <a:spcAft>
                <a:spcPts val="0"/>
              </a:spcAft>
              <a:buSzPts val="1800"/>
              <a:buFont typeface="Homemade Apple"/>
              <a:buChar char="▸"/>
              <a:defRPr>
                <a:latin typeface="Homemade Apple"/>
                <a:ea typeface="Homemade Apple"/>
                <a:cs typeface="Homemade Apple"/>
                <a:sym typeface="Homemade Apple"/>
              </a:defRPr>
            </a:lvl2pPr>
            <a:lvl3pPr marL="1371600" lvl="2" indent="-342900" algn="ctr" rtl="0">
              <a:spcBef>
                <a:spcPts val="0"/>
              </a:spcBef>
              <a:spcAft>
                <a:spcPts val="0"/>
              </a:spcAft>
              <a:buSzPts val="1800"/>
              <a:buFont typeface="Homemade Apple"/>
              <a:buChar char="■"/>
              <a:defRPr>
                <a:latin typeface="Homemade Apple"/>
                <a:ea typeface="Homemade Apple"/>
                <a:cs typeface="Homemade Apple"/>
                <a:sym typeface="Homemade Apple"/>
              </a:defRPr>
            </a:lvl3pPr>
            <a:lvl4pPr marL="1828800" lvl="3" indent="-342900" algn="ctr" rtl="0">
              <a:spcBef>
                <a:spcPts val="0"/>
              </a:spcBef>
              <a:spcAft>
                <a:spcPts val="0"/>
              </a:spcAft>
              <a:buSzPts val="1800"/>
              <a:buFont typeface="Homemade Apple"/>
              <a:buChar char="●"/>
              <a:defRPr>
                <a:latin typeface="Homemade Apple"/>
                <a:ea typeface="Homemade Apple"/>
                <a:cs typeface="Homemade Apple"/>
                <a:sym typeface="Homemade Apple"/>
              </a:defRPr>
            </a:lvl4pPr>
            <a:lvl5pPr marL="2286000" lvl="4" indent="-342900" algn="ctr" rtl="0">
              <a:spcBef>
                <a:spcPts val="0"/>
              </a:spcBef>
              <a:spcAft>
                <a:spcPts val="0"/>
              </a:spcAft>
              <a:buSzPts val="1800"/>
              <a:buFont typeface="Homemade Apple"/>
              <a:buChar char="○"/>
              <a:defRPr>
                <a:latin typeface="Homemade Apple"/>
                <a:ea typeface="Homemade Apple"/>
                <a:cs typeface="Homemade Apple"/>
                <a:sym typeface="Homemade Apple"/>
              </a:defRPr>
            </a:lvl5pPr>
            <a:lvl6pPr marL="2743200" lvl="5" indent="-342900" algn="ctr" rtl="0">
              <a:spcBef>
                <a:spcPts val="0"/>
              </a:spcBef>
              <a:spcAft>
                <a:spcPts val="0"/>
              </a:spcAft>
              <a:buSzPts val="1800"/>
              <a:buFont typeface="Homemade Apple"/>
              <a:buChar char="■"/>
              <a:defRPr>
                <a:latin typeface="Homemade Apple"/>
                <a:ea typeface="Homemade Apple"/>
                <a:cs typeface="Homemade Apple"/>
                <a:sym typeface="Homemade Apple"/>
              </a:defRPr>
            </a:lvl6pPr>
            <a:lvl7pPr marL="3200400" lvl="6" indent="-342900" algn="ctr" rtl="0">
              <a:spcBef>
                <a:spcPts val="0"/>
              </a:spcBef>
              <a:spcAft>
                <a:spcPts val="0"/>
              </a:spcAft>
              <a:buSzPts val="1800"/>
              <a:buFont typeface="Homemade Apple"/>
              <a:buChar char="●"/>
              <a:defRPr>
                <a:latin typeface="Homemade Apple"/>
                <a:ea typeface="Homemade Apple"/>
                <a:cs typeface="Homemade Apple"/>
                <a:sym typeface="Homemade Apple"/>
              </a:defRPr>
            </a:lvl7pPr>
            <a:lvl8pPr marL="3657600" lvl="7" indent="-342900" algn="ctr" rtl="0">
              <a:spcBef>
                <a:spcPts val="0"/>
              </a:spcBef>
              <a:spcAft>
                <a:spcPts val="0"/>
              </a:spcAft>
              <a:buSzPts val="1800"/>
              <a:buFont typeface="Homemade Apple"/>
              <a:buChar char="○"/>
              <a:defRPr>
                <a:latin typeface="Homemade Apple"/>
                <a:ea typeface="Homemade Apple"/>
                <a:cs typeface="Homemade Apple"/>
                <a:sym typeface="Homemade Apple"/>
              </a:defRPr>
            </a:lvl8pPr>
            <a:lvl9pPr marL="4114800" lvl="8" indent="-342900" algn="ctr" rtl="0">
              <a:spcBef>
                <a:spcPts val="0"/>
              </a:spcBef>
              <a:spcAft>
                <a:spcPts val="0"/>
              </a:spcAft>
              <a:buSzPts val="1800"/>
              <a:buFont typeface="Homemade Apple"/>
              <a:buChar char="■"/>
              <a:defRPr>
                <a:latin typeface="Homemade Apple"/>
                <a:ea typeface="Homemade Apple"/>
                <a:cs typeface="Homemade Apple"/>
                <a:sym typeface="Homemade Apple"/>
              </a:defRPr>
            </a:lvl9pPr>
          </a:lstStyle>
          <a:p>
            <a:endParaRPr/>
          </a:p>
        </p:txBody>
      </p:sp>
      <p:sp>
        <p:nvSpPr>
          <p:cNvPr id="40" name="Shape 40"/>
          <p:cNvSpPr/>
          <p:nvPr/>
        </p:nvSpPr>
        <p:spPr>
          <a:xfrm>
            <a:off x="4335078" y="1756128"/>
            <a:ext cx="473838"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15100" y="428125"/>
            <a:ext cx="7571700" cy="50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1pPr>
            <a:lvl2pPr lvl="1"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2pPr>
            <a:lvl3pPr lvl="2"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3pPr>
            <a:lvl4pPr lvl="3"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4pPr>
            <a:lvl5pPr lvl="4"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5pPr>
            <a:lvl6pPr lvl="5"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6pPr>
            <a:lvl7pPr lvl="6"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7pPr>
            <a:lvl8pPr lvl="7"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8pPr>
            <a:lvl9pPr lvl="8"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15100" y="1600200"/>
            <a:ext cx="7571700" cy="475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chemeClr val="lt1"/>
              </a:buClr>
              <a:buSzPts val="2400"/>
              <a:buFont typeface="Raleway"/>
              <a:buChar char="▹"/>
              <a:defRPr sz="2400">
                <a:solidFill>
                  <a:schemeClr val="lt1"/>
                </a:solidFill>
                <a:latin typeface="Raleway"/>
                <a:ea typeface="Raleway"/>
                <a:cs typeface="Raleway"/>
                <a:sym typeface="Raleway"/>
              </a:defRPr>
            </a:lvl1pPr>
            <a:lvl2pPr marL="914400" lvl="1"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2pPr>
            <a:lvl3pPr marL="1371600" lvl="2"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3pPr>
            <a:lvl4pPr marL="1828800" lvl="3"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4pPr>
            <a:lvl5pPr marL="2286000" lvl="4"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5pPr>
            <a:lvl6pPr marL="2743200" lvl="5"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6pPr>
            <a:lvl7pPr marL="3200400" lvl="6"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7pPr>
            <a:lvl8pPr marL="3657600" lvl="7"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8pPr>
            <a:lvl9pPr marL="4114800" lvl="8"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7" r:id="rId18"/>
    <p:sldLayoutId id="2147483668" r:id="rId19"/>
    <p:sldLayoutId id="2147483669" r:id="rId20"/>
    <p:sldLayoutId id="2147483671" r:id="rId21"/>
    <p:sldLayoutId id="2147483672" r:id="rId22"/>
    <p:sldLayoutId id="2147483673" r:id="rId23"/>
    <p:sldLayoutId id="2147483674" r:id="rId2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_0011_DeathtoStock_Wired3.jpg"/>
          <p:cNvPicPr preferRelativeResize="0"/>
          <p:nvPr/>
        </p:nvPicPr>
        <p:blipFill>
          <a:blip r:embed="rId3">
            <a:alphaModFix amt="20000"/>
          </a:blip>
          <a:stretch>
            <a:fillRect/>
          </a:stretch>
        </p:blipFill>
        <p:spPr>
          <a:xfrm>
            <a:off x="0" y="-171400"/>
            <a:ext cx="9144000" cy="6858000"/>
          </a:xfrm>
          <a:prstGeom prst="rect">
            <a:avLst/>
          </a:prstGeom>
          <a:noFill/>
          <a:ln>
            <a:noFill/>
          </a:ln>
        </p:spPr>
      </p:pic>
      <p:sp>
        <p:nvSpPr>
          <p:cNvPr id="124" name="Shape 124"/>
          <p:cNvSpPr txBox="1">
            <a:spLocks noGrp="1"/>
          </p:cNvSpPr>
          <p:nvPr>
            <p:ph type="ctrTitle"/>
          </p:nvPr>
        </p:nvSpPr>
        <p:spPr>
          <a:xfrm>
            <a:off x="683568" y="1772816"/>
            <a:ext cx="7848872" cy="2452291"/>
          </a:xfrm>
          <a:prstGeom prst="rect">
            <a:avLst/>
          </a:prstGeom>
        </p:spPr>
        <p:txBody>
          <a:bodyPr spcFirstLastPara="1" wrap="square" lIns="91425" tIns="91425" rIns="91425" bIns="91425" anchor="t" anchorCtr="0">
            <a:noAutofit/>
          </a:bodyPr>
          <a:lstStyle/>
          <a:p>
            <a:pPr algn="ctr"/>
            <a:r>
              <a:rPr lang="ar-IQ" b="1" dirty="0" smtClean="0"/>
              <a:t>أثر مواقع التواصل الاجتماعي في </a:t>
            </a:r>
            <a:r>
              <a:rPr lang="en-US" b="1" dirty="0" smtClean="0"/>
              <a:t/>
            </a:r>
            <a:br>
              <a:rPr lang="en-US" b="1" dirty="0" smtClean="0"/>
            </a:br>
            <a:r>
              <a:rPr lang="ar-IQ" b="1" dirty="0" smtClean="0"/>
              <a:t>الرابطة </a:t>
            </a:r>
            <a:r>
              <a:rPr lang="ar-IQ" b="1" dirty="0" err="1" smtClean="0"/>
              <a:t>الزوجية </a:t>
            </a:r>
            <a:r>
              <a:rPr lang="ar-IQ" b="1" dirty="0" smtClean="0"/>
              <a:t>" وجودا </a:t>
            </a:r>
            <a:r>
              <a:rPr lang="ar-IQ" b="1" dirty="0" err="1" smtClean="0"/>
              <a:t>وانتهاءا</a:t>
            </a:r>
            <a:r>
              <a:rPr lang="ar-IQ" b="1" dirty="0" smtClean="0"/>
              <a:t> </a:t>
            </a:r>
            <a:r>
              <a:rPr lang="ar-IQ" b="1" dirty="0" err="1" smtClean="0"/>
              <a:t>"</a:t>
            </a:r>
            <a:r>
              <a:rPr lang="en-US" dirty="0" smtClean="0"/>
              <a:t/>
            </a:r>
            <a:br>
              <a:rPr lang="en-US" dirty="0" smtClean="0"/>
            </a:br>
            <a:r>
              <a:rPr lang="ar-IQ" sz="3200" dirty="0" smtClean="0"/>
              <a:t> </a:t>
            </a:r>
            <a:r>
              <a:rPr lang="en-US" dirty="0" smtClean="0"/>
              <a:t/>
            </a:r>
            <a:br>
              <a:rPr lang="en-US" dirty="0" smtClean="0"/>
            </a:br>
            <a:endParaRPr dirty="0"/>
          </a:p>
        </p:txBody>
      </p:sp>
      <p:pic>
        <p:nvPicPr>
          <p:cNvPr id="7" name="Picture 2" descr="Image result for ‫مواقع التواصل الاجتماعي والطلاق‬‎"/>
          <p:cNvPicPr>
            <a:picLocks noChangeAspect="1" noChangeArrowheads="1"/>
          </p:cNvPicPr>
          <p:nvPr/>
        </p:nvPicPr>
        <p:blipFill>
          <a:blip r:embed="rId4"/>
          <a:srcRect/>
          <a:stretch>
            <a:fillRect/>
          </a:stretch>
        </p:blipFill>
        <p:spPr bwMode="auto">
          <a:xfrm>
            <a:off x="0" y="4941168"/>
            <a:ext cx="9144000" cy="19168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5292080" y="1628800"/>
            <a:ext cx="3355800" cy="49677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b="1" dirty="0"/>
              <a:t>White</a:t>
            </a:r>
            <a:endParaRPr b="1" dirty="0"/>
          </a:p>
          <a:p>
            <a:pPr marL="0" lvl="0" indent="0" algn="r">
              <a:buNone/>
            </a:pPr>
            <a:r>
              <a:rPr lang="ar-IQ" dirty="0" smtClean="0"/>
              <a:t>الصداقة او القرابة التي يمكن ان تساهم مواقع التواصل الاجتماعي في توطيدها بحيث  تؤدي الى الرابطة الزوجية او تحسين العلاقة بين الزوجين </a:t>
            </a:r>
            <a:endParaRPr dirty="0"/>
          </a:p>
        </p:txBody>
      </p:sp>
      <p:sp>
        <p:nvSpPr>
          <p:cNvPr id="172" name="Shape 172"/>
          <p:cNvSpPr txBox="1">
            <a:spLocks noGrp="1"/>
          </p:cNvSpPr>
          <p:nvPr>
            <p:ph type="title"/>
          </p:nvPr>
        </p:nvSpPr>
        <p:spPr>
          <a:xfrm>
            <a:off x="1115100" y="188640"/>
            <a:ext cx="7849388" cy="1440160"/>
          </a:xfrm>
          <a:prstGeom prst="rect">
            <a:avLst/>
          </a:prstGeom>
        </p:spPr>
        <p:txBody>
          <a:bodyPr spcFirstLastPara="1" wrap="square" lIns="91425" tIns="91425" rIns="91425" bIns="91425" anchor="b" anchorCtr="0">
            <a:noAutofit/>
          </a:bodyPr>
          <a:lstStyle/>
          <a:p>
            <a:pPr lvl="0" algn="r"/>
            <a:r>
              <a:rPr lang="ar-IQ" sz="2400" dirty="0" smtClean="0"/>
              <a:t>وبما انها مواقع تؤدي الى تسهيل التواصل مع الاخرين ومن ثم فهي تؤدي الى التفاعل بين طرفين او اكثر بحيث يتكون لدى كل طرف صورة عن الاخر والتي تؤثر سلبا او ايجابا على حكم كل منهما على الاخر </a:t>
            </a:r>
            <a:endParaRPr sz="2400" dirty="0">
              <a:latin typeface="Homemade Apple"/>
              <a:ea typeface="Homemade Apple"/>
              <a:cs typeface="Homemade Apple"/>
              <a:sym typeface="Homemade Apple"/>
            </a:endParaRPr>
          </a:p>
        </p:txBody>
      </p:sp>
      <p:sp>
        <p:nvSpPr>
          <p:cNvPr id="173" name="Shape 173"/>
          <p:cNvSpPr txBox="1">
            <a:spLocks noGrp="1"/>
          </p:cNvSpPr>
          <p:nvPr>
            <p:ph type="body" idx="2"/>
          </p:nvPr>
        </p:nvSpPr>
        <p:spPr>
          <a:xfrm>
            <a:off x="323528" y="1556792"/>
            <a:ext cx="3355800" cy="49677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sz="3200" b="1" dirty="0"/>
              <a:t>Black</a:t>
            </a:r>
            <a:endParaRPr sz="3200" b="1" dirty="0"/>
          </a:p>
          <a:p>
            <a:pPr marL="0" lvl="0" indent="0" algn="r">
              <a:buNone/>
            </a:pPr>
            <a:r>
              <a:rPr lang="ar-IQ" sz="3200" dirty="0" smtClean="0"/>
              <a:t>قد تؤدي هذه المواقع الى تفتيت الاسرة من خلال زرع بذور الشك والخيانة بين الزوجين</a:t>
            </a:r>
            <a:endParaRPr sz="3200" dirty="0"/>
          </a:p>
        </p:txBody>
      </p:sp>
      <p:pic>
        <p:nvPicPr>
          <p:cNvPr id="43009" name="Picture 1" descr="C:\Users\مختبر الحاسبات\Desktop\مؤتمر بابير\images.jpg"/>
          <p:cNvPicPr>
            <a:picLocks noChangeAspect="1" noChangeArrowheads="1"/>
          </p:cNvPicPr>
          <p:nvPr/>
        </p:nvPicPr>
        <p:blipFill>
          <a:blip r:embed="rId3"/>
          <a:srcRect/>
          <a:stretch>
            <a:fillRect/>
          </a:stretch>
        </p:blipFill>
        <p:spPr bwMode="auto">
          <a:xfrm>
            <a:off x="5436096" y="4365104"/>
            <a:ext cx="3384376" cy="2232248"/>
          </a:xfrm>
          <a:prstGeom prst="rect">
            <a:avLst/>
          </a:prstGeom>
          <a:noFill/>
        </p:spPr>
      </p:pic>
      <p:pic>
        <p:nvPicPr>
          <p:cNvPr id="43010" name="Picture 2" descr="C:\Users\مختبر الحاسبات\Desktop\مؤتمر بابير\images.jpg"/>
          <p:cNvPicPr>
            <a:picLocks noChangeAspect="1" noChangeArrowheads="1"/>
          </p:cNvPicPr>
          <p:nvPr/>
        </p:nvPicPr>
        <p:blipFill>
          <a:blip r:embed="rId4"/>
          <a:srcRect/>
          <a:stretch>
            <a:fillRect/>
          </a:stretch>
        </p:blipFill>
        <p:spPr bwMode="auto">
          <a:xfrm>
            <a:off x="251520" y="4365104"/>
            <a:ext cx="3672408" cy="21602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p:nvPr/>
        </p:nvSpPr>
        <p:spPr>
          <a:xfrm>
            <a:off x="3203848" y="2132856"/>
            <a:ext cx="2724300" cy="2724300"/>
          </a:xfrm>
          <a:prstGeom prst="ellipse">
            <a:avLst/>
          </a:prstGeom>
          <a:solidFill>
            <a:srgbClr val="1C4587">
              <a:alpha val="3538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ar-IQ" sz="2800" dirty="0" smtClean="0">
                <a:solidFill>
                  <a:schemeClr val="bg1"/>
                </a:solidFill>
              </a:rPr>
              <a:t>لتصحيح الرابطة الزوجية بعيدا عن تدخلات الاهل </a:t>
            </a:r>
            <a:endParaRPr sz="2800" dirty="0">
              <a:solidFill>
                <a:schemeClr val="bg1"/>
              </a:solidFill>
              <a:latin typeface="Raleway"/>
              <a:ea typeface="Raleway"/>
              <a:cs typeface="Raleway"/>
              <a:sym typeface="Raleway"/>
            </a:endParaRPr>
          </a:p>
        </p:txBody>
      </p:sp>
      <p:sp>
        <p:nvSpPr>
          <p:cNvPr id="200" name="Shape 200"/>
          <p:cNvSpPr/>
          <p:nvPr/>
        </p:nvSpPr>
        <p:spPr>
          <a:xfrm>
            <a:off x="827584" y="2708920"/>
            <a:ext cx="2724300" cy="2724300"/>
          </a:xfrm>
          <a:prstGeom prst="ellipse">
            <a:avLst/>
          </a:prstGeom>
          <a:solidFill>
            <a:srgbClr val="1C4587">
              <a:alpha val="3538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ar-IQ" sz="2800" dirty="0" smtClean="0">
                <a:solidFill>
                  <a:schemeClr val="bg1"/>
                </a:solidFill>
              </a:rPr>
              <a:t>تعميق العلاقة بين الزوجين في حالة البعد </a:t>
            </a:r>
            <a:endParaRPr sz="2800" dirty="0">
              <a:solidFill>
                <a:schemeClr val="bg1"/>
              </a:solidFill>
              <a:latin typeface="Raleway"/>
              <a:ea typeface="Raleway"/>
              <a:cs typeface="Raleway"/>
              <a:sym typeface="Raleway"/>
            </a:endParaRPr>
          </a:p>
        </p:txBody>
      </p:sp>
      <p:sp>
        <p:nvSpPr>
          <p:cNvPr id="201" name="Shape 201"/>
          <p:cNvSpPr/>
          <p:nvPr/>
        </p:nvSpPr>
        <p:spPr>
          <a:xfrm>
            <a:off x="5580112" y="1700808"/>
            <a:ext cx="2724300" cy="2724300"/>
          </a:xfrm>
          <a:prstGeom prst="ellipse">
            <a:avLst/>
          </a:prstGeom>
          <a:solidFill>
            <a:srgbClr val="1C4587">
              <a:alpha val="3538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ar-IQ" sz="3200" dirty="0" smtClean="0">
                <a:solidFill>
                  <a:schemeClr val="bg1"/>
                </a:solidFill>
              </a:rPr>
              <a:t>حلقة تواصل بين الناس </a:t>
            </a:r>
            <a:endParaRPr sz="3200" dirty="0">
              <a:solidFill>
                <a:schemeClr val="bg1"/>
              </a:solidFill>
              <a:latin typeface="Raleway"/>
              <a:ea typeface="Raleway"/>
              <a:cs typeface="Raleway"/>
              <a:sym typeface="Raleway"/>
            </a:endParaRPr>
          </a:p>
        </p:txBody>
      </p:sp>
      <p:sp>
        <p:nvSpPr>
          <p:cNvPr id="202" name="Shape 202"/>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noAutofit/>
          </a:bodyPr>
          <a:lstStyle/>
          <a:p>
            <a:pPr marL="0" lvl="0" indent="0" algn="r">
              <a:spcBef>
                <a:spcPts val="0"/>
              </a:spcBef>
              <a:spcAft>
                <a:spcPts val="0"/>
              </a:spcAft>
              <a:buNone/>
            </a:pPr>
            <a:r>
              <a:rPr lang="ar-IQ" sz="2400" b="1" dirty="0" smtClean="0">
                <a:latin typeface="Homemade Apple"/>
                <a:ea typeface="Homemade Apple"/>
                <a:cs typeface="Homemade Apple"/>
                <a:sym typeface="Homemade Apple"/>
              </a:rPr>
              <a:t>الاثار الايجابية لمواقع التواصل الاجتماعي </a:t>
            </a:r>
            <a:endParaRPr sz="2400" b="1" dirty="0">
              <a:latin typeface="Homemade Apple"/>
              <a:ea typeface="Homemade Apple"/>
              <a:cs typeface="Homemade Apple"/>
              <a:sym typeface="Homemade Apple"/>
            </a:endParaRPr>
          </a:p>
        </p:txBody>
      </p:sp>
      <p:pic>
        <p:nvPicPr>
          <p:cNvPr id="34817" name="Picture 1" descr="C:\Users\مختبر الحاسبات\Desktop\مؤتمر بابير\images.jpg"/>
          <p:cNvPicPr>
            <a:picLocks noChangeAspect="1" noChangeArrowheads="1"/>
          </p:cNvPicPr>
          <p:nvPr/>
        </p:nvPicPr>
        <p:blipFill>
          <a:blip r:embed="rId3"/>
          <a:srcRect/>
          <a:stretch>
            <a:fillRect/>
          </a:stretch>
        </p:blipFill>
        <p:spPr bwMode="auto">
          <a:xfrm>
            <a:off x="0" y="0"/>
            <a:ext cx="4355976" cy="2060848"/>
          </a:xfrm>
          <a:prstGeom prst="rect">
            <a:avLst/>
          </a:prstGeom>
          <a:noFill/>
        </p:spPr>
      </p:pic>
      <p:pic>
        <p:nvPicPr>
          <p:cNvPr id="34818" name="Picture 2" descr="C:\Users\مختبر الحاسبات\Desktop\مؤتمر بابير\images.jpg"/>
          <p:cNvPicPr>
            <a:picLocks noChangeAspect="1" noChangeArrowheads="1"/>
          </p:cNvPicPr>
          <p:nvPr/>
        </p:nvPicPr>
        <p:blipFill>
          <a:blip r:embed="rId4"/>
          <a:srcRect/>
          <a:stretch>
            <a:fillRect/>
          </a:stretch>
        </p:blipFill>
        <p:spPr bwMode="auto">
          <a:xfrm>
            <a:off x="5580112" y="4581128"/>
            <a:ext cx="3563888" cy="22768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aphicFrame>
        <p:nvGraphicFramePr>
          <p:cNvPr id="207" name="Shape 207"/>
          <p:cNvGraphicFramePr/>
          <p:nvPr/>
        </p:nvGraphicFramePr>
        <p:xfrm>
          <a:off x="251520" y="1052736"/>
          <a:ext cx="8712968" cy="5544615"/>
        </p:xfrm>
        <a:graphic>
          <a:graphicData uri="http://schemas.openxmlformats.org/drawingml/2006/table">
            <a:tbl>
              <a:tblPr>
                <a:noFill/>
                <a:tableStyleId>{106962C1-F322-4EB6-B6A8-9D9DB3FBFC78}</a:tableStyleId>
              </a:tblPr>
              <a:tblGrid>
                <a:gridCol w="2178242"/>
                <a:gridCol w="6534726"/>
              </a:tblGrid>
              <a:tr h="1108923">
                <a:tc>
                  <a:txBody>
                    <a:bodyPr/>
                    <a:lstStyle/>
                    <a:p>
                      <a:pPr marL="0" lvl="0" indent="0" algn="r">
                        <a:spcBef>
                          <a:spcPts val="0"/>
                        </a:spcBef>
                        <a:spcAft>
                          <a:spcPts val="0"/>
                        </a:spcAft>
                        <a:buNone/>
                      </a:pPr>
                      <a:endParaRPr sz="2800" dirty="0">
                        <a:solidFill>
                          <a:schemeClr val="bg1"/>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C1130">
                        <a:alpha val="17690"/>
                      </a:srgbClr>
                    </a:solidFill>
                  </a:tcPr>
                </a:tc>
                <a:tc>
                  <a:txBody>
                    <a:bodyPr/>
                    <a:lstStyle/>
                    <a:p>
                      <a:pPr marL="0" lvl="0" indent="0" algn="r" rtl="0">
                        <a:spcBef>
                          <a:spcPts val="0"/>
                        </a:spcBef>
                        <a:spcAft>
                          <a:spcPts val="0"/>
                        </a:spcAft>
                        <a:buNone/>
                      </a:pPr>
                      <a:r>
                        <a:rPr lang="ar-IQ" sz="2800" dirty="0" smtClean="0">
                          <a:solidFill>
                            <a:schemeClr val="bg1"/>
                          </a:solidFill>
                          <a:ea typeface="Calibri"/>
                          <a:cs typeface="Arial"/>
                        </a:rPr>
                        <a:t>العزلة </a:t>
                      </a:r>
                      <a:r>
                        <a:rPr lang="ar-IQ" sz="2800" dirty="0" err="1" smtClean="0">
                          <a:solidFill>
                            <a:schemeClr val="bg1"/>
                          </a:solidFill>
                          <a:ea typeface="Calibri"/>
                          <a:cs typeface="Arial"/>
                        </a:rPr>
                        <a:t>والادمان</a:t>
                      </a:r>
                      <a:r>
                        <a:rPr lang="ar-IQ" sz="2800" dirty="0" smtClean="0">
                          <a:solidFill>
                            <a:schemeClr val="bg1"/>
                          </a:solidFill>
                          <a:latin typeface="Calibri"/>
                          <a:ea typeface="Calibri"/>
                          <a:cs typeface="Arial"/>
                        </a:rPr>
                        <a:t> </a:t>
                      </a:r>
                      <a:endParaRPr sz="2800" dirty="0">
                        <a:solidFill>
                          <a:schemeClr val="bg1"/>
                        </a:solidFill>
                        <a:latin typeface="Homemade Apple"/>
                        <a:ea typeface="Homemade Apple"/>
                        <a:cs typeface="Homemade Apple"/>
                        <a:sym typeface="Homemade Apple"/>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4C1130">
                        <a:alpha val="17690"/>
                      </a:srgbClr>
                    </a:solidFill>
                  </a:tcPr>
                </a:tc>
              </a:tr>
              <a:tr h="1108923">
                <a:tc gridSpan="2">
                  <a:txBody>
                    <a:bodyPr/>
                    <a:lstStyle/>
                    <a:p>
                      <a:pPr marL="0" lvl="0" indent="0" algn="r" rtl="0">
                        <a:spcBef>
                          <a:spcPts val="0"/>
                        </a:spcBef>
                        <a:spcAft>
                          <a:spcPts val="0"/>
                        </a:spcAft>
                        <a:buNone/>
                      </a:pPr>
                      <a:r>
                        <a:rPr lang="ar-IQ" sz="2800" b="0" i="0" u="none" strike="noStrike" cap="none" dirty="0" smtClean="0">
                          <a:solidFill>
                            <a:schemeClr val="bg1"/>
                          </a:solidFill>
                          <a:latin typeface="Arial"/>
                          <a:ea typeface="Arial"/>
                          <a:cs typeface="Arial"/>
                          <a:sym typeface="Arial"/>
                        </a:rPr>
                        <a:t>هشاشة العلاقة بين الزوجين </a:t>
                      </a:r>
                      <a:endParaRPr sz="2800" b="1" dirty="0">
                        <a:solidFill>
                          <a:schemeClr val="bg1"/>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4C1130">
                        <a:alpha val="17690"/>
                      </a:srgbClr>
                    </a:solidFill>
                  </a:tcPr>
                </a:tc>
                <a:tc hMerge="1">
                  <a:txBody>
                    <a:bodyPr/>
                    <a:lstStyle/>
                    <a:p>
                      <a:pPr marL="0" lvl="0" indent="0" algn="ctr" rtl="0">
                        <a:spcBef>
                          <a:spcPts val="0"/>
                        </a:spcBef>
                        <a:spcAft>
                          <a:spcPts val="0"/>
                        </a:spcAft>
                        <a:buNone/>
                      </a:pPr>
                      <a:endParaRPr sz="2400" b="1">
                        <a:solidFill>
                          <a:srgbClr val="FFFFFF"/>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C1130">
                        <a:alpha val="17690"/>
                      </a:srgbClr>
                    </a:solidFill>
                  </a:tcPr>
                </a:tc>
              </a:tr>
              <a:tr h="1108923">
                <a:tc gridSpan="2">
                  <a:txBody>
                    <a:bodyPr/>
                    <a:lstStyle/>
                    <a:p>
                      <a:pPr marL="0" lvl="0" indent="0" algn="r" rtl="0">
                        <a:spcBef>
                          <a:spcPts val="0"/>
                        </a:spcBef>
                        <a:spcAft>
                          <a:spcPts val="0"/>
                        </a:spcAft>
                        <a:buNone/>
                      </a:pPr>
                      <a:r>
                        <a:rPr lang="ar-IQ" sz="2800" b="0" i="0" u="none" strike="noStrike" cap="none" dirty="0" smtClean="0">
                          <a:solidFill>
                            <a:schemeClr val="bg1"/>
                          </a:solidFill>
                          <a:latin typeface="Arial"/>
                          <a:ea typeface="Arial"/>
                          <a:cs typeface="Arial"/>
                          <a:sym typeface="Arial"/>
                        </a:rPr>
                        <a:t>اصطناع الشخصية </a:t>
                      </a:r>
                      <a:endParaRPr sz="2800" b="1" dirty="0">
                        <a:solidFill>
                          <a:schemeClr val="bg1"/>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4C1130">
                        <a:alpha val="17690"/>
                      </a:srgbClr>
                    </a:solidFill>
                  </a:tcPr>
                </a:tc>
                <a:tc hMerge="1">
                  <a:txBody>
                    <a:bodyPr/>
                    <a:lstStyle/>
                    <a:p>
                      <a:pPr marL="0" lvl="0" indent="0" algn="ctr" rtl="0">
                        <a:spcBef>
                          <a:spcPts val="0"/>
                        </a:spcBef>
                        <a:spcAft>
                          <a:spcPts val="0"/>
                        </a:spcAft>
                        <a:buNone/>
                      </a:pPr>
                      <a:endParaRPr sz="2400" b="1">
                        <a:solidFill>
                          <a:srgbClr val="FFFFFF"/>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C1130">
                        <a:alpha val="17690"/>
                      </a:srgbClr>
                    </a:solidFill>
                  </a:tcPr>
                </a:tc>
              </a:tr>
              <a:tr h="1108923">
                <a:tc gridSpan="2">
                  <a:txBody>
                    <a:bodyPr/>
                    <a:lstStyle/>
                    <a:p>
                      <a:pPr marL="0" lvl="0" indent="0" algn="r" rtl="0">
                        <a:spcBef>
                          <a:spcPts val="0"/>
                        </a:spcBef>
                        <a:spcAft>
                          <a:spcPts val="0"/>
                        </a:spcAft>
                        <a:buNone/>
                      </a:pPr>
                      <a:r>
                        <a:rPr lang="ar-IQ" sz="2800" b="0" i="0" u="none" strike="noStrike" cap="none" dirty="0" smtClean="0">
                          <a:solidFill>
                            <a:schemeClr val="bg1"/>
                          </a:solidFill>
                          <a:latin typeface="Arial"/>
                          <a:ea typeface="Arial"/>
                          <a:cs typeface="Arial"/>
                          <a:sym typeface="Arial"/>
                        </a:rPr>
                        <a:t>تحول الحوار الهادئ المباشر بين الزوجين إلى حوار مشحون </a:t>
                      </a:r>
                      <a:endParaRPr sz="2800" b="1" dirty="0">
                        <a:solidFill>
                          <a:schemeClr val="bg1"/>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4C1130">
                        <a:alpha val="17690"/>
                      </a:srgbClr>
                    </a:solidFill>
                  </a:tcPr>
                </a:tc>
                <a:tc hMerge="1">
                  <a:txBody>
                    <a:bodyPr/>
                    <a:lstStyle/>
                    <a:p>
                      <a:pPr marL="0" lvl="0" indent="0" algn="ctr" rtl="0">
                        <a:spcBef>
                          <a:spcPts val="0"/>
                        </a:spcBef>
                        <a:spcAft>
                          <a:spcPts val="0"/>
                        </a:spcAft>
                        <a:buNone/>
                      </a:pPr>
                      <a:endParaRPr sz="2400" b="1">
                        <a:solidFill>
                          <a:srgbClr val="FFFFFF"/>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4C1130">
                        <a:alpha val="17690"/>
                      </a:srgbClr>
                    </a:solidFill>
                  </a:tcPr>
                </a:tc>
              </a:tr>
              <a:tr h="1108923">
                <a:tc gridSpan="2">
                  <a:txBody>
                    <a:bodyPr/>
                    <a:lstStyle/>
                    <a:p>
                      <a:pPr marL="0" lvl="0" indent="0" algn="r" rtl="0">
                        <a:spcBef>
                          <a:spcPts val="0"/>
                        </a:spcBef>
                        <a:spcAft>
                          <a:spcPts val="0"/>
                        </a:spcAft>
                        <a:buNone/>
                      </a:pPr>
                      <a:r>
                        <a:rPr lang="ar-IQ" sz="2800" b="0" i="0" u="none" strike="noStrike" cap="none" dirty="0" smtClean="0">
                          <a:solidFill>
                            <a:schemeClr val="bg1"/>
                          </a:solidFill>
                          <a:latin typeface="Arial"/>
                          <a:ea typeface="Arial"/>
                          <a:cs typeface="Arial"/>
                          <a:sym typeface="Arial"/>
                        </a:rPr>
                        <a:t>الفراغ العاطفي الدافع للقيام بالعلاقات المغلفة بالسرية</a:t>
                      </a:r>
                      <a:endParaRPr sz="2800" b="1" dirty="0">
                        <a:solidFill>
                          <a:schemeClr val="bg1"/>
                        </a:solidFill>
                        <a:latin typeface="Raleway"/>
                        <a:ea typeface="Raleway"/>
                        <a:cs typeface="Raleway"/>
                        <a:sym typeface="Raleway"/>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alpha val="0"/>
                        </a:srgbClr>
                      </a:solidFill>
                      <a:prstDash val="solid"/>
                      <a:round/>
                      <a:headEnd type="none" w="sm" len="sm"/>
                      <a:tailEnd type="none" w="sm" len="sm"/>
                    </a:lnB>
                    <a:solidFill>
                      <a:srgbClr val="4C1130">
                        <a:alpha val="17690"/>
                      </a:srgbClr>
                    </a:solidFill>
                  </a:tcPr>
                </a:tc>
                <a:tc hMerge="1">
                  <a:txBody>
                    <a:bodyPr/>
                    <a:lstStyle/>
                    <a:p>
                      <a:pPr rtl="1"/>
                      <a:endParaRPr lang="ar-IQ"/>
                    </a:p>
                  </a:txBody>
                  <a:tcPr/>
                </a:tc>
              </a:tr>
            </a:tbl>
          </a:graphicData>
        </a:graphic>
      </p:graphicFrame>
      <p:sp>
        <p:nvSpPr>
          <p:cNvPr id="208" name="Shape 208"/>
          <p:cNvSpPr txBox="1">
            <a:spLocks noGrp="1"/>
          </p:cNvSpPr>
          <p:nvPr>
            <p:ph type="title"/>
          </p:nvPr>
        </p:nvSpPr>
        <p:spPr>
          <a:xfrm>
            <a:off x="1115100" y="0"/>
            <a:ext cx="7571700" cy="934225"/>
          </a:xfrm>
          <a:prstGeom prst="rect">
            <a:avLst/>
          </a:prstGeom>
        </p:spPr>
        <p:txBody>
          <a:bodyPr spcFirstLastPara="1" wrap="square" lIns="91425" tIns="91425" rIns="91425" bIns="91425" anchor="b" anchorCtr="0">
            <a:noAutofit/>
          </a:bodyPr>
          <a:lstStyle/>
          <a:p>
            <a:pPr marL="0" lvl="0" indent="0" algn="r">
              <a:spcBef>
                <a:spcPts val="0"/>
              </a:spcBef>
              <a:spcAft>
                <a:spcPts val="0"/>
              </a:spcAft>
              <a:buNone/>
            </a:pPr>
            <a:r>
              <a:rPr lang="ar-IQ" sz="2800" b="1" dirty="0" smtClean="0"/>
              <a:t>سلبيات مواقع التواصل الاجتماعي </a:t>
            </a:r>
            <a:endParaRPr sz="2800" b="1" dirty="0"/>
          </a:p>
        </p:txBody>
      </p:sp>
      <p:pic>
        <p:nvPicPr>
          <p:cNvPr id="32769" name="Picture 1" descr="C:\Users\مختبر الحاسبات\Desktop\مؤتمر بابير\images.jpg"/>
          <p:cNvPicPr>
            <a:picLocks noChangeAspect="1" noChangeArrowheads="1"/>
          </p:cNvPicPr>
          <p:nvPr/>
        </p:nvPicPr>
        <p:blipFill>
          <a:blip r:embed="rId3"/>
          <a:srcRect/>
          <a:stretch>
            <a:fillRect/>
          </a:stretch>
        </p:blipFill>
        <p:spPr bwMode="auto">
          <a:xfrm>
            <a:off x="251520" y="1052736"/>
            <a:ext cx="4680520" cy="1296144"/>
          </a:xfrm>
          <a:prstGeom prst="rect">
            <a:avLst/>
          </a:prstGeom>
          <a:noFill/>
        </p:spPr>
      </p:pic>
      <p:pic>
        <p:nvPicPr>
          <p:cNvPr id="32771" name="Picture 3" descr="C:\Users\مختبر الحاسبات\Desktop\مؤتمر بابير\images.jpg"/>
          <p:cNvPicPr>
            <a:picLocks noChangeAspect="1" noChangeArrowheads="1"/>
          </p:cNvPicPr>
          <p:nvPr/>
        </p:nvPicPr>
        <p:blipFill>
          <a:blip r:embed="rId4"/>
          <a:srcRect/>
          <a:stretch>
            <a:fillRect/>
          </a:stretch>
        </p:blipFill>
        <p:spPr bwMode="auto">
          <a:xfrm>
            <a:off x="251520" y="2348880"/>
            <a:ext cx="4680520" cy="20162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IN </a:t>
            </a:r>
            <a:r>
              <a:rPr lang="en" dirty="0">
                <a:latin typeface="Homemade Apple"/>
                <a:ea typeface="Homemade Apple"/>
                <a:cs typeface="Homemade Apple"/>
                <a:sym typeface="Homemade Apple"/>
              </a:rPr>
              <a:t>two</a:t>
            </a:r>
            <a:r>
              <a:rPr lang="en" dirty="0"/>
              <a:t> OR </a:t>
            </a:r>
            <a:r>
              <a:rPr lang="en" dirty="0">
                <a:latin typeface="Homemade Apple"/>
                <a:ea typeface="Homemade Apple"/>
                <a:cs typeface="Homemade Apple"/>
                <a:sym typeface="Homemade Apple"/>
              </a:rPr>
              <a:t>three </a:t>
            </a:r>
            <a:r>
              <a:rPr lang="en" dirty="0"/>
              <a:t>COLUMNS</a:t>
            </a:r>
            <a:endParaRPr dirty="0"/>
          </a:p>
        </p:txBody>
      </p:sp>
      <p:sp>
        <p:nvSpPr>
          <p:cNvPr id="179" name="Shape 179"/>
          <p:cNvSpPr txBox="1">
            <a:spLocks noGrp="1"/>
          </p:cNvSpPr>
          <p:nvPr>
            <p:ph type="body" idx="1"/>
          </p:nvPr>
        </p:nvSpPr>
        <p:spPr>
          <a:xfrm>
            <a:off x="683568" y="2060848"/>
            <a:ext cx="2419800" cy="4583252"/>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200" b="1" dirty="0"/>
              <a:t>Yellow</a:t>
            </a:r>
            <a:endParaRPr sz="3200" b="1" dirty="0"/>
          </a:p>
          <a:p>
            <a:pPr marL="0" lvl="0" indent="0" algn="ctr">
              <a:buNone/>
            </a:pPr>
            <a:r>
              <a:rPr lang="ar-IQ" sz="3200" dirty="0" smtClean="0"/>
              <a:t>او اكتشاف سلوك غير مرضٍ من خلال نص مبعوث من الصديق الجديد</a:t>
            </a:r>
            <a:endParaRPr sz="3200" dirty="0"/>
          </a:p>
        </p:txBody>
      </p:sp>
      <p:sp>
        <p:nvSpPr>
          <p:cNvPr id="180" name="Shape 180"/>
          <p:cNvSpPr txBox="1">
            <a:spLocks noGrp="1"/>
          </p:cNvSpPr>
          <p:nvPr>
            <p:ph type="body" idx="2"/>
          </p:nvPr>
        </p:nvSpPr>
        <p:spPr>
          <a:xfrm>
            <a:off x="3658942" y="2060848"/>
            <a:ext cx="2419800" cy="4583252"/>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400" b="1" dirty="0" smtClean="0"/>
              <a:t>Black</a:t>
            </a:r>
            <a:endParaRPr sz="2400" b="1" dirty="0"/>
          </a:p>
          <a:p>
            <a:pPr marL="0" lvl="0" indent="0" algn="ctr">
              <a:buNone/>
            </a:pPr>
            <a:r>
              <a:rPr lang="ar-IQ" sz="2400" dirty="0" smtClean="0"/>
              <a:t>من بين أسباب الانفصال بين الأزواج دائمي استخدام شبكات التواصل الاجتماعي، هي اكتشاف أحد الزوجين رسائل غير ملائمة، </a:t>
            </a:r>
            <a:r>
              <a:rPr lang="ar-IQ" sz="2400" dirty="0" err="1" smtClean="0"/>
              <a:t>اوتعليقات</a:t>
            </a:r>
            <a:r>
              <a:rPr lang="ar-IQ" sz="2400" dirty="0" smtClean="0"/>
              <a:t> فظة </a:t>
            </a:r>
            <a:r>
              <a:rPr lang="ar-IQ" sz="2400" dirty="0" err="1" smtClean="0"/>
              <a:t>وبها</a:t>
            </a:r>
            <a:r>
              <a:rPr lang="ar-IQ" sz="2400" dirty="0" smtClean="0"/>
              <a:t> مجافاة للزوج أو الزوجة</a:t>
            </a:r>
            <a:endParaRPr sz="2400" dirty="0"/>
          </a:p>
        </p:txBody>
      </p:sp>
      <p:sp>
        <p:nvSpPr>
          <p:cNvPr id="181" name="Shape 181"/>
          <p:cNvSpPr txBox="1">
            <a:spLocks noGrp="1"/>
          </p:cNvSpPr>
          <p:nvPr>
            <p:ph type="body" idx="3"/>
          </p:nvPr>
        </p:nvSpPr>
        <p:spPr>
          <a:xfrm>
            <a:off x="6202784" y="1988840"/>
            <a:ext cx="2419800" cy="4655260"/>
          </a:xfrm>
          <a:prstGeom prst="rect">
            <a:avLst/>
          </a:prstGeom>
        </p:spPr>
        <p:txBody>
          <a:bodyPr spcFirstLastPara="1" wrap="square" lIns="91425" tIns="91425" rIns="91425" bIns="91425" anchor="t" anchorCtr="0">
            <a:noAutofit/>
          </a:bodyPr>
          <a:lstStyle/>
          <a:p>
            <a:pPr marL="0" lvl="0" indent="0" algn="ctr" rtl="0">
              <a:lnSpc>
                <a:spcPct val="150000"/>
              </a:lnSpc>
              <a:spcBef>
                <a:spcPts val="600"/>
              </a:spcBef>
              <a:spcAft>
                <a:spcPts val="0"/>
              </a:spcAft>
              <a:buNone/>
            </a:pPr>
            <a:r>
              <a:rPr lang="en" sz="2400" b="1" dirty="0"/>
              <a:t>Red</a:t>
            </a:r>
            <a:endParaRPr sz="2400" b="1" dirty="0"/>
          </a:p>
          <a:p>
            <a:pPr marL="0" lvl="0" indent="0" algn="ctr">
              <a:lnSpc>
                <a:spcPct val="150000"/>
              </a:lnSpc>
              <a:buNone/>
            </a:pPr>
            <a:r>
              <a:rPr lang="ar-IQ" sz="2400" dirty="0" smtClean="0"/>
              <a:t>أفادت الدراسات بأن معدلات الطلاق بين الأزواج تزايدت بسبب شبكات التواصل الاجتماعي في 45 دولة</a:t>
            </a:r>
            <a:endParaRPr sz="2400" dirty="0"/>
          </a:p>
        </p:txBody>
      </p:sp>
      <p:pic>
        <p:nvPicPr>
          <p:cNvPr id="40961" name="Picture 1" descr="C:\Users\مختبر الحاسبات\Desktop\مؤتمر بابير\images.jpg"/>
          <p:cNvPicPr>
            <a:picLocks noChangeAspect="1" noChangeArrowheads="1"/>
          </p:cNvPicPr>
          <p:nvPr/>
        </p:nvPicPr>
        <p:blipFill>
          <a:blip r:embed="rId3"/>
          <a:srcRect/>
          <a:stretch>
            <a:fillRect/>
          </a:stretch>
        </p:blipFill>
        <p:spPr bwMode="auto">
          <a:xfrm>
            <a:off x="0" y="0"/>
            <a:ext cx="9144000" cy="1714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p:nvPr/>
        </p:nvSpPr>
        <p:spPr>
          <a:xfrm>
            <a:off x="0" y="-387424"/>
            <a:ext cx="9144000" cy="3744416"/>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050" dirty="0"/>
          </a:p>
        </p:txBody>
      </p:sp>
      <p:sp>
        <p:nvSpPr>
          <p:cNvPr id="227" name="Shape 227"/>
          <p:cNvSpPr txBox="1">
            <a:spLocks noGrp="1"/>
          </p:cNvSpPr>
          <p:nvPr>
            <p:ph type="ctrTitle" idx="4294967295"/>
          </p:nvPr>
        </p:nvSpPr>
        <p:spPr>
          <a:xfrm>
            <a:off x="179512" y="2636912"/>
            <a:ext cx="8784976" cy="3888432"/>
          </a:xfrm>
          <a:prstGeom prst="rect">
            <a:avLst/>
          </a:prstGeom>
        </p:spPr>
        <p:txBody>
          <a:bodyPr spcFirstLastPara="1" wrap="square" lIns="91425" tIns="91425" rIns="91425" bIns="91425" anchor="b" anchorCtr="0">
            <a:noAutofit/>
          </a:bodyPr>
          <a:lstStyle/>
          <a:p>
            <a:pPr algn="r" rtl="1"/>
            <a:r>
              <a:rPr lang="ar-IQ" sz="2800" dirty="0" smtClean="0"/>
              <a:t>يعتبر دخول وسائل التواصل الاجتماعي ضمن اسباب الطلاق نتيجة غياب التوعية باستخدام تلك التقنية بشكل ايجابي مما يسبب الضرر للعلاقات داخل العائلة </a:t>
            </a:r>
            <a:r>
              <a:rPr lang="ar-IQ" sz="2800" dirty="0" err="1" smtClean="0"/>
              <a:t>العراقية </a:t>
            </a:r>
            <a:r>
              <a:rPr lang="ar-IQ" sz="2800" dirty="0" smtClean="0"/>
              <a:t>, وهناك حالات طلاق وقعت بسبب منشور على </a:t>
            </a:r>
            <a:r>
              <a:rPr lang="ar-IQ" sz="2800" dirty="0" err="1" smtClean="0"/>
              <a:t>فيسبوك </a:t>
            </a:r>
            <a:r>
              <a:rPr lang="ar-IQ" sz="2800" dirty="0" smtClean="0"/>
              <a:t>, علما ان بعض النساء يذهبن ضحية سوء الظن من قبل العائلة بسبب رسالة على الهاتف الجوال او وسائل التواصل الاجتماعي حيث تكون النتيجة اما الطلاق </a:t>
            </a:r>
            <a:r>
              <a:rPr lang="ar-IQ" sz="3200" dirty="0" smtClean="0"/>
              <a:t>او القتل في بعض الاحيان</a:t>
            </a:r>
            <a:endParaRPr lang="en-US" sz="3200" dirty="0"/>
          </a:p>
        </p:txBody>
      </p:sp>
      <p:pic>
        <p:nvPicPr>
          <p:cNvPr id="28673" name="Picture 1" descr="C:\Users\مختبر الحاسبات\Desktop\مؤتمر بابير\6300961-1994513401.jpg"/>
          <p:cNvPicPr>
            <a:picLocks noChangeAspect="1" noChangeArrowheads="1"/>
          </p:cNvPicPr>
          <p:nvPr/>
        </p:nvPicPr>
        <p:blipFill>
          <a:blip r:embed="rId3"/>
          <a:stretch>
            <a:fillRect/>
          </a:stretch>
        </p:blipFill>
        <p:spPr bwMode="auto">
          <a:xfrm>
            <a:off x="0" y="0"/>
            <a:ext cx="9143999" cy="31409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1" name="عنصر نائب للنص 10"/>
          <p:cNvSpPr>
            <a:spLocks noGrp="1"/>
          </p:cNvSpPr>
          <p:nvPr>
            <p:ph type="body" idx="1"/>
          </p:nvPr>
        </p:nvSpPr>
        <p:spPr>
          <a:xfrm>
            <a:off x="467544" y="2882400"/>
            <a:ext cx="7992888" cy="3426920"/>
          </a:xfrm>
        </p:spPr>
        <p:txBody>
          <a:bodyPr/>
          <a:lstStyle/>
          <a:p>
            <a:pPr algn="r" rtl="1"/>
            <a:r>
              <a:rPr lang="ar-IQ" sz="2800" dirty="0" smtClean="0"/>
              <a:t>وبشكل عام فإن عدد حالات الطلاق </a:t>
            </a:r>
            <a:r>
              <a:rPr lang="ar-IQ" sz="2800" dirty="0" err="1" smtClean="0"/>
              <a:t>بسبب </a:t>
            </a:r>
            <a:r>
              <a:rPr lang="ar-IQ" sz="2800" dirty="0" smtClean="0"/>
              <a:t>(وسائل الاتصال الحديثة) تقدمت على حالات الطلاق الناتجة عن سوء جمال المنظر أو عدم الكفاية العلمية بين </a:t>
            </a:r>
            <a:r>
              <a:rPr lang="ar-IQ" sz="2800" dirty="0" err="1" smtClean="0"/>
              <a:t>الزوجين </a:t>
            </a:r>
            <a:r>
              <a:rPr lang="ar-IQ" sz="2800" dirty="0" smtClean="0"/>
              <a:t>, وهذا ما اكده تقرير للسلطة القضائية في العراق من ان ارتفاع نسب الدعاوى التي تخص المشاكل الزوجية يعود إلى الانفتاح التكنولوجي وانتشار مواقع التواصل الاجتماعي، موضحًا أنّ دعاوى الخيانة الزوجية تتصدر نظيراتها أمام مكاتب القضاة، ومبرزًا أنّ هذه منتشرة في المناطق الحضرية أكثر مما هي في الأرياف</a:t>
            </a:r>
            <a:endParaRPr lang="ar-IQ" sz="2800" dirty="0"/>
          </a:p>
        </p:txBody>
      </p:sp>
      <p:pic>
        <p:nvPicPr>
          <p:cNvPr id="24577" name="Picture 1" descr="C:\Users\مختبر الحاسبات\Desktop\مؤتمر بابير\images.jpg"/>
          <p:cNvPicPr>
            <a:picLocks noChangeAspect="1" noChangeArrowheads="1"/>
          </p:cNvPicPr>
          <p:nvPr/>
        </p:nvPicPr>
        <p:blipFill>
          <a:blip r:embed="rId3"/>
          <a:srcRect/>
          <a:stretch>
            <a:fillRect/>
          </a:stretch>
        </p:blipFill>
        <p:spPr bwMode="auto">
          <a:xfrm>
            <a:off x="683568" y="260648"/>
            <a:ext cx="7776864" cy="24029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28"/>
          <p:cNvSpPr txBox="1">
            <a:spLocks/>
          </p:cNvSpPr>
          <p:nvPr/>
        </p:nvSpPr>
        <p:spPr>
          <a:xfrm>
            <a:off x="251520" y="908720"/>
            <a:ext cx="8712968" cy="4076830"/>
          </a:xfrm>
          <a:prstGeom prst="rect">
            <a:avLst/>
          </a:prstGeom>
          <a:noFill/>
          <a:ln>
            <a:noFill/>
          </a:ln>
        </p:spPr>
        <p:txBody>
          <a:bodyPr spcFirstLastPara="1" wrap="square" lIns="91425" tIns="91425" rIns="91425" bIns="91425" anchor="t" anchorCtr="0">
            <a:noAutofit/>
          </a:bodyPr>
          <a:lstStyle/>
          <a:p>
            <a:pPr marL="457200" marR="0" lvl="0" indent="-381000" algn="ctr" defTabSz="914400" rtl="1" eaLnBrk="1" fontAlgn="auto" latinLnBrk="0" hangingPunct="1">
              <a:lnSpc>
                <a:spcPct val="100000"/>
              </a:lnSpc>
              <a:spcBef>
                <a:spcPts val="600"/>
              </a:spcBef>
              <a:spcAft>
                <a:spcPts val="0"/>
              </a:spcAft>
              <a:buClr>
                <a:schemeClr val="lt1"/>
              </a:buClr>
              <a:buSzPts val="2400"/>
              <a:buFont typeface="Raleway"/>
              <a:buChar char="▹"/>
              <a:tabLst/>
              <a:defRPr/>
            </a:pPr>
            <a:r>
              <a:rPr kumimoji="0" lang="ar-IQ" sz="3600" b="0" i="0" u="none" strike="noStrike" kern="0" cap="none" spc="0" normalizeH="0" baseline="0" noProof="0" dirty="0" smtClean="0">
                <a:ln>
                  <a:noFill/>
                </a:ln>
                <a:solidFill>
                  <a:schemeClr val="lt1"/>
                </a:solidFill>
                <a:effectLst/>
                <a:uLnTx/>
                <a:uFillTx/>
                <a:latin typeface="Raleway"/>
                <a:ea typeface="Raleway"/>
                <a:cs typeface="Raleway"/>
                <a:sym typeface="Raleway"/>
              </a:rPr>
              <a:t>ووفقاً لمجلس القضاء الأعلى، فإن عدد دعاوى الطلاق في عام 2004 كان 28 ألف </a:t>
            </a:r>
            <a:r>
              <a:rPr kumimoji="0" lang="ar-IQ" sz="3600" b="0" i="0" u="none" strike="noStrike" kern="0" cap="none" spc="0" normalizeH="0" baseline="0" noProof="0" dirty="0" err="1" smtClean="0">
                <a:ln>
                  <a:noFill/>
                </a:ln>
                <a:solidFill>
                  <a:schemeClr val="lt1"/>
                </a:solidFill>
                <a:effectLst/>
                <a:uLnTx/>
                <a:uFillTx/>
                <a:latin typeface="Raleway"/>
                <a:ea typeface="Raleway"/>
                <a:cs typeface="Raleway"/>
                <a:sym typeface="Raleway"/>
              </a:rPr>
              <a:t>و689</a:t>
            </a:r>
            <a:r>
              <a:rPr kumimoji="0" lang="ar-IQ" sz="3600" b="0" i="0" u="none" strike="noStrike" kern="0" cap="none" spc="0" normalizeH="0" baseline="0" noProof="0" dirty="0" smtClean="0">
                <a:ln>
                  <a:noFill/>
                </a:ln>
                <a:solidFill>
                  <a:schemeClr val="lt1"/>
                </a:solidFill>
                <a:effectLst/>
                <a:uLnTx/>
                <a:uFillTx/>
                <a:latin typeface="Raleway"/>
                <a:ea typeface="Raleway"/>
                <a:cs typeface="Raleway"/>
                <a:sym typeface="Raleway"/>
              </a:rPr>
              <a:t> دعوى ارتفع في عام 2005 إلى 33 ألف </a:t>
            </a:r>
            <a:r>
              <a:rPr kumimoji="0" lang="ar-IQ" sz="3600" b="0" i="0" u="none" strike="noStrike" kern="0" cap="none" spc="0" normalizeH="0" baseline="0" noProof="0" dirty="0" err="1" smtClean="0">
                <a:ln>
                  <a:noFill/>
                </a:ln>
                <a:solidFill>
                  <a:schemeClr val="lt1"/>
                </a:solidFill>
                <a:effectLst/>
                <a:uLnTx/>
                <a:uFillTx/>
                <a:latin typeface="Raleway"/>
                <a:ea typeface="Raleway"/>
                <a:cs typeface="Raleway"/>
                <a:sym typeface="Raleway"/>
              </a:rPr>
              <a:t>و348</a:t>
            </a:r>
            <a:r>
              <a:rPr kumimoji="0" lang="ar-IQ" sz="3600" b="0" i="0" u="none" strike="noStrike" kern="0" cap="none" spc="0" normalizeH="0" baseline="0" noProof="0" dirty="0" smtClean="0">
                <a:ln>
                  <a:noFill/>
                </a:ln>
                <a:solidFill>
                  <a:schemeClr val="lt1"/>
                </a:solidFill>
                <a:effectLst/>
                <a:uLnTx/>
                <a:uFillTx/>
                <a:latin typeface="Raleway"/>
                <a:ea typeface="Raleway"/>
                <a:cs typeface="Raleway"/>
                <a:sym typeface="Raleway"/>
              </a:rPr>
              <a:t>، بينما وصل في عام 2006 إلى 36 ألف </a:t>
            </a:r>
            <a:r>
              <a:rPr kumimoji="0" lang="ar-IQ" sz="3600" b="0" i="0" u="none" strike="noStrike" kern="0" cap="none" spc="0" normalizeH="0" baseline="0" noProof="0" dirty="0" err="1" smtClean="0">
                <a:ln>
                  <a:noFill/>
                </a:ln>
                <a:solidFill>
                  <a:schemeClr val="lt1"/>
                </a:solidFill>
                <a:effectLst/>
                <a:uLnTx/>
                <a:uFillTx/>
                <a:latin typeface="Raleway"/>
                <a:ea typeface="Raleway"/>
                <a:cs typeface="Raleway"/>
                <a:sym typeface="Raleway"/>
              </a:rPr>
              <a:t>و627</a:t>
            </a:r>
            <a:r>
              <a:rPr kumimoji="0" lang="ar-IQ" sz="3600" b="0" i="0" u="none" strike="noStrike" kern="0" cap="none" spc="0" normalizeH="0" baseline="0" noProof="0" dirty="0" smtClean="0">
                <a:ln>
                  <a:noFill/>
                </a:ln>
                <a:solidFill>
                  <a:schemeClr val="lt1"/>
                </a:solidFill>
                <a:effectLst/>
                <a:uLnTx/>
                <a:uFillTx/>
                <a:latin typeface="Raleway"/>
                <a:ea typeface="Raleway"/>
                <a:cs typeface="Raleway"/>
                <a:sym typeface="Raleway"/>
              </a:rPr>
              <a:t>، ومن ثم قفز في عام 2012 إلى 50 حالة طلاق مقابل كل 100 حالة زواج، أما في عام 2015 فقد شهد حدوث 52 ألف حالة طلاق, وفي شهر اذار من العام الماضي تم ابرام 3750 عقد زواج في حين بلغ عدد الطلاقات في نفس الشهر 1510 في محكمة استئناف </a:t>
            </a:r>
            <a:r>
              <a:rPr kumimoji="0" lang="ar-IQ" sz="3600" b="0" i="0" u="none" strike="noStrike" kern="0" cap="none" spc="0" normalizeH="0" baseline="0" noProof="0" dirty="0" err="1" smtClean="0">
                <a:ln>
                  <a:noFill/>
                </a:ln>
                <a:solidFill>
                  <a:schemeClr val="lt1"/>
                </a:solidFill>
                <a:effectLst/>
                <a:uLnTx/>
                <a:uFillTx/>
                <a:latin typeface="Raleway"/>
                <a:ea typeface="Raleway"/>
                <a:cs typeface="Raleway"/>
                <a:sym typeface="Raleway"/>
              </a:rPr>
              <a:t>بغداد </a:t>
            </a:r>
            <a:r>
              <a:rPr kumimoji="0" lang="ar-IQ" sz="3600" b="0" i="0" u="none" strike="noStrike" kern="0" cap="none" spc="0" normalizeH="0" baseline="0" noProof="0" dirty="0" smtClean="0">
                <a:ln>
                  <a:noFill/>
                </a:ln>
                <a:solidFill>
                  <a:schemeClr val="lt1"/>
                </a:solidFill>
                <a:effectLst/>
                <a:uLnTx/>
                <a:uFillTx/>
                <a:latin typeface="Raleway"/>
                <a:ea typeface="Raleway"/>
                <a:cs typeface="Raleway"/>
                <a:sym typeface="Raleway"/>
              </a:rPr>
              <a:t>/ </a:t>
            </a:r>
            <a:r>
              <a:rPr kumimoji="0" lang="ar-IQ" sz="3600" b="0" i="0" u="none" strike="noStrike" kern="0" cap="none" spc="0" normalizeH="0" baseline="0" noProof="0" dirty="0" err="1" smtClean="0">
                <a:ln>
                  <a:noFill/>
                </a:ln>
                <a:solidFill>
                  <a:schemeClr val="lt1"/>
                </a:solidFill>
                <a:effectLst/>
                <a:uLnTx/>
                <a:uFillTx/>
                <a:latin typeface="Raleway"/>
                <a:ea typeface="Raleway"/>
                <a:cs typeface="Raleway"/>
                <a:sym typeface="Raleway"/>
              </a:rPr>
              <a:t>الرصافة</a:t>
            </a:r>
            <a:r>
              <a:rPr kumimoji="0" lang="ar-IQ" sz="3600" b="0" i="0" u="none" strike="noStrike" kern="0" cap="none" spc="0" normalizeH="0" baseline="0" noProof="0" dirty="0" smtClean="0">
                <a:ln>
                  <a:noFill/>
                </a:ln>
                <a:solidFill>
                  <a:schemeClr val="lt1"/>
                </a:solidFill>
                <a:effectLst/>
                <a:uLnTx/>
                <a:uFillTx/>
                <a:latin typeface="Raleway"/>
                <a:ea typeface="Raleway"/>
                <a:cs typeface="Raleway"/>
                <a:sym typeface="Raleway"/>
              </a:rPr>
              <a:t> الاتحادية اي بحدود الثلث</a:t>
            </a:r>
            <a:endParaRPr kumimoji="0" lang="en-US" sz="3600" b="0" i="0" u="none" strike="noStrike" kern="0" cap="none" spc="0" normalizeH="0" baseline="0" noProof="0" dirty="0">
              <a:ln>
                <a:noFill/>
              </a:ln>
              <a:solidFill>
                <a:schemeClr val="lt1"/>
              </a:solidFill>
              <a:effectLst/>
              <a:uLnTx/>
              <a:uFillTx/>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Shape 234"/>
          <p:cNvSpPr txBox="1">
            <a:spLocks noGrp="1"/>
          </p:cNvSpPr>
          <p:nvPr>
            <p:ph type="ctrTitle" idx="4294967295"/>
          </p:nvPr>
        </p:nvSpPr>
        <p:spPr>
          <a:xfrm>
            <a:off x="381000" y="864000"/>
            <a:ext cx="7719392" cy="5013272"/>
          </a:xfrm>
          <a:prstGeom prst="rect">
            <a:avLst/>
          </a:prstGeom>
        </p:spPr>
        <p:txBody>
          <a:bodyPr spcFirstLastPara="1" wrap="square" lIns="91425" tIns="91425" rIns="91425" bIns="91425" anchor="b" anchorCtr="0">
            <a:noAutofit/>
          </a:bodyPr>
          <a:lstStyle/>
          <a:p>
            <a:pPr lvl="0" algn="r"/>
            <a:r>
              <a:rPr lang="ar-IQ" sz="6000" dirty="0" smtClean="0"/>
              <a:t>حوالي 145 حالة طلاق يومياً وست حالات كل ساعة، ما يعني حالة طلاق كل 10 دقائق</a:t>
            </a:r>
            <a:endParaRPr sz="6000" b="1" dirty="0"/>
          </a:p>
        </p:txBody>
      </p:sp>
      <p:pic>
        <p:nvPicPr>
          <p:cNvPr id="26625" name="Picture 1" descr="C:\Users\مختبر الحاسبات\Desktop\مؤتمر بابير\images.jpg"/>
          <p:cNvPicPr>
            <a:picLocks noChangeAspect="1" noChangeArrowheads="1"/>
          </p:cNvPicPr>
          <p:nvPr/>
        </p:nvPicPr>
        <p:blipFill>
          <a:blip r:embed="rId3"/>
          <a:srcRect/>
          <a:stretch>
            <a:fillRect/>
          </a:stretch>
        </p:blipFill>
        <p:spPr bwMode="auto">
          <a:xfrm>
            <a:off x="0" y="0"/>
            <a:ext cx="9144000" cy="29249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descr="_0006_DeathtoStock_Wired10.jpg"/>
          <p:cNvPicPr preferRelativeResize="0"/>
          <p:nvPr/>
        </p:nvPicPr>
        <p:blipFill>
          <a:blip r:embed="rId3">
            <a:alphaModFix amt="37000"/>
          </a:blip>
          <a:stretch>
            <a:fillRect/>
          </a:stretch>
        </p:blipFill>
        <p:spPr>
          <a:xfrm>
            <a:off x="0" y="0"/>
            <a:ext cx="9144000" cy="6858000"/>
          </a:xfrm>
          <a:prstGeom prst="rect">
            <a:avLst/>
          </a:prstGeom>
          <a:noFill/>
          <a:ln>
            <a:noFill/>
          </a:ln>
        </p:spPr>
      </p:pic>
      <p:sp>
        <p:nvSpPr>
          <p:cNvPr id="194" name="Shape 194"/>
          <p:cNvSpPr txBox="1">
            <a:spLocks noGrp="1"/>
          </p:cNvSpPr>
          <p:nvPr>
            <p:ph type="body" idx="4294967295"/>
          </p:nvPr>
        </p:nvSpPr>
        <p:spPr>
          <a:xfrm>
            <a:off x="2653650" y="1635600"/>
            <a:ext cx="3836700" cy="3586800"/>
          </a:xfrm>
          <a:prstGeom prst="rect">
            <a:avLst/>
          </a:prstGeom>
          <a:solidFill>
            <a:srgbClr val="20124D">
              <a:alpha val="21540"/>
            </a:srgbClr>
          </a:solidFill>
        </p:spPr>
        <p:txBody>
          <a:bodyPr spcFirstLastPara="1" wrap="square" lIns="91425" tIns="91425" rIns="91425" bIns="91425" anchor="ctr" anchorCtr="0">
            <a:noAutofit/>
          </a:bodyPr>
          <a:lstStyle/>
          <a:p>
            <a:pPr marL="0" lvl="0" indent="0" algn="ctr" rtl="0">
              <a:spcBef>
                <a:spcPts val="600"/>
              </a:spcBef>
              <a:spcAft>
                <a:spcPts val="0"/>
              </a:spcAft>
              <a:buNone/>
            </a:pPr>
            <a:r>
              <a:rPr lang="en"/>
              <a:t>want big impact?</a:t>
            </a:r>
            <a:endParaRPr/>
          </a:p>
          <a:p>
            <a:pPr marL="0" lvl="0" indent="0" algn="ctr" rtl="0">
              <a:spcBef>
                <a:spcPts val="600"/>
              </a:spcBef>
              <a:spcAft>
                <a:spcPts val="0"/>
              </a:spcAft>
              <a:buNone/>
            </a:pPr>
            <a:r>
              <a:rPr lang="en"/>
              <a:t>USE BIG</a:t>
            </a:r>
            <a:r>
              <a:rPr lang="en">
                <a:latin typeface="Homemade Apple"/>
                <a:ea typeface="Homemade Apple"/>
                <a:cs typeface="Homemade Apple"/>
                <a:sym typeface="Homemade Apple"/>
              </a:rPr>
              <a:t> image</a:t>
            </a:r>
            <a:endParaRPr>
              <a:latin typeface="Homemade Apple"/>
              <a:ea typeface="Homemade Apple"/>
              <a:cs typeface="Homemade Apple"/>
              <a:sym typeface="Homemade Apple"/>
            </a:endParaRPr>
          </a:p>
        </p:txBody>
      </p:sp>
      <p:pic>
        <p:nvPicPr>
          <p:cNvPr id="36865" name="Picture 1" descr="C:\Users\مختبر الحاسبات\Desktop\مؤتمر بابير\images.jpg"/>
          <p:cNvPicPr>
            <a:picLocks noChangeAspect="1" noChangeArrowheads="1"/>
          </p:cNvPicPr>
          <p:nvPr/>
        </p:nvPicPr>
        <p:blipFill>
          <a:blip r:embed="rId4"/>
          <a:srcRect/>
          <a:stretch>
            <a:fillRect/>
          </a:stretch>
        </p:blipFill>
        <p:spPr bwMode="auto">
          <a:xfrm>
            <a:off x="827584" y="692696"/>
            <a:ext cx="7704856" cy="52565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مختبر الحاسبات\Desktop\1249526675.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descr="_0010_DeathtoStock_Wired4.jpg"/>
          <p:cNvPicPr preferRelativeResize="0"/>
          <p:nvPr/>
        </p:nvPicPr>
        <p:blipFill>
          <a:blip r:embed="rId3">
            <a:alphaModFix amt="20000"/>
          </a:blip>
          <a:stretch>
            <a:fillRect/>
          </a:stretch>
        </p:blipFill>
        <p:spPr>
          <a:xfrm>
            <a:off x="0" y="-243408"/>
            <a:ext cx="9144000" cy="6858000"/>
          </a:xfrm>
          <a:prstGeom prst="rect">
            <a:avLst/>
          </a:prstGeom>
          <a:noFill/>
          <a:ln>
            <a:noFill/>
          </a:ln>
        </p:spPr>
      </p:pic>
      <p:sp>
        <p:nvSpPr>
          <p:cNvPr id="138" name="Shape 138"/>
          <p:cNvSpPr txBox="1">
            <a:spLocks noGrp="1"/>
          </p:cNvSpPr>
          <p:nvPr>
            <p:ph type="ctrTitle" idx="4294967295"/>
          </p:nvPr>
        </p:nvSpPr>
        <p:spPr>
          <a:xfrm>
            <a:off x="683568" y="908720"/>
            <a:ext cx="4863900" cy="12138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dirty="0" smtClean="0">
                <a:latin typeface="Homemade Apple"/>
                <a:ea typeface="Homemade Apple"/>
                <a:cs typeface="Homemade Apple"/>
                <a:sym typeface="Homemade Apple"/>
              </a:rPr>
              <a:t>Hello!</a:t>
            </a:r>
            <a:endParaRPr sz="6000" dirty="0">
              <a:latin typeface="Homemade Apple"/>
              <a:ea typeface="Homemade Apple"/>
              <a:cs typeface="Homemade Apple"/>
              <a:sym typeface="Homemade Apple"/>
            </a:endParaRPr>
          </a:p>
        </p:txBody>
      </p:sp>
      <p:sp>
        <p:nvSpPr>
          <p:cNvPr id="140" name="Shape 140"/>
          <p:cNvSpPr txBox="1">
            <a:spLocks noGrp="1"/>
          </p:cNvSpPr>
          <p:nvPr>
            <p:ph type="body" idx="4294967295"/>
          </p:nvPr>
        </p:nvSpPr>
        <p:spPr>
          <a:xfrm>
            <a:off x="683568" y="1628800"/>
            <a:ext cx="7920880" cy="2880320"/>
          </a:xfrm>
          <a:prstGeom prst="rect">
            <a:avLst/>
          </a:prstGeom>
        </p:spPr>
        <p:txBody>
          <a:bodyPr spcFirstLastPara="1" wrap="square" lIns="91425" tIns="91425" rIns="91425" bIns="91425" anchor="t" anchorCtr="0">
            <a:noAutofit/>
          </a:bodyPr>
          <a:lstStyle/>
          <a:p>
            <a:pPr marL="0" lvl="0" indent="0" algn="ctr">
              <a:buNone/>
            </a:pPr>
            <a:r>
              <a:rPr lang="ar-IQ" sz="3600" dirty="0" smtClean="0"/>
              <a:t>اعداد</a:t>
            </a:r>
            <a:br>
              <a:rPr lang="ar-IQ" sz="3600" dirty="0" smtClean="0"/>
            </a:br>
            <a:r>
              <a:rPr lang="ar-IQ" sz="3600" b="1" dirty="0" err="1" smtClean="0"/>
              <a:t>أ.م.</a:t>
            </a:r>
            <a:r>
              <a:rPr lang="ar-IQ" sz="3600" b="1" dirty="0" smtClean="0"/>
              <a:t> ام كلثوم صبيح محمد</a:t>
            </a:r>
            <a:r>
              <a:rPr lang="ar-IQ" sz="3600" dirty="0" smtClean="0"/>
              <a:t/>
            </a:r>
            <a:br>
              <a:rPr lang="ar-IQ" sz="3600" dirty="0" smtClean="0"/>
            </a:br>
            <a:r>
              <a:rPr lang="ar-IQ" sz="3600" dirty="0" smtClean="0"/>
              <a:t>كلية </a:t>
            </a:r>
            <a:r>
              <a:rPr lang="ar-IQ" sz="3600" dirty="0" err="1" smtClean="0"/>
              <a:t>القانون </a:t>
            </a:r>
            <a:r>
              <a:rPr lang="ar-IQ" sz="3600" dirty="0" smtClean="0"/>
              <a:t>/ الجامعة المستنصرية</a:t>
            </a:r>
            <a:endParaRPr sz="3600" dirty="0"/>
          </a:p>
        </p:txBody>
      </p:sp>
      <p:pic>
        <p:nvPicPr>
          <p:cNvPr id="8" name="Picture 1" descr="C:\Users\مختبر الحاسبات\Desktop\مؤتمر بابير\images.jpg"/>
          <p:cNvPicPr>
            <a:picLocks noChangeAspect="1" noChangeArrowheads="1"/>
          </p:cNvPicPr>
          <p:nvPr/>
        </p:nvPicPr>
        <p:blipFill>
          <a:blip r:embed="rId4"/>
          <a:srcRect/>
          <a:stretch>
            <a:fillRect/>
          </a:stretch>
        </p:blipFill>
        <p:spPr bwMode="auto">
          <a:xfrm>
            <a:off x="179512" y="4724400"/>
            <a:ext cx="8712968" cy="2133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C:\Users\مختبر الحاسبات\Desktop\153380473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a:xfrm>
            <a:off x="467544" y="1916832"/>
            <a:ext cx="7704856" cy="4032448"/>
          </a:xfrm>
        </p:spPr>
        <p:txBody>
          <a:bodyPr/>
          <a:lstStyle/>
          <a:p>
            <a:pPr algn="ctr"/>
            <a:r>
              <a:rPr lang="ar-IQ" sz="4000" dirty="0" smtClean="0"/>
              <a:t>ان القانون لم يورد ذكرا للاتصالات في مسألة الخيانة، إنما شدد </a:t>
            </a:r>
            <a:r>
              <a:rPr lang="ar-IQ" sz="4000" dirty="0" err="1" smtClean="0"/>
              <a:t>على </a:t>
            </a:r>
            <a:r>
              <a:rPr lang="ar-IQ" sz="4000" dirty="0" smtClean="0"/>
              <a:t>(زنى الزوجية) كمصطلح في المادة 41، وبالنتيجة فان الجهة </a:t>
            </a:r>
            <a:r>
              <a:rPr lang="ar-IQ" sz="4000" dirty="0" err="1" smtClean="0"/>
              <a:t>التحقيقية</a:t>
            </a:r>
            <a:r>
              <a:rPr lang="ar-IQ" sz="4000" dirty="0" smtClean="0"/>
              <a:t> عند ورود هكذا دعاوى، تبحث للتوصل إلى </a:t>
            </a:r>
            <a:r>
              <a:rPr lang="ar-IQ" sz="4000" dirty="0" err="1" smtClean="0"/>
              <a:t>الحقيقة .</a:t>
            </a:r>
            <a:endParaRPr lang="ar-IQ"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0" y="4096275"/>
            <a:ext cx="9110400" cy="2761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txBox="1">
            <a:spLocks noGrp="1"/>
          </p:cNvSpPr>
          <p:nvPr>
            <p:ph type="body" idx="4294967295"/>
          </p:nvPr>
        </p:nvSpPr>
        <p:spPr>
          <a:xfrm>
            <a:off x="323528" y="2780928"/>
            <a:ext cx="4245916" cy="3528392"/>
          </a:xfrm>
          <a:prstGeom prst="rect">
            <a:avLst/>
          </a:prstGeom>
        </p:spPr>
        <p:txBody>
          <a:bodyPr spcFirstLastPara="1" wrap="square" lIns="91425" tIns="91425" rIns="91425" bIns="91425" anchor="t" anchorCtr="0">
            <a:noAutofit/>
          </a:bodyPr>
          <a:lstStyle/>
          <a:p>
            <a:pPr marL="0" lvl="0" indent="0" algn="ctr">
              <a:buNone/>
            </a:pPr>
            <a:r>
              <a:rPr lang="ar-IQ" sz="2800" dirty="0" smtClean="0"/>
              <a:t> تختلف وجهات النظر فهناك من يعتبر </a:t>
            </a:r>
            <a:r>
              <a:rPr lang="ar-IQ" sz="2800" dirty="0" err="1" smtClean="0"/>
              <a:t>الخيانة </a:t>
            </a:r>
            <a:r>
              <a:rPr lang="ar-IQ" sz="2800" dirty="0" smtClean="0"/>
              <a:t>(التكنولوجية) إخلالا بالعلاقة الزوجية، ومنهم من </a:t>
            </a:r>
            <a:r>
              <a:rPr lang="ar-IQ" sz="2800" dirty="0" err="1" smtClean="0"/>
              <a:t>لايعتبرها</a:t>
            </a:r>
            <a:r>
              <a:rPr lang="ar-IQ" sz="2800" dirty="0" smtClean="0"/>
              <a:t> , ومن ثم تحال القضية إلى محكمة الموضوع وهي من تبت فيها، إذا لم يكن هناك صلح في الفترة </a:t>
            </a:r>
            <a:r>
              <a:rPr lang="ar-IQ" sz="2800" dirty="0" err="1" smtClean="0"/>
              <a:t>التحقيقية</a:t>
            </a:r>
            <a:endParaRPr sz="2800" dirty="0"/>
          </a:p>
        </p:txBody>
      </p:sp>
      <p:sp>
        <p:nvSpPr>
          <p:cNvPr id="282" name="Shape 282"/>
          <p:cNvSpPr/>
          <p:nvPr/>
        </p:nvSpPr>
        <p:spPr>
          <a:xfrm>
            <a:off x="5385337" y="653113"/>
            <a:ext cx="2766776" cy="5551776"/>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a:off x="5504225" y="1118675"/>
            <a:ext cx="2529000" cy="4474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aleway"/>
                <a:ea typeface="Raleway"/>
                <a:cs typeface="Raleway"/>
                <a:sym typeface="Raleway"/>
              </a:rPr>
              <a:t>Place your screenshot here</a:t>
            </a:r>
            <a:endParaRPr sz="1000">
              <a:solidFill>
                <a:srgbClr val="FFFFFF"/>
              </a:solidFill>
              <a:latin typeface="Raleway"/>
              <a:ea typeface="Raleway"/>
              <a:cs typeface="Raleway"/>
              <a:sym typeface="Raleway"/>
            </a:endParaRPr>
          </a:p>
        </p:txBody>
      </p:sp>
      <p:pic>
        <p:nvPicPr>
          <p:cNvPr id="18433" name="Picture 1" descr="C:\Users\مختبر الحاسبات\Desktop\مؤتمر بابير\images.jpg"/>
          <p:cNvPicPr>
            <a:picLocks noChangeAspect="1" noChangeArrowheads="1"/>
          </p:cNvPicPr>
          <p:nvPr/>
        </p:nvPicPr>
        <p:blipFill>
          <a:blip r:embed="rId3"/>
          <a:srcRect/>
          <a:stretch>
            <a:fillRect/>
          </a:stretch>
        </p:blipFill>
        <p:spPr bwMode="auto">
          <a:xfrm>
            <a:off x="5436096" y="1124744"/>
            <a:ext cx="2619375" cy="45365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115616" y="692696"/>
            <a:ext cx="7571700" cy="866140"/>
          </a:xfrm>
        </p:spPr>
        <p:txBody>
          <a:bodyPr/>
          <a:lstStyle/>
          <a:p>
            <a:pPr algn="ctr" rtl="1"/>
            <a:r>
              <a:rPr lang="ar-IQ" sz="3600" b="1" dirty="0" smtClean="0"/>
              <a:t>الخاتمـــــــــــــــة</a:t>
            </a:r>
            <a:r>
              <a:rPr lang="en-US" sz="3600" dirty="0" smtClean="0"/>
              <a:t/>
            </a:r>
            <a:br>
              <a:rPr lang="en-US" sz="3600" dirty="0" smtClean="0"/>
            </a:br>
            <a:endParaRPr lang="ar-IQ" sz="3600" dirty="0"/>
          </a:p>
        </p:txBody>
      </p:sp>
      <p:sp>
        <p:nvSpPr>
          <p:cNvPr id="4" name="عنصر نائب للنص 3"/>
          <p:cNvSpPr>
            <a:spLocks noGrp="1"/>
          </p:cNvSpPr>
          <p:nvPr>
            <p:ph type="body" idx="1"/>
          </p:nvPr>
        </p:nvSpPr>
        <p:spPr>
          <a:xfrm>
            <a:off x="755576" y="1649100"/>
            <a:ext cx="7992888" cy="4713000"/>
          </a:xfrm>
        </p:spPr>
        <p:txBody>
          <a:bodyPr/>
          <a:lstStyle/>
          <a:p>
            <a:pPr algn="ctr" rtl="1"/>
            <a:r>
              <a:rPr lang="ar-IQ" sz="2800" dirty="0" smtClean="0"/>
              <a:t>تعد مواقع التواصل الاجتماعي أداة وفي نفس الوقت وسيلة فمن أحسن استخدامها عادت اليه بالنفع ومن لم يحسن عادت إليه </a:t>
            </a:r>
            <a:r>
              <a:rPr lang="ar-IQ" sz="2800" dirty="0" err="1" smtClean="0"/>
              <a:t>سلبا </a:t>
            </a:r>
            <a:r>
              <a:rPr lang="ar-IQ" sz="2800" dirty="0" smtClean="0"/>
              <a:t>, ورغم ادراكنا  خطورة هذه المواقع على حياة ومستقبل الزوجين كونها تعمل على منع التواصل واتساع الفجوة بينهما وهذا بدوره يقضي على العلاقة القائمة على حرارة المشاعر وصدق الاحاسيس فيحل محلها  روابط جامدة ونزاعات تفكك كل المودة والرحمة حيث تشير الدراسات إلى أن مواقع التواصل أضحت في مقدمة أسباب إنهاء العلاقات </a:t>
            </a:r>
            <a:r>
              <a:rPr lang="ar-IQ" sz="2800" dirty="0" err="1" smtClean="0"/>
              <a:t>الزوجية </a:t>
            </a:r>
            <a:r>
              <a:rPr lang="ar-IQ" sz="2800" dirty="0" smtClean="0"/>
              <a:t>, </a:t>
            </a:r>
            <a:r>
              <a:rPr lang="ar-IQ" sz="2800" dirty="0" err="1" smtClean="0"/>
              <a:t>الا</a:t>
            </a:r>
            <a:r>
              <a:rPr lang="ar-IQ" sz="2800" dirty="0" smtClean="0"/>
              <a:t> اننا يجب ان لا نهمل دورها الايجابي المتمثل في ضمان التواصل عند البعد </a:t>
            </a:r>
            <a:r>
              <a:rPr lang="ar-IQ" sz="2800" dirty="0" err="1" smtClean="0"/>
              <a:t>وايجاد</a:t>
            </a:r>
            <a:r>
              <a:rPr lang="ar-IQ" sz="2800" dirty="0" smtClean="0"/>
              <a:t> حلول لمشاكل من خلال الاتصال بالمختصين</a:t>
            </a:r>
            <a:endParaRPr lang="ar-IQ"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p:nvPr/>
        </p:nvSpPr>
        <p:spPr>
          <a:xfrm>
            <a:off x="0" y="4096275"/>
            <a:ext cx="9110400" cy="2761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txBox="1">
            <a:spLocks noGrp="1"/>
          </p:cNvSpPr>
          <p:nvPr>
            <p:ph type="body" idx="4294967295"/>
          </p:nvPr>
        </p:nvSpPr>
        <p:spPr>
          <a:xfrm>
            <a:off x="457200" y="4512850"/>
            <a:ext cx="4101900" cy="2055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3200" dirty="0" smtClean="0"/>
              <a:t>التوصيات</a:t>
            </a:r>
            <a:endParaRPr sz="3200" dirty="0"/>
          </a:p>
        </p:txBody>
      </p:sp>
      <p:sp>
        <p:nvSpPr>
          <p:cNvPr id="290" name="Shape 290"/>
          <p:cNvSpPr/>
          <p:nvPr/>
        </p:nvSpPr>
        <p:spPr>
          <a:xfrm>
            <a:off x="4427984" y="1124744"/>
            <a:ext cx="4176464" cy="4464496"/>
          </a:xfrm>
          <a:prstGeom prst="rect">
            <a:avLst/>
          </a:prstGeom>
          <a:solidFill>
            <a:srgbClr val="20124D">
              <a:alpha val="21540"/>
            </a:srgbClr>
          </a:solidFill>
          <a:ln>
            <a:noFill/>
          </a:ln>
        </p:spPr>
        <p:txBody>
          <a:bodyPr spcFirstLastPara="1" wrap="square" lIns="91425" tIns="91425" rIns="91425" bIns="91425" anchor="ctr" anchorCtr="0">
            <a:noAutofit/>
          </a:bodyPr>
          <a:lstStyle/>
          <a:p>
            <a:pPr algn="ctr" rtl="1"/>
            <a:r>
              <a:rPr lang="ar-IQ" sz="2800" dirty="0" smtClean="0">
                <a:solidFill>
                  <a:schemeClr val="bg1"/>
                </a:solidFill>
              </a:rPr>
              <a:t>ضرورة تحمل طرفي الرابطة الزوجية مسؤوليتهما تجاه بعضهما من خلال التفاعل الحسي وتخصيص وقت للطرف الاخر حيث يؤدي الحوار الفعال بينهما الى الاحترام المتبادل وتعزيز الثقة </a:t>
            </a:r>
            <a:r>
              <a:rPr lang="ar-IQ" sz="2800" dirty="0" err="1" smtClean="0">
                <a:solidFill>
                  <a:schemeClr val="bg1"/>
                </a:solidFill>
              </a:rPr>
              <a:t>بينهما </a:t>
            </a:r>
            <a:r>
              <a:rPr lang="ar-IQ" sz="2800" dirty="0" smtClean="0">
                <a:solidFill>
                  <a:schemeClr val="bg1"/>
                </a:solidFill>
              </a:rPr>
              <a:t>, فضلا عن ان المصارحة تكشف عن المشكلات وتساعد في البحث عن الحلول المبكرة عبر ازالة الحواجز بين </a:t>
            </a:r>
            <a:r>
              <a:rPr lang="ar-IQ" sz="2800" dirty="0" err="1" smtClean="0">
                <a:solidFill>
                  <a:schemeClr val="bg1"/>
                </a:solidFill>
              </a:rPr>
              <a:t>الزوجين .</a:t>
            </a:r>
            <a:endParaRPr lang="en-US" sz="2800" dirty="0">
              <a:solidFill>
                <a:schemeClr val="bg1"/>
              </a:solidFill>
            </a:endParaRPr>
          </a:p>
        </p:txBody>
      </p:sp>
      <p:sp>
        <p:nvSpPr>
          <p:cNvPr id="291" name="Shape 291"/>
          <p:cNvSpPr/>
          <p:nvPr/>
        </p:nvSpPr>
        <p:spPr>
          <a:xfrm>
            <a:off x="4139952" y="188640"/>
            <a:ext cx="4752528" cy="6336704"/>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p:nvPr/>
        </p:nvSpPr>
        <p:spPr>
          <a:xfrm>
            <a:off x="0" y="4096275"/>
            <a:ext cx="9110400" cy="2761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txBox="1">
            <a:spLocks noGrp="1"/>
          </p:cNvSpPr>
          <p:nvPr>
            <p:ph type="body" idx="4294967295"/>
          </p:nvPr>
        </p:nvSpPr>
        <p:spPr>
          <a:xfrm>
            <a:off x="457200" y="4512850"/>
            <a:ext cx="4101900" cy="205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ar-IQ" sz="3200" dirty="0" smtClean="0"/>
              <a:t>التوصيات</a:t>
            </a:r>
            <a:endParaRPr sz="3200" dirty="0"/>
          </a:p>
        </p:txBody>
      </p:sp>
      <p:sp>
        <p:nvSpPr>
          <p:cNvPr id="298" name="Shape 298"/>
          <p:cNvSpPr/>
          <p:nvPr/>
        </p:nvSpPr>
        <p:spPr>
          <a:xfrm>
            <a:off x="3635896" y="1052736"/>
            <a:ext cx="4738079" cy="5040560"/>
          </a:xfrm>
          <a:prstGeom prst="rect">
            <a:avLst/>
          </a:prstGeom>
          <a:solidFill>
            <a:srgbClr val="20124D">
              <a:alpha val="21540"/>
            </a:srgbClr>
          </a:solidFill>
          <a:ln>
            <a:noFill/>
          </a:ln>
        </p:spPr>
        <p:txBody>
          <a:bodyPr spcFirstLastPara="1" wrap="square" lIns="91425" tIns="91425" rIns="91425" bIns="91425" anchor="ctr" anchorCtr="0">
            <a:noAutofit/>
          </a:bodyPr>
          <a:lstStyle/>
          <a:p>
            <a:pPr algn="ctr" rtl="1"/>
            <a:r>
              <a:rPr lang="ar-IQ" sz="3200" dirty="0" smtClean="0">
                <a:solidFill>
                  <a:schemeClr val="bg1"/>
                </a:solidFill>
              </a:rPr>
              <a:t>توعية افراد الرابطة الزوجية بشكل عام وخاصة الشباب منهم بما يمكن القيام </a:t>
            </a:r>
            <a:r>
              <a:rPr lang="ar-IQ" sz="3200" dirty="0" err="1" smtClean="0">
                <a:solidFill>
                  <a:schemeClr val="bg1"/>
                </a:solidFill>
              </a:rPr>
              <a:t>به</a:t>
            </a:r>
            <a:r>
              <a:rPr lang="ar-IQ" sz="3200" dirty="0" smtClean="0">
                <a:solidFill>
                  <a:schemeClr val="bg1"/>
                </a:solidFill>
              </a:rPr>
              <a:t> من خلال مواقع التواصل وتوجيههم نحو الاستغلال الامثل لها بما يعود عليهم وعلى مجتمعهم </a:t>
            </a:r>
            <a:r>
              <a:rPr lang="ar-IQ" sz="3200" dirty="0" err="1" smtClean="0">
                <a:solidFill>
                  <a:schemeClr val="bg1"/>
                </a:solidFill>
              </a:rPr>
              <a:t>بالنفع </a:t>
            </a:r>
            <a:r>
              <a:rPr lang="ar-IQ" sz="3200" dirty="0" smtClean="0">
                <a:solidFill>
                  <a:schemeClr val="bg1"/>
                </a:solidFill>
              </a:rPr>
              <a:t>, </a:t>
            </a:r>
            <a:r>
              <a:rPr lang="ar-IQ" sz="3200" dirty="0" err="1" smtClean="0">
                <a:solidFill>
                  <a:schemeClr val="bg1"/>
                </a:solidFill>
              </a:rPr>
              <a:t>والتاكيد</a:t>
            </a:r>
            <a:r>
              <a:rPr lang="ar-IQ" sz="3200" dirty="0" smtClean="0">
                <a:solidFill>
                  <a:schemeClr val="bg1"/>
                </a:solidFill>
              </a:rPr>
              <a:t> على التقليل من قضاء الأوقات في استخدام وسائل التواصل الاجتماعي.</a:t>
            </a:r>
            <a:endParaRPr lang="en-US" sz="3200" dirty="0">
              <a:solidFill>
                <a:schemeClr val="bg1"/>
              </a:solidFill>
            </a:endParaRPr>
          </a:p>
        </p:txBody>
      </p:sp>
      <p:sp>
        <p:nvSpPr>
          <p:cNvPr id="299" name="Shape 299"/>
          <p:cNvSpPr/>
          <p:nvPr/>
        </p:nvSpPr>
        <p:spPr>
          <a:xfrm>
            <a:off x="3347865" y="404664"/>
            <a:ext cx="5279238" cy="6192688"/>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p:nvPr/>
        </p:nvSpPr>
        <p:spPr>
          <a:xfrm>
            <a:off x="0" y="4096275"/>
            <a:ext cx="9110400" cy="2761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txBox="1">
            <a:spLocks noGrp="1"/>
          </p:cNvSpPr>
          <p:nvPr>
            <p:ph type="body" idx="4294967295"/>
          </p:nvPr>
        </p:nvSpPr>
        <p:spPr>
          <a:xfrm>
            <a:off x="457200" y="4512850"/>
            <a:ext cx="4101900" cy="205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ar-IQ" sz="3600" dirty="0" smtClean="0"/>
              <a:t>التوصيات</a:t>
            </a:r>
            <a:endParaRPr sz="3600" dirty="0"/>
          </a:p>
        </p:txBody>
      </p:sp>
      <p:sp>
        <p:nvSpPr>
          <p:cNvPr id="306" name="Shape 306"/>
          <p:cNvSpPr/>
          <p:nvPr/>
        </p:nvSpPr>
        <p:spPr>
          <a:xfrm>
            <a:off x="3584650" y="727950"/>
            <a:ext cx="4717800" cy="3007500"/>
          </a:xfrm>
          <a:prstGeom prst="rect">
            <a:avLst/>
          </a:prstGeom>
          <a:solidFill>
            <a:srgbClr val="20124D">
              <a:alpha val="21540"/>
            </a:srgbClr>
          </a:solidFill>
          <a:ln>
            <a:noFill/>
          </a:ln>
        </p:spPr>
        <p:txBody>
          <a:bodyPr spcFirstLastPara="1" wrap="square" lIns="91425" tIns="91425" rIns="91425" bIns="91425" anchor="ctr" anchorCtr="0">
            <a:noAutofit/>
          </a:bodyPr>
          <a:lstStyle/>
          <a:p>
            <a:pPr lvl="0" algn="ctr"/>
            <a:r>
              <a:rPr lang="ar-IQ" sz="3200" dirty="0" smtClean="0">
                <a:solidFill>
                  <a:schemeClr val="bg1"/>
                </a:solidFill>
              </a:rPr>
              <a:t>العمل على تبديد المخاوف من استخدام مواقع التواصل الاجتماعي من خلال ممارسة رقابة الثقة بين الزوجين فهما شريكان في رابطة واحدة</a:t>
            </a:r>
            <a:endParaRPr sz="3200" dirty="0">
              <a:solidFill>
                <a:schemeClr val="bg1"/>
              </a:solidFill>
              <a:latin typeface="Raleway"/>
              <a:ea typeface="Raleway"/>
              <a:cs typeface="Raleway"/>
              <a:sym typeface="Raleway"/>
            </a:endParaRPr>
          </a:p>
        </p:txBody>
      </p:sp>
      <p:sp>
        <p:nvSpPr>
          <p:cNvPr id="307" name="Shape 307"/>
          <p:cNvSpPr/>
          <p:nvPr/>
        </p:nvSpPr>
        <p:spPr>
          <a:xfrm>
            <a:off x="3373388" y="515413"/>
            <a:ext cx="5140316" cy="4001795"/>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251520" y="2204864"/>
            <a:ext cx="4752528" cy="4365179"/>
          </a:xfrm>
          <a:prstGeom prst="rect">
            <a:avLst/>
          </a:prstGeom>
          <a:solidFill>
            <a:srgbClr val="20124D">
              <a:alpha val="21540"/>
            </a:srgbClr>
          </a:solidFill>
          <a:ln>
            <a:noFill/>
          </a:ln>
        </p:spPr>
        <p:txBody>
          <a:bodyPr spcFirstLastPara="1" wrap="square" lIns="91425" tIns="91425" rIns="91425" bIns="91425" anchor="ctr" anchorCtr="0">
            <a:noAutofit/>
          </a:bodyPr>
          <a:lstStyle/>
          <a:p>
            <a:pPr lvl="0" algn="ctr"/>
            <a:r>
              <a:rPr lang="ar-IQ" sz="3600" dirty="0" err="1" smtClean="0">
                <a:solidFill>
                  <a:schemeClr val="bg1"/>
                </a:solidFill>
              </a:rPr>
              <a:t>تفعيل</a:t>
            </a:r>
            <a:r>
              <a:rPr lang="ar-IQ" sz="3600" dirty="0" smtClean="0">
                <a:solidFill>
                  <a:schemeClr val="bg1"/>
                </a:solidFill>
              </a:rPr>
              <a:t> دور البحث الاجتماعي فضلا عن توفير مراكز الارشاد لتوجيه طرفي الرابطة الزوجية حول بناء الثقة بينهما من خلال الاستخدام المتوازن لمواقع التواصل الاجتماعي </a:t>
            </a:r>
            <a:endParaRPr sz="3600" dirty="0">
              <a:solidFill>
                <a:schemeClr val="bg1"/>
              </a:solidFill>
            </a:endParaRPr>
          </a:p>
        </p:txBody>
      </p:sp>
      <p:sp>
        <p:nvSpPr>
          <p:cNvPr id="282" name="Shape 282"/>
          <p:cNvSpPr/>
          <p:nvPr/>
        </p:nvSpPr>
        <p:spPr>
          <a:xfrm>
            <a:off x="5385337" y="653113"/>
            <a:ext cx="2766776" cy="5551776"/>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a:off x="5504225" y="1118675"/>
            <a:ext cx="2529000" cy="4474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aleway"/>
                <a:ea typeface="Raleway"/>
                <a:cs typeface="Raleway"/>
                <a:sym typeface="Raleway"/>
              </a:rPr>
              <a:t>Place your screenshot here</a:t>
            </a:r>
            <a:endParaRPr sz="1000">
              <a:solidFill>
                <a:srgbClr val="FFFFFF"/>
              </a:solidFill>
              <a:latin typeface="Raleway"/>
              <a:ea typeface="Raleway"/>
              <a:cs typeface="Raleway"/>
              <a:sym typeface="Raleway"/>
            </a:endParaRPr>
          </a:p>
        </p:txBody>
      </p:sp>
      <p:pic>
        <p:nvPicPr>
          <p:cNvPr id="18433" name="Picture 1" descr="C:\Users\مختبر الحاسبات\Desktop\مؤتمر بابير\images.jpg"/>
          <p:cNvPicPr>
            <a:picLocks noChangeAspect="1" noChangeArrowheads="1"/>
          </p:cNvPicPr>
          <p:nvPr/>
        </p:nvPicPr>
        <p:blipFill>
          <a:blip r:embed="rId3"/>
          <a:stretch>
            <a:fillRect/>
          </a:stretch>
        </p:blipFill>
        <p:spPr bwMode="auto">
          <a:xfrm>
            <a:off x="5436096" y="1052736"/>
            <a:ext cx="2619375" cy="460851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descr="_0010_DeathtoStock_Wired4.jpg"/>
          <p:cNvPicPr preferRelativeResize="0"/>
          <p:nvPr/>
        </p:nvPicPr>
        <p:blipFill>
          <a:blip r:embed="rId3">
            <a:alphaModFix amt="20000"/>
          </a:blip>
          <a:stretch>
            <a:fillRect/>
          </a:stretch>
        </p:blipFill>
        <p:spPr>
          <a:xfrm>
            <a:off x="0" y="0"/>
            <a:ext cx="9144000" cy="6858000"/>
          </a:xfrm>
          <a:prstGeom prst="rect">
            <a:avLst/>
          </a:prstGeom>
          <a:noFill/>
          <a:ln>
            <a:noFill/>
          </a:ln>
        </p:spPr>
      </p:pic>
      <p:sp>
        <p:nvSpPr>
          <p:cNvPr id="313" name="Shape 313"/>
          <p:cNvSpPr txBox="1">
            <a:spLocks noGrp="1"/>
          </p:cNvSpPr>
          <p:nvPr>
            <p:ph type="ctrTitle" idx="4294967295"/>
          </p:nvPr>
        </p:nvSpPr>
        <p:spPr>
          <a:xfrm>
            <a:off x="685800" y="587125"/>
            <a:ext cx="48639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dirty="0">
                <a:latin typeface="Homemade Apple"/>
                <a:ea typeface="Homemade Apple"/>
                <a:cs typeface="Homemade Apple"/>
                <a:sym typeface="Homemade Apple"/>
              </a:rPr>
              <a:t>thanks!</a:t>
            </a:r>
            <a:endParaRPr sz="6000" dirty="0">
              <a:latin typeface="Homemade Apple"/>
              <a:ea typeface="Homemade Apple"/>
              <a:cs typeface="Homemade Apple"/>
              <a:sym typeface="Homemade Apple"/>
            </a:endParaRPr>
          </a:p>
        </p:txBody>
      </p:sp>
      <p:sp>
        <p:nvSpPr>
          <p:cNvPr id="314" name="Shape 314"/>
          <p:cNvSpPr txBox="1">
            <a:spLocks noGrp="1"/>
          </p:cNvSpPr>
          <p:nvPr>
            <p:ph type="subTitle" idx="4294967295"/>
          </p:nvPr>
        </p:nvSpPr>
        <p:spPr>
          <a:xfrm>
            <a:off x="1691680" y="2276872"/>
            <a:ext cx="4863900" cy="10464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ar-IQ" sz="6600" b="1" dirty="0" smtClean="0"/>
              <a:t>شكرا لإصغائكم</a:t>
            </a:r>
            <a:endParaRPr sz="6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2555776" y="620688"/>
            <a:ext cx="5878800" cy="943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ar-IQ" dirty="0" smtClean="0"/>
              <a:t>المقدمــــة</a:t>
            </a:r>
            <a:endParaRPr dirty="0"/>
          </a:p>
        </p:txBody>
      </p:sp>
      <p:sp>
        <p:nvSpPr>
          <p:cNvPr id="146" name="Shape 146"/>
          <p:cNvSpPr txBox="1">
            <a:spLocks noGrp="1"/>
          </p:cNvSpPr>
          <p:nvPr>
            <p:ph type="subTitle" idx="1"/>
          </p:nvPr>
        </p:nvSpPr>
        <p:spPr>
          <a:xfrm>
            <a:off x="251520" y="2132856"/>
            <a:ext cx="8568952" cy="4320480"/>
          </a:xfrm>
          <a:prstGeom prst="rect">
            <a:avLst/>
          </a:prstGeom>
        </p:spPr>
        <p:txBody>
          <a:bodyPr spcFirstLastPara="1" wrap="square" lIns="91425" tIns="91425" rIns="91425" bIns="91425" anchor="t" anchorCtr="0">
            <a:noAutofit/>
          </a:bodyPr>
          <a:lstStyle/>
          <a:p>
            <a:pPr marL="0" lvl="0" indent="0" algn="r">
              <a:lnSpc>
                <a:spcPct val="150000"/>
              </a:lnSpc>
            </a:pPr>
            <a:r>
              <a:rPr lang="ar-IQ" sz="2800" dirty="0" err="1" smtClean="0"/>
              <a:t>واتس</a:t>
            </a:r>
            <a:r>
              <a:rPr lang="ar-IQ" sz="2800" dirty="0" smtClean="0"/>
              <a:t> </a:t>
            </a:r>
            <a:r>
              <a:rPr lang="ar-IQ" sz="2800" dirty="0" err="1" smtClean="0"/>
              <a:t>اب </a:t>
            </a:r>
            <a:r>
              <a:rPr lang="ar-IQ" sz="2800" dirty="0" smtClean="0"/>
              <a:t>, </a:t>
            </a:r>
            <a:r>
              <a:rPr lang="ar-IQ" sz="2800" dirty="0" err="1" smtClean="0"/>
              <a:t>انستغرام</a:t>
            </a:r>
            <a:r>
              <a:rPr lang="ar-IQ" sz="2800" dirty="0" smtClean="0"/>
              <a:t> , </a:t>
            </a:r>
            <a:r>
              <a:rPr lang="ar-IQ" sz="2800" dirty="0" err="1" smtClean="0"/>
              <a:t>فايبر</a:t>
            </a:r>
            <a:r>
              <a:rPr lang="ar-IQ" sz="2800" dirty="0" smtClean="0"/>
              <a:t> , فيس </a:t>
            </a:r>
            <a:r>
              <a:rPr lang="ar-IQ" sz="2800" dirty="0" err="1" smtClean="0"/>
              <a:t>بوك</a:t>
            </a:r>
            <a:r>
              <a:rPr lang="ar-IQ" sz="2800" dirty="0" smtClean="0"/>
              <a:t>, </a:t>
            </a:r>
            <a:r>
              <a:rPr lang="ar-IQ" sz="2800" dirty="0" err="1" smtClean="0"/>
              <a:t>تويتر</a:t>
            </a:r>
            <a:r>
              <a:rPr lang="ar-IQ" sz="2800" dirty="0" smtClean="0"/>
              <a:t> , </a:t>
            </a:r>
            <a:r>
              <a:rPr lang="ar-IQ" sz="2800" dirty="0" err="1" smtClean="0"/>
              <a:t>سكايب</a:t>
            </a:r>
            <a:r>
              <a:rPr lang="ar-IQ" sz="2800" dirty="0" smtClean="0"/>
              <a:t> وغيرها </a:t>
            </a:r>
            <a:endParaRPr lang="en-US" sz="2800" dirty="0" smtClean="0"/>
          </a:p>
          <a:p>
            <a:pPr marL="0" lvl="0" indent="0" algn="r">
              <a:lnSpc>
                <a:spcPct val="150000"/>
              </a:lnSpc>
            </a:pPr>
            <a:r>
              <a:rPr lang="ar-IQ" sz="2800" dirty="0" smtClean="0"/>
              <a:t>مصطلحات نسمعها تتردد كثيرا, وهي في حقيقتها مواقع تواصل حديثة انعم الله علينا بها في العصر الحاضر فسهلت لنا نقل المعلومات والتواصل وباتت جليسا بلا </a:t>
            </a:r>
            <a:r>
              <a:rPr lang="ar-IQ" sz="2800" dirty="0" err="1" smtClean="0"/>
              <a:t>منازع </a:t>
            </a:r>
            <a:r>
              <a:rPr lang="ar-IQ" sz="2800" dirty="0" smtClean="0"/>
              <a:t>, فضلا عن تقريبها للبعيد وتقصيرها للمسافات وبذلك اصبحت من لوازم الحياة </a:t>
            </a:r>
            <a:r>
              <a:rPr lang="ar-IQ" sz="2800" dirty="0" err="1" smtClean="0"/>
              <a:t>الا</a:t>
            </a:r>
            <a:r>
              <a:rPr lang="ar-IQ" sz="2800" dirty="0" smtClean="0"/>
              <a:t> ان الادمان على استعمال هذه المواقع قد القى بظلاله على رتابة الحياة الزوجية سلبا </a:t>
            </a:r>
            <a:r>
              <a:rPr lang="ar-IQ" sz="2800" dirty="0" err="1" smtClean="0"/>
              <a:t>وايجابا</a:t>
            </a:r>
            <a:endParaRPr sz="2800" dirty="0"/>
          </a:p>
        </p:txBody>
      </p:sp>
      <p:sp>
        <p:nvSpPr>
          <p:cNvPr id="147" name="Shape 147"/>
          <p:cNvSpPr/>
          <p:nvPr/>
        </p:nvSpPr>
        <p:spPr>
          <a:xfrm>
            <a:off x="761251" y="884859"/>
            <a:ext cx="691490" cy="605957"/>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1201" name="Picture 1" descr="C:\Users\مختبر الحاسبات\Desktop\مؤتمر بابير\download.jpg"/>
          <p:cNvPicPr>
            <a:picLocks noChangeAspect="1" noChangeArrowheads="1"/>
          </p:cNvPicPr>
          <p:nvPr/>
        </p:nvPicPr>
        <p:blipFill>
          <a:blip r:embed="rId3"/>
          <a:srcRect/>
          <a:stretch>
            <a:fillRect/>
          </a:stretch>
        </p:blipFill>
        <p:spPr bwMode="auto">
          <a:xfrm>
            <a:off x="179512" y="260648"/>
            <a:ext cx="4968552" cy="13681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115250" y="428125"/>
            <a:ext cx="7571700" cy="506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ar-IQ" sz="3600" dirty="0" smtClean="0">
                <a:latin typeface="Homemade Apple"/>
                <a:ea typeface="Homemade Apple"/>
                <a:cs typeface="Homemade Apple"/>
                <a:sym typeface="Homemade Apple"/>
              </a:rPr>
              <a:t>مشكلة البحث </a:t>
            </a:r>
            <a:endParaRPr sz="3600" dirty="0">
              <a:latin typeface="Homemade Apple"/>
              <a:ea typeface="Homemade Apple"/>
              <a:cs typeface="Homemade Apple"/>
              <a:sym typeface="Homemade Apple"/>
            </a:endParaRPr>
          </a:p>
        </p:txBody>
      </p:sp>
      <p:sp>
        <p:nvSpPr>
          <p:cNvPr id="158" name="Shape 158"/>
          <p:cNvSpPr txBox="1">
            <a:spLocks noGrp="1"/>
          </p:cNvSpPr>
          <p:nvPr>
            <p:ph type="body" idx="1"/>
          </p:nvPr>
        </p:nvSpPr>
        <p:spPr>
          <a:xfrm>
            <a:off x="539552" y="1649100"/>
            <a:ext cx="8280920" cy="4713000"/>
          </a:xfrm>
          <a:prstGeom prst="rect">
            <a:avLst/>
          </a:prstGeom>
        </p:spPr>
        <p:txBody>
          <a:bodyPr spcFirstLastPara="1" wrap="square" lIns="91425" tIns="91425" rIns="91425" bIns="91425" anchor="t" anchorCtr="0">
            <a:noAutofit/>
          </a:bodyPr>
          <a:lstStyle/>
          <a:p>
            <a:pPr lvl="0" algn="ctr"/>
            <a:r>
              <a:rPr lang="ar-IQ" dirty="0" smtClean="0"/>
              <a:t>في ضوء ثورة المعلومات الحديثة وفي مقدمتها مواقع التواصل الاجتماعي التي انتشر استخدامها بشكل واسع بين افراد الاسرة الواحدة لاسيما الزوجين ادى الى ترك اثار سلبية على العلاقة </a:t>
            </a:r>
            <a:r>
              <a:rPr lang="ar-IQ" dirty="0" err="1" smtClean="0"/>
              <a:t>بينهما </a:t>
            </a:r>
            <a:r>
              <a:rPr lang="ar-IQ" dirty="0" smtClean="0"/>
              <a:t>, ففي دراسة أعدها </a:t>
            </a:r>
            <a:r>
              <a:rPr lang="ar-IQ" dirty="0" err="1" smtClean="0"/>
              <a:t>مكتب </a:t>
            </a:r>
            <a:r>
              <a:rPr lang="ar-IQ" dirty="0" smtClean="0"/>
              <a:t>«</a:t>
            </a:r>
            <a:r>
              <a:rPr lang="ar-IQ" dirty="0" err="1" smtClean="0"/>
              <a:t>سلاتر</a:t>
            </a:r>
            <a:r>
              <a:rPr lang="ar-IQ" dirty="0" smtClean="0"/>
              <a:t> أند غوردون» البريطاني ذكرت أن واحدة من كل سبع حالات طلاق يقف وراءها </a:t>
            </a:r>
            <a:r>
              <a:rPr lang="ar-IQ" dirty="0" err="1" smtClean="0"/>
              <a:t>موقع «فيسبوك»</a:t>
            </a:r>
            <a:endParaRPr lang="ar-IQ" dirty="0" smtClean="0"/>
          </a:p>
          <a:p>
            <a:pPr lvl="0" algn="ctr"/>
            <a:endParaRPr dirty="0"/>
          </a:p>
        </p:txBody>
      </p:sp>
      <p:pic>
        <p:nvPicPr>
          <p:cNvPr id="47105" name="Picture 1" descr="C:\Users\مختبر الحاسبات\Desktop\مؤتمر بابير\download.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1691680" y="4005064"/>
            <a:ext cx="6480720" cy="17811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3568" y="2882400"/>
            <a:ext cx="8460432" cy="3066880"/>
          </a:xfrm>
          <a:prstGeom prst="rect">
            <a:avLst/>
          </a:prstGeom>
        </p:spPr>
        <p:txBody>
          <a:bodyPr spcFirstLastPara="1" wrap="square" lIns="91425" tIns="91425" rIns="91425" bIns="91425" anchor="t" anchorCtr="0">
            <a:noAutofit/>
          </a:bodyPr>
          <a:lstStyle/>
          <a:p>
            <a:pPr rtl="1">
              <a:buNone/>
            </a:pPr>
            <a:r>
              <a:rPr lang="ar-IQ" sz="3600" dirty="0" smtClean="0"/>
              <a:t>تكمن مشكلة البحث في السؤال الاتي </a:t>
            </a:r>
          </a:p>
          <a:p>
            <a:pPr rtl="1"/>
            <a:r>
              <a:rPr lang="ar-IQ" sz="3600" dirty="0" smtClean="0"/>
              <a:t>ما هو اثر استخدام مواقع التواصل الاجتماعي على العلاقة بين طرفي الرابطة الزوجية سواء من حيث الوجود او من حيث الانهاء؟</a:t>
            </a:r>
            <a:endParaRPr lang="en-US" sz="3600" dirty="0"/>
          </a:p>
        </p:txBody>
      </p:sp>
      <p:pic>
        <p:nvPicPr>
          <p:cNvPr id="49153" name="Picture 1" descr="C:\Users\مختبر الحاسبات\Desktop\مؤتمر بابير\images.jpg"/>
          <p:cNvPicPr>
            <a:picLocks noChangeAspect="1" noChangeArrowheads="1"/>
          </p:cNvPicPr>
          <p:nvPr/>
        </p:nvPicPr>
        <p:blipFill>
          <a:blip r:embed="rId3"/>
          <a:srcRect/>
          <a:stretch>
            <a:fillRect/>
          </a:stretch>
        </p:blipFill>
        <p:spPr bwMode="auto">
          <a:xfrm>
            <a:off x="0" y="0"/>
            <a:ext cx="3851920" cy="27809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2668050" y="16700"/>
            <a:ext cx="6152422" cy="2404188"/>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txBox="1">
            <a:spLocks noGrp="1"/>
          </p:cNvSpPr>
          <p:nvPr>
            <p:ph type="ctrTitle" idx="4294967295"/>
          </p:nvPr>
        </p:nvSpPr>
        <p:spPr>
          <a:xfrm>
            <a:off x="4644008" y="1484784"/>
            <a:ext cx="4499992" cy="970500"/>
          </a:xfrm>
          <a:prstGeom prst="rect">
            <a:avLst/>
          </a:prstGeom>
        </p:spPr>
        <p:txBody>
          <a:bodyPr spcFirstLastPara="1" wrap="square" lIns="91425" tIns="91425" rIns="91425" bIns="91425" anchor="t" anchorCtr="0">
            <a:noAutofit/>
          </a:bodyPr>
          <a:lstStyle/>
          <a:p>
            <a:pPr lvl="0" algn="ctr"/>
            <a:r>
              <a:rPr lang="ar-IQ" sz="4000" b="1" dirty="0" smtClean="0"/>
              <a:t>اهمية الدراسة</a:t>
            </a:r>
            <a:r>
              <a:rPr lang="ar-IQ" sz="4000" dirty="0" smtClean="0"/>
              <a:t> </a:t>
            </a:r>
            <a:endParaRPr sz="4000" dirty="0">
              <a:latin typeface="Homemade Apple"/>
              <a:ea typeface="Homemade Apple"/>
              <a:cs typeface="Homemade Apple"/>
              <a:sym typeface="Homemade Apple"/>
            </a:endParaRPr>
          </a:p>
        </p:txBody>
      </p:sp>
      <p:sp>
        <p:nvSpPr>
          <p:cNvPr id="165" name="Shape 165"/>
          <p:cNvSpPr txBox="1">
            <a:spLocks noGrp="1"/>
          </p:cNvSpPr>
          <p:nvPr>
            <p:ph type="subTitle" idx="4294967295"/>
          </p:nvPr>
        </p:nvSpPr>
        <p:spPr>
          <a:xfrm>
            <a:off x="2699792" y="2420888"/>
            <a:ext cx="6444208" cy="4104456"/>
          </a:xfrm>
          <a:prstGeom prst="rect">
            <a:avLst/>
          </a:prstGeom>
        </p:spPr>
        <p:txBody>
          <a:bodyPr spcFirstLastPara="1" wrap="square" lIns="91425" tIns="91425" rIns="91425" bIns="91425" anchor="t" anchorCtr="0">
            <a:noAutofit/>
          </a:bodyPr>
          <a:lstStyle/>
          <a:p>
            <a:pPr marL="0" lvl="0" indent="0" algn="ctr">
              <a:lnSpc>
                <a:spcPct val="150000"/>
              </a:lnSpc>
              <a:buNone/>
            </a:pPr>
            <a:r>
              <a:rPr lang="ar-IQ" sz="2000" dirty="0" smtClean="0"/>
              <a:t>القاء الضوء على ظاهرة من ظواهر العصر دائمة التطور يوما بعد اخر إلا وهي مواقع التواصل الاجتماعي والتي تعارضت الاراء </a:t>
            </a:r>
            <a:r>
              <a:rPr lang="ar-IQ" sz="2000" dirty="0" err="1" smtClean="0"/>
              <a:t>بشأنها </a:t>
            </a:r>
            <a:r>
              <a:rPr lang="ar-IQ" sz="2000" dirty="0" smtClean="0"/>
              <a:t>, فيراها البعض نعمة في حين تعتبر نقمة من وجهة نظر </a:t>
            </a:r>
            <a:r>
              <a:rPr lang="ar-IQ" sz="2000" dirty="0" err="1" smtClean="0"/>
              <a:t>اخرين ,</a:t>
            </a:r>
            <a:r>
              <a:rPr lang="ar-IQ" sz="2000" dirty="0" smtClean="0"/>
              <a:t> </a:t>
            </a:r>
          </a:p>
          <a:p>
            <a:pPr marL="0" lvl="0" indent="0" algn="ctr">
              <a:lnSpc>
                <a:spcPct val="150000"/>
              </a:lnSpc>
              <a:buNone/>
            </a:pPr>
            <a:r>
              <a:rPr lang="ar-IQ" sz="2000" dirty="0" smtClean="0"/>
              <a:t>وتزداد هذه الاهمية بتزايد الادمان على هذه المواقع والتطبيقات بحيث اصبحت تمثل ظاهرة مجتمعية انتشرت بين الافراد الذين يمثلون طرفي الرابطة </a:t>
            </a:r>
            <a:r>
              <a:rPr lang="ar-IQ" sz="2000" dirty="0" err="1" smtClean="0"/>
              <a:t>الزوجية </a:t>
            </a:r>
            <a:r>
              <a:rPr lang="ar-IQ" sz="2000" dirty="0" smtClean="0"/>
              <a:t>, اذ انه مع استمرار قضاء الزوجين المزيد من الوقت في التعامل معها يكون من الطبيعي ان يخصصوا وقتا اقل للشريك الاخر في حياتهما الامر الذي ينعكس على طبيعة وحدود الرابطة بينهما </a:t>
            </a:r>
            <a:endParaRPr sz="2000" dirty="0"/>
          </a:p>
        </p:txBody>
      </p:sp>
      <p:sp>
        <p:nvSpPr>
          <p:cNvPr id="166" name="Shape 166"/>
          <p:cNvSpPr/>
          <p:nvPr/>
        </p:nvSpPr>
        <p:spPr>
          <a:xfrm>
            <a:off x="3936270" y="1052709"/>
            <a:ext cx="1500318" cy="1461323"/>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5057" name="Picture 1" descr="C:\Users\مختبر الحاسبات\Desktop\مؤتمر بابير\download.jpg"/>
          <p:cNvPicPr>
            <a:picLocks noChangeAspect="1" noChangeArrowheads="1"/>
          </p:cNvPicPr>
          <p:nvPr/>
        </p:nvPicPr>
        <p:blipFill>
          <a:blip r:embed="rId3"/>
          <a:srcRect/>
          <a:stretch>
            <a:fillRect/>
          </a:stretch>
        </p:blipFill>
        <p:spPr bwMode="auto">
          <a:xfrm>
            <a:off x="0" y="0"/>
            <a:ext cx="2798887"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r"/>
            <a:r>
              <a:rPr lang="ar-IQ" sz="3200" b="1" dirty="0" smtClean="0"/>
              <a:t>اهداف الدراسة</a:t>
            </a:r>
            <a:endParaRPr lang="ar-IQ" sz="3200" b="1" dirty="0"/>
          </a:p>
        </p:txBody>
      </p:sp>
      <p:sp>
        <p:nvSpPr>
          <p:cNvPr id="6" name="عنصر نائب للنص 5"/>
          <p:cNvSpPr>
            <a:spLocks noGrp="1"/>
          </p:cNvSpPr>
          <p:nvPr>
            <p:ph type="body" idx="1"/>
          </p:nvPr>
        </p:nvSpPr>
        <p:spPr>
          <a:xfrm>
            <a:off x="755576" y="2276872"/>
            <a:ext cx="7854574" cy="4085228"/>
          </a:xfrm>
        </p:spPr>
        <p:txBody>
          <a:bodyPr/>
          <a:lstStyle/>
          <a:p>
            <a:pPr algn="ctr"/>
            <a:r>
              <a:rPr lang="ar-IQ" sz="3600" dirty="0" smtClean="0"/>
              <a:t>تتبع اهم </a:t>
            </a:r>
            <a:r>
              <a:rPr lang="ar-IQ" sz="3600" dirty="0" err="1" smtClean="0"/>
              <a:t>التاثيرات</a:t>
            </a:r>
            <a:r>
              <a:rPr lang="ar-IQ" sz="3600" dirty="0" smtClean="0"/>
              <a:t> التي يمكن ان تتركها وسائل التواصل الحديثة من خلال استخدام مواقع التواصل الاجتماعي على الرابطة الزوجية ايجابية كانت هذه التأثيرات ام سلبية مما يوجب التعامل بجدية معها </a:t>
            </a:r>
            <a:endParaRPr lang="ar-IQ" sz="3600" dirty="0"/>
          </a:p>
        </p:txBody>
      </p:sp>
      <p:pic>
        <p:nvPicPr>
          <p:cNvPr id="88066" name="Picture 2" descr="C:\Users\مختبر الحاسبات\Desktop\مؤتمر بابير\images.jpg"/>
          <p:cNvPicPr>
            <a:picLocks noChangeAspect="1" noChangeArrowheads="1"/>
          </p:cNvPicPr>
          <p:nvPr/>
        </p:nvPicPr>
        <p:blipFill>
          <a:blip r:embed="rId2"/>
          <a:srcRect/>
          <a:stretch>
            <a:fillRect/>
          </a:stretch>
        </p:blipFill>
        <p:spPr bwMode="auto">
          <a:xfrm>
            <a:off x="0" y="0"/>
            <a:ext cx="4644008" cy="1772816"/>
          </a:xfrm>
          <a:prstGeom prst="rect">
            <a:avLst/>
          </a:prstGeom>
          <a:solidFill>
            <a:schemeClr val="accent5">
              <a:lumMod val="60000"/>
              <a:lumOff val="40000"/>
            </a:schemeClr>
          </a:solidFill>
          <a:ln>
            <a:solidFill>
              <a:schemeClr val="accent5">
                <a:lumMod val="60000"/>
                <a:lumOff val="40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115100" y="428125"/>
            <a:ext cx="7571700" cy="506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ar-IQ" sz="3200" dirty="0" smtClean="0">
                <a:latin typeface="Homemade Apple"/>
                <a:ea typeface="Homemade Apple"/>
                <a:cs typeface="Homemade Apple"/>
                <a:sym typeface="Homemade Apple"/>
              </a:rPr>
              <a:t>منهجية البحث</a:t>
            </a:r>
            <a:endParaRPr sz="3200" dirty="0">
              <a:latin typeface="Homemade Apple"/>
              <a:ea typeface="Homemade Apple"/>
              <a:cs typeface="Homemade Apple"/>
              <a:sym typeface="Homemade Apple"/>
            </a:endParaRPr>
          </a:p>
        </p:txBody>
      </p:sp>
      <p:sp>
        <p:nvSpPr>
          <p:cNvPr id="130" name="Shape 130"/>
          <p:cNvSpPr txBox="1"/>
          <p:nvPr/>
        </p:nvSpPr>
        <p:spPr>
          <a:xfrm>
            <a:off x="683568" y="3212976"/>
            <a:ext cx="3776700" cy="2207100"/>
          </a:xfrm>
          <a:prstGeom prst="rect">
            <a:avLst/>
          </a:prstGeom>
          <a:noFill/>
          <a:ln>
            <a:noFill/>
          </a:ln>
        </p:spPr>
        <p:txBody>
          <a:bodyPr spcFirstLastPara="1" wrap="square" lIns="91425" tIns="91425" rIns="91425" bIns="91425" anchor="t" anchorCtr="0">
            <a:noAutofit/>
          </a:bodyPr>
          <a:lstStyle/>
          <a:p>
            <a:pPr lvl="0" algn="r">
              <a:spcBef>
                <a:spcPts val="600"/>
              </a:spcBef>
            </a:pPr>
            <a:r>
              <a:rPr lang="ar-IQ" sz="3200" dirty="0" smtClean="0">
                <a:solidFill>
                  <a:schemeClr val="bg1"/>
                </a:solidFill>
              </a:rPr>
              <a:t>المبحث الثاني </a:t>
            </a:r>
          </a:p>
          <a:p>
            <a:pPr lvl="0" algn="r">
              <a:spcBef>
                <a:spcPts val="600"/>
              </a:spcBef>
            </a:pPr>
            <a:r>
              <a:rPr lang="ar-IQ" sz="3200" dirty="0" smtClean="0">
                <a:solidFill>
                  <a:schemeClr val="bg1"/>
                </a:solidFill>
              </a:rPr>
              <a:t>الاثار الايجابية والسلبية لمواقع التواصل الاجتماعي على الرابطة الزوجية</a:t>
            </a:r>
            <a:endParaRPr sz="3200" dirty="0">
              <a:solidFill>
                <a:schemeClr val="bg1"/>
              </a:solidFill>
              <a:latin typeface="Raleway"/>
              <a:ea typeface="Raleway"/>
              <a:cs typeface="Raleway"/>
              <a:sym typeface="Raleway"/>
            </a:endParaRPr>
          </a:p>
          <a:p>
            <a:pPr marL="0" lvl="0" indent="0" algn="r" rtl="0">
              <a:spcBef>
                <a:spcPts val="600"/>
              </a:spcBef>
              <a:spcAft>
                <a:spcPts val="0"/>
              </a:spcAft>
              <a:buNone/>
            </a:pPr>
            <a:endParaRPr sz="3200" dirty="0">
              <a:solidFill>
                <a:schemeClr val="bg1"/>
              </a:solidFill>
              <a:latin typeface="Raleway"/>
              <a:ea typeface="Raleway"/>
              <a:cs typeface="Raleway"/>
              <a:sym typeface="Raleway"/>
            </a:endParaRPr>
          </a:p>
        </p:txBody>
      </p:sp>
      <p:sp>
        <p:nvSpPr>
          <p:cNvPr id="131" name="Shape 131"/>
          <p:cNvSpPr txBox="1"/>
          <p:nvPr/>
        </p:nvSpPr>
        <p:spPr>
          <a:xfrm>
            <a:off x="4744975" y="2035350"/>
            <a:ext cx="3941700" cy="2207100"/>
          </a:xfrm>
          <a:prstGeom prst="rect">
            <a:avLst/>
          </a:prstGeom>
          <a:noFill/>
          <a:ln>
            <a:noFill/>
          </a:ln>
        </p:spPr>
        <p:txBody>
          <a:bodyPr spcFirstLastPara="1" wrap="square" lIns="91425" tIns="91425" rIns="91425" bIns="91425" anchor="t" anchorCtr="0">
            <a:noAutofit/>
          </a:bodyPr>
          <a:lstStyle/>
          <a:p>
            <a:pPr lvl="0" algn="r">
              <a:spcBef>
                <a:spcPts val="600"/>
              </a:spcBef>
            </a:pPr>
            <a:r>
              <a:rPr lang="ar-IQ" sz="3200" dirty="0" smtClean="0">
                <a:solidFill>
                  <a:schemeClr val="bg1"/>
                </a:solidFill>
              </a:rPr>
              <a:t>المبحث الاول </a:t>
            </a:r>
          </a:p>
          <a:p>
            <a:pPr lvl="0" algn="r">
              <a:spcBef>
                <a:spcPts val="600"/>
              </a:spcBef>
            </a:pPr>
            <a:r>
              <a:rPr lang="ar-IQ" sz="3200" dirty="0" smtClean="0">
                <a:solidFill>
                  <a:schemeClr val="bg1"/>
                </a:solidFill>
              </a:rPr>
              <a:t> مفهوم مواقع التواصل الاجتماعي</a:t>
            </a:r>
            <a:endParaRPr sz="3200" dirty="0">
              <a:solidFill>
                <a:schemeClr val="bg1"/>
              </a:solidFill>
              <a:latin typeface="Raleway"/>
              <a:ea typeface="Raleway"/>
              <a:cs typeface="Raleway"/>
              <a:sym typeface="Raleway"/>
            </a:endParaRPr>
          </a:p>
        </p:txBody>
      </p:sp>
      <p:pic>
        <p:nvPicPr>
          <p:cNvPr id="55299" name="Picture 3" descr="C:\Users\مختبر الحاسبات\Desktop\مؤتمر بابير\images.jpg"/>
          <p:cNvPicPr>
            <a:picLocks noChangeAspect="1" noChangeArrowheads="1"/>
          </p:cNvPicPr>
          <p:nvPr/>
        </p:nvPicPr>
        <p:blipFill>
          <a:blip r:embed="rId3"/>
          <a:srcRect/>
          <a:stretch>
            <a:fillRect/>
          </a:stretch>
        </p:blipFill>
        <p:spPr bwMode="auto">
          <a:xfrm>
            <a:off x="0" y="0"/>
            <a:ext cx="4341465" cy="27089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115250" y="428125"/>
            <a:ext cx="7571700" cy="506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ar-IQ" sz="2800" dirty="0" smtClean="0"/>
              <a:t>المبحث </a:t>
            </a:r>
            <a:r>
              <a:rPr lang="ar-IQ" sz="2800" dirty="0" err="1" smtClean="0"/>
              <a:t>الاول </a:t>
            </a:r>
            <a:r>
              <a:rPr lang="ar-IQ" sz="2800" dirty="0" smtClean="0"/>
              <a:t>: مفهوم مواقع التواصل الاجتماعي</a:t>
            </a:r>
            <a:endParaRPr sz="2800" dirty="0"/>
          </a:p>
        </p:txBody>
      </p:sp>
      <p:sp>
        <p:nvSpPr>
          <p:cNvPr id="187" name="Shape 187"/>
          <p:cNvSpPr txBox="1">
            <a:spLocks noGrp="1"/>
          </p:cNvSpPr>
          <p:nvPr>
            <p:ph type="body" idx="1"/>
          </p:nvPr>
        </p:nvSpPr>
        <p:spPr>
          <a:xfrm>
            <a:off x="4788024" y="1196752"/>
            <a:ext cx="4104456" cy="5165348"/>
          </a:xfrm>
          <a:prstGeom prst="rect">
            <a:avLst/>
          </a:prstGeom>
        </p:spPr>
        <p:txBody>
          <a:bodyPr spcFirstLastPara="1" wrap="square" lIns="91425" tIns="91425" rIns="91425" bIns="91425" anchor="t" anchorCtr="0">
            <a:noAutofit/>
          </a:bodyPr>
          <a:lstStyle/>
          <a:p>
            <a:pPr marL="0" lvl="0" indent="0" algn="r">
              <a:buNone/>
            </a:pPr>
            <a:r>
              <a:rPr lang="ar-IQ" sz="2800" dirty="0" smtClean="0"/>
              <a:t>عبارة عن وسائط يتم من خلالها تبادل المعلومات و </a:t>
            </a:r>
            <a:r>
              <a:rPr lang="ar-IQ" sz="2800" dirty="0" err="1" smtClean="0"/>
              <a:t>الرسائل </a:t>
            </a:r>
            <a:r>
              <a:rPr lang="ar-IQ" sz="2800" dirty="0" smtClean="0"/>
              <a:t>(المكتوبة او </a:t>
            </a:r>
            <a:r>
              <a:rPr lang="ar-IQ" sz="2800" dirty="0" err="1" smtClean="0"/>
              <a:t>المصورة </a:t>
            </a:r>
            <a:r>
              <a:rPr lang="ar-IQ" sz="2800" dirty="0" smtClean="0"/>
              <a:t>) بقصد او بغير قصد بين الافراد و </a:t>
            </a:r>
            <a:r>
              <a:rPr lang="ar-IQ" sz="2800" dirty="0" err="1" smtClean="0"/>
              <a:t>الجماعات </a:t>
            </a:r>
            <a:r>
              <a:rPr lang="ar-IQ" sz="2800" dirty="0" smtClean="0"/>
              <a:t>, وهي لا تقتصر على ما هو ذهني ومعرفي بل تتعداه الى ما هو </a:t>
            </a:r>
            <a:r>
              <a:rPr lang="ar-IQ" sz="2800" dirty="0" err="1" smtClean="0"/>
              <a:t>وجداني  </a:t>
            </a:r>
            <a:r>
              <a:rPr lang="ar-IQ" sz="2800" dirty="0" smtClean="0"/>
              <a:t>, وبذلك تكون مواقع التواصل مجالا رحبا لتبادل الافكار </a:t>
            </a:r>
            <a:r>
              <a:rPr lang="ar-IQ" sz="2800" dirty="0" err="1" smtClean="0"/>
              <a:t>والاحاسيس</a:t>
            </a:r>
            <a:r>
              <a:rPr lang="ar-IQ" sz="2800" dirty="0" smtClean="0"/>
              <a:t> والرسائل التي قد تفهم بطرق مختلفة من قبل الاطراف المتواجدين في وضعية </a:t>
            </a:r>
            <a:r>
              <a:rPr lang="ar-IQ" sz="2800" dirty="0" err="1" smtClean="0"/>
              <a:t>تواصلية ,</a:t>
            </a:r>
            <a:r>
              <a:rPr lang="ar-IQ" sz="2800" dirty="0" smtClean="0"/>
              <a:t> </a:t>
            </a:r>
            <a:endParaRPr sz="2800" dirty="0"/>
          </a:p>
        </p:txBody>
      </p:sp>
      <p:pic>
        <p:nvPicPr>
          <p:cNvPr id="188" name="Shape 188" descr="_0008_DeathtoStock_Wired6.jpg"/>
          <p:cNvPicPr preferRelativeResize="0"/>
          <p:nvPr/>
        </p:nvPicPr>
        <p:blipFill rotWithShape="1">
          <a:blip r:embed="rId3">
            <a:alphaModFix/>
          </a:blip>
          <a:srcRect l="19520" r="20891"/>
          <a:stretch/>
        </p:blipFill>
        <p:spPr>
          <a:xfrm>
            <a:off x="0" y="1077250"/>
            <a:ext cx="4592875" cy="5780749"/>
          </a:xfrm>
          <a:prstGeom prst="rect">
            <a:avLst/>
          </a:prstGeom>
          <a:noFill/>
          <a:ln>
            <a:noFill/>
          </a:ln>
        </p:spPr>
      </p:pic>
      <p:pic>
        <p:nvPicPr>
          <p:cNvPr id="38913" name="Picture 1" descr="C:\Users\مختبر الحاسبات\Desktop\مؤتمر بابير\images.jpg"/>
          <p:cNvPicPr>
            <a:picLocks noChangeAspect="1" noChangeArrowheads="1"/>
          </p:cNvPicPr>
          <p:nvPr/>
        </p:nvPicPr>
        <p:blipFill>
          <a:blip r:embed="rId4"/>
          <a:srcRect/>
          <a:stretch>
            <a:fillRect/>
          </a:stretch>
        </p:blipFill>
        <p:spPr bwMode="auto">
          <a:xfrm>
            <a:off x="0" y="1052736"/>
            <a:ext cx="4572000" cy="580526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1140</Words>
  <Application>Microsoft Office PowerPoint</Application>
  <PresentationFormat>عرض على الشاشة (3:4)‏</PresentationFormat>
  <Paragraphs>65</Paragraphs>
  <Slides>28</Slides>
  <Notes>22</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28</vt:i4>
      </vt:variant>
    </vt:vector>
  </HeadingPairs>
  <TitlesOfParts>
    <vt:vector size="33" baseType="lpstr">
      <vt:lpstr>Arial</vt:lpstr>
      <vt:lpstr>Raleway</vt:lpstr>
      <vt:lpstr>Homemade Apple</vt:lpstr>
      <vt:lpstr>Calibri</vt:lpstr>
      <vt:lpstr>Lear template</vt:lpstr>
      <vt:lpstr>أثر مواقع التواصل الاجتماعي في  الرابطة الزوجية " وجودا وانتهاءا "   </vt:lpstr>
      <vt:lpstr>Hello!</vt:lpstr>
      <vt:lpstr>المقدمــــة</vt:lpstr>
      <vt:lpstr>مشكلة البحث </vt:lpstr>
      <vt:lpstr>الشريحة 5</vt:lpstr>
      <vt:lpstr>اهمية الدراسة </vt:lpstr>
      <vt:lpstr>اهداف الدراسة</vt:lpstr>
      <vt:lpstr>منهجية البحث</vt:lpstr>
      <vt:lpstr>المبحث الاول : مفهوم مواقع التواصل الاجتماعي</vt:lpstr>
      <vt:lpstr>وبما انها مواقع تؤدي الى تسهيل التواصل مع الاخرين ومن ثم فهي تؤدي الى التفاعل بين طرفين او اكثر بحيث يتكون لدى كل طرف صورة عن الاخر والتي تؤثر سلبا او ايجابا على حكم كل منهما على الاخر </vt:lpstr>
      <vt:lpstr>الاثار الايجابية لمواقع التواصل الاجتماعي </vt:lpstr>
      <vt:lpstr>سلبيات مواقع التواصل الاجتماعي </vt:lpstr>
      <vt:lpstr>IN two OR three COLUMNS</vt:lpstr>
      <vt:lpstr>يعتبر دخول وسائل التواصل الاجتماعي ضمن اسباب الطلاق نتيجة غياب التوعية باستخدام تلك التقنية بشكل ايجابي مما يسبب الضرر للعلاقات داخل العائلة العراقية , وهناك حالات طلاق وقعت بسبب منشور على فيسبوك , علما ان بعض النساء يذهبن ضحية سوء الظن من قبل العائلة بسبب رسالة على الهاتف الجوال او وسائل التواصل الاجتماعي حيث تكون النتيجة اما الطلاق او القتل في بعض الاحيان</vt:lpstr>
      <vt:lpstr>الشريحة 15</vt:lpstr>
      <vt:lpstr>الشريحة 16</vt:lpstr>
      <vt:lpstr>حوالي 145 حالة طلاق يومياً وست حالات كل ساعة، ما يعني حالة طلاق كل 10 دقائق</vt:lpstr>
      <vt:lpstr>الشريحة 18</vt:lpstr>
      <vt:lpstr>الشريحة 19</vt:lpstr>
      <vt:lpstr>الشريحة 20</vt:lpstr>
      <vt:lpstr>ان القانون لم يورد ذكرا للاتصالات في مسألة الخيانة، إنما شدد على (زنى الزوجية) كمصطلح في المادة 41، وبالنتيجة فان الجهة التحقيقية عند ورود هكذا دعاوى، تبحث للتوصل إلى الحقيقة .</vt:lpstr>
      <vt:lpstr>الشريحة 22</vt:lpstr>
      <vt:lpstr>الخاتمـــــــــــــــة </vt:lpstr>
      <vt:lpstr>الشريحة 24</vt:lpstr>
      <vt:lpstr>الشريحة 25</vt:lpstr>
      <vt:lpstr>الشريحة 26</vt:lpstr>
      <vt:lpstr>الشريحة 27</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أثر مواقع التواصل الاجتماعي في  الرابطة الزوجية " وجودا وانتهاءا "  اعداد أ.م. ام كلثوم صبيح محمد كلية القانون / الجامعة المستنصرية </dc:title>
  <cp:lastModifiedBy>مختبر الحاسبات</cp:lastModifiedBy>
  <cp:revision>23</cp:revision>
  <dcterms:modified xsi:type="dcterms:W3CDTF">2018-05-09T09:05:51Z</dcterms:modified>
</cp:coreProperties>
</file>