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sldIdLst>
    <p:sldId id="256" r:id="rId2"/>
    <p:sldId id="257" r:id="rId3"/>
    <p:sldId id="281" r:id="rId4"/>
    <p:sldId id="260" r:id="rId5"/>
    <p:sldId id="279" r:id="rId6"/>
    <p:sldId id="261" r:id="rId7"/>
    <p:sldId id="262" r:id="rId8"/>
    <p:sldId id="263" r:id="rId9"/>
    <p:sldId id="264" r:id="rId10"/>
    <p:sldId id="265" r:id="rId11"/>
    <p:sldId id="266" r:id="rId12"/>
    <p:sldId id="268" r:id="rId13"/>
    <p:sldId id="267" r:id="rId14"/>
    <p:sldId id="270" r:id="rId15"/>
    <p:sldId id="280" r:id="rId16"/>
    <p:sldId id="273" r:id="rId17"/>
    <p:sldId id="274" r:id="rId18"/>
    <p:sldId id="275"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26" autoAdjust="0"/>
    <p:restoredTop sz="94660" autoAdjust="0"/>
  </p:normalViewPr>
  <p:slideViewPr>
    <p:cSldViewPr snapToGrid="0">
      <p:cViewPr varScale="1">
        <p:scale>
          <a:sx n="73" d="100"/>
          <a:sy n="73" d="100"/>
        </p:scale>
        <p:origin x="-42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90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E27C0-040D-4EA0-84F0-F75F0948EF2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IQ"/>
        </a:p>
      </dgm:t>
    </dgm:pt>
    <dgm:pt modelId="{E4F3FEE3-85BD-48F6-86FA-FB3EADC5A642}">
      <dgm:prSet phldrT="[نص]"/>
      <dgm:spPr/>
      <dgm:t>
        <a:bodyPr/>
        <a:lstStyle/>
        <a:p>
          <a:pPr rtl="1"/>
          <a:r>
            <a:rPr lang="ar-IQ" dirty="0" smtClean="0"/>
            <a:t>تمهيد في تعريف </a:t>
          </a:r>
          <a:r>
            <a:rPr lang="ar-IQ" dirty="0" err="1" smtClean="0"/>
            <a:t>واساس</a:t>
          </a:r>
          <a:r>
            <a:rPr lang="ar-IQ" dirty="0" smtClean="0"/>
            <a:t> سلطة القاضي التقديرية</a:t>
          </a:r>
          <a:endParaRPr lang="ar-IQ" dirty="0"/>
        </a:p>
      </dgm:t>
    </dgm:pt>
    <dgm:pt modelId="{99621BF1-1E7C-4FCF-B29A-B90B607970A8}" type="parTrans" cxnId="{1B95E9DE-6D81-4C45-B950-40682E24C806}">
      <dgm:prSet/>
      <dgm:spPr/>
      <dgm:t>
        <a:bodyPr/>
        <a:lstStyle/>
        <a:p>
          <a:pPr rtl="1"/>
          <a:endParaRPr lang="ar-IQ"/>
        </a:p>
      </dgm:t>
    </dgm:pt>
    <dgm:pt modelId="{7C0DCED3-FC9A-43AC-BB37-1353B1927722}" type="sibTrans" cxnId="{1B95E9DE-6D81-4C45-B950-40682E24C806}">
      <dgm:prSet/>
      <dgm:spPr/>
      <dgm:t>
        <a:bodyPr/>
        <a:lstStyle/>
        <a:p>
          <a:pPr rtl="1"/>
          <a:endParaRPr lang="ar-IQ"/>
        </a:p>
      </dgm:t>
    </dgm:pt>
    <dgm:pt modelId="{522106CE-5D50-4106-BE0D-90A6641BC4B0}">
      <dgm:prSet/>
      <dgm:spPr/>
      <dgm:t>
        <a:bodyPr/>
        <a:lstStyle/>
        <a:p>
          <a:pPr rtl="1"/>
          <a:r>
            <a:rPr lang="ar-IQ" dirty="0" smtClean="0"/>
            <a:t>المبحث </a:t>
          </a:r>
          <a:r>
            <a:rPr lang="ar-IQ" dirty="0" err="1" smtClean="0"/>
            <a:t>الاول </a:t>
          </a:r>
          <a:r>
            <a:rPr lang="ar-IQ" dirty="0" smtClean="0"/>
            <a:t>: الضوابط القانونية العامة لسلطة القاضي </a:t>
          </a:r>
          <a:r>
            <a:rPr lang="ar-IQ" dirty="0" err="1" smtClean="0"/>
            <a:t>التقديرية .</a:t>
          </a:r>
          <a:endParaRPr lang="ar-IQ" dirty="0"/>
        </a:p>
      </dgm:t>
    </dgm:pt>
    <dgm:pt modelId="{B845C2A2-C208-41EE-BB2B-72734D079BA6}" type="parTrans" cxnId="{0418D763-89D3-4779-8982-CE3E010FB073}">
      <dgm:prSet/>
      <dgm:spPr/>
      <dgm:t>
        <a:bodyPr/>
        <a:lstStyle/>
        <a:p>
          <a:pPr rtl="1"/>
          <a:endParaRPr lang="ar-IQ"/>
        </a:p>
      </dgm:t>
    </dgm:pt>
    <dgm:pt modelId="{FA02CC6D-FB6B-4CF4-8F66-C54D413A1C0E}" type="sibTrans" cxnId="{0418D763-89D3-4779-8982-CE3E010FB073}">
      <dgm:prSet/>
      <dgm:spPr/>
      <dgm:t>
        <a:bodyPr/>
        <a:lstStyle/>
        <a:p>
          <a:pPr rtl="1"/>
          <a:endParaRPr lang="ar-IQ"/>
        </a:p>
      </dgm:t>
    </dgm:pt>
    <dgm:pt modelId="{6231C7F6-5CCC-4402-9E7D-4AA6C37DFED4}">
      <dgm:prSet/>
      <dgm:spPr/>
      <dgm:t>
        <a:bodyPr/>
        <a:lstStyle/>
        <a:p>
          <a:pPr rtl="1"/>
          <a:r>
            <a:rPr lang="ar-IQ" dirty="0" smtClean="0"/>
            <a:t>المبحث </a:t>
          </a:r>
          <a:r>
            <a:rPr lang="ar-IQ" dirty="0" err="1" smtClean="0"/>
            <a:t>الثاني </a:t>
          </a:r>
          <a:r>
            <a:rPr lang="ar-IQ" dirty="0" smtClean="0"/>
            <a:t>: الضوابط القانونية الخاصة لسلطة القاضي التقديرية في نطاق الرابطة </a:t>
          </a:r>
          <a:r>
            <a:rPr lang="ar-IQ" dirty="0" err="1" smtClean="0"/>
            <a:t>الزوجية .</a:t>
          </a:r>
          <a:endParaRPr lang="ar-IQ" dirty="0"/>
        </a:p>
      </dgm:t>
    </dgm:pt>
    <dgm:pt modelId="{3EB73C16-7936-41CE-BA18-E7408BF23BB5}" type="parTrans" cxnId="{6439CB95-EC2B-4423-9B53-C4BFA7EE249D}">
      <dgm:prSet/>
      <dgm:spPr/>
      <dgm:t>
        <a:bodyPr/>
        <a:lstStyle/>
        <a:p>
          <a:pPr rtl="1"/>
          <a:endParaRPr lang="ar-IQ"/>
        </a:p>
      </dgm:t>
    </dgm:pt>
    <dgm:pt modelId="{D8D545D3-8684-4CD2-827C-6DD1DDC2B5AF}" type="sibTrans" cxnId="{6439CB95-EC2B-4423-9B53-C4BFA7EE249D}">
      <dgm:prSet/>
      <dgm:spPr/>
      <dgm:t>
        <a:bodyPr/>
        <a:lstStyle/>
        <a:p>
          <a:pPr rtl="1"/>
          <a:endParaRPr lang="ar-IQ"/>
        </a:p>
      </dgm:t>
    </dgm:pt>
    <dgm:pt modelId="{C8DA8F4C-665D-4BBE-9679-CC13BE1E8AD3}" type="pres">
      <dgm:prSet presAssocID="{7FCE27C0-040D-4EA0-84F0-F75F0948EF2D}" presName="hierChild1" presStyleCnt="0">
        <dgm:presLayoutVars>
          <dgm:chPref val="1"/>
          <dgm:dir/>
          <dgm:animOne val="branch"/>
          <dgm:animLvl val="lvl"/>
          <dgm:resizeHandles/>
        </dgm:presLayoutVars>
      </dgm:prSet>
      <dgm:spPr/>
      <dgm:t>
        <a:bodyPr/>
        <a:lstStyle/>
        <a:p>
          <a:pPr rtl="1"/>
          <a:endParaRPr lang="ar-IQ"/>
        </a:p>
      </dgm:t>
    </dgm:pt>
    <dgm:pt modelId="{FD86F48E-6394-47FC-BEA4-23D0041FE52C}" type="pres">
      <dgm:prSet presAssocID="{E4F3FEE3-85BD-48F6-86FA-FB3EADC5A642}" presName="hierRoot1" presStyleCnt="0"/>
      <dgm:spPr/>
    </dgm:pt>
    <dgm:pt modelId="{581C83FA-EF4C-4E23-B614-71B0F258E2EC}" type="pres">
      <dgm:prSet presAssocID="{E4F3FEE3-85BD-48F6-86FA-FB3EADC5A642}" presName="composite" presStyleCnt="0"/>
      <dgm:spPr/>
    </dgm:pt>
    <dgm:pt modelId="{19D41E00-9A30-425B-A98D-008291CF7062}" type="pres">
      <dgm:prSet presAssocID="{E4F3FEE3-85BD-48F6-86FA-FB3EADC5A642}" presName="background" presStyleLbl="node0" presStyleIdx="0" presStyleCnt="1"/>
      <dgm:spPr/>
    </dgm:pt>
    <dgm:pt modelId="{685ABE66-0A2C-4CA8-B55E-65629ED8FCE7}" type="pres">
      <dgm:prSet presAssocID="{E4F3FEE3-85BD-48F6-86FA-FB3EADC5A642}" presName="text" presStyleLbl="fgAcc0" presStyleIdx="0" presStyleCnt="1" custScaleX="174051">
        <dgm:presLayoutVars>
          <dgm:chPref val="3"/>
        </dgm:presLayoutVars>
      </dgm:prSet>
      <dgm:spPr/>
      <dgm:t>
        <a:bodyPr/>
        <a:lstStyle/>
        <a:p>
          <a:pPr rtl="1"/>
          <a:endParaRPr lang="ar-IQ"/>
        </a:p>
      </dgm:t>
    </dgm:pt>
    <dgm:pt modelId="{394ED898-0E8E-4119-92E5-AB0C00C2B2A8}" type="pres">
      <dgm:prSet presAssocID="{E4F3FEE3-85BD-48F6-86FA-FB3EADC5A642}" presName="hierChild2" presStyleCnt="0"/>
      <dgm:spPr/>
    </dgm:pt>
    <dgm:pt modelId="{E5149BE5-12CC-446E-8C81-9C08A4C6DBF1}" type="pres">
      <dgm:prSet presAssocID="{3EB73C16-7936-41CE-BA18-E7408BF23BB5}" presName="Name10" presStyleLbl="parChTrans1D2" presStyleIdx="0" presStyleCnt="2"/>
      <dgm:spPr/>
      <dgm:t>
        <a:bodyPr/>
        <a:lstStyle/>
        <a:p>
          <a:pPr rtl="1"/>
          <a:endParaRPr lang="ar-IQ"/>
        </a:p>
      </dgm:t>
    </dgm:pt>
    <dgm:pt modelId="{E756A4FC-89C4-4352-81F9-A3DE35194110}" type="pres">
      <dgm:prSet presAssocID="{6231C7F6-5CCC-4402-9E7D-4AA6C37DFED4}" presName="hierRoot2" presStyleCnt="0"/>
      <dgm:spPr/>
    </dgm:pt>
    <dgm:pt modelId="{9926089E-D93A-463A-B294-5B1D976AB339}" type="pres">
      <dgm:prSet presAssocID="{6231C7F6-5CCC-4402-9E7D-4AA6C37DFED4}" presName="composite2" presStyleCnt="0"/>
      <dgm:spPr/>
    </dgm:pt>
    <dgm:pt modelId="{2EE20B52-F064-4CCE-889B-5EBFCDA3C07B}" type="pres">
      <dgm:prSet presAssocID="{6231C7F6-5CCC-4402-9E7D-4AA6C37DFED4}" presName="background2" presStyleLbl="node2" presStyleIdx="0" presStyleCnt="2"/>
      <dgm:spPr/>
    </dgm:pt>
    <dgm:pt modelId="{04960EC8-D2CE-496F-B826-22AD32A6AAB2}" type="pres">
      <dgm:prSet presAssocID="{6231C7F6-5CCC-4402-9E7D-4AA6C37DFED4}" presName="text2" presStyleLbl="fgAcc2" presStyleIdx="0" presStyleCnt="2" custScaleX="253211">
        <dgm:presLayoutVars>
          <dgm:chPref val="3"/>
        </dgm:presLayoutVars>
      </dgm:prSet>
      <dgm:spPr/>
      <dgm:t>
        <a:bodyPr/>
        <a:lstStyle/>
        <a:p>
          <a:pPr rtl="1"/>
          <a:endParaRPr lang="ar-IQ"/>
        </a:p>
      </dgm:t>
    </dgm:pt>
    <dgm:pt modelId="{4035200A-516D-4CB5-81CB-E55F9FF5F1A8}" type="pres">
      <dgm:prSet presAssocID="{6231C7F6-5CCC-4402-9E7D-4AA6C37DFED4}" presName="hierChild3" presStyleCnt="0"/>
      <dgm:spPr/>
    </dgm:pt>
    <dgm:pt modelId="{D56FBD93-B902-4A3E-860A-EE5F1614EC3A}" type="pres">
      <dgm:prSet presAssocID="{B845C2A2-C208-41EE-BB2B-72734D079BA6}" presName="Name10" presStyleLbl="parChTrans1D2" presStyleIdx="1" presStyleCnt="2"/>
      <dgm:spPr/>
      <dgm:t>
        <a:bodyPr/>
        <a:lstStyle/>
        <a:p>
          <a:pPr rtl="1"/>
          <a:endParaRPr lang="ar-IQ"/>
        </a:p>
      </dgm:t>
    </dgm:pt>
    <dgm:pt modelId="{849E8D46-CB25-467A-8D30-8E470F23B2C9}" type="pres">
      <dgm:prSet presAssocID="{522106CE-5D50-4106-BE0D-90A6641BC4B0}" presName="hierRoot2" presStyleCnt="0"/>
      <dgm:spPr/>
    </dgm:pt>
    <dgm:pt modelId="{E45745EF-23D1-401C-9CAA-91AABEE1AD48}" type="pres">
      <dgm:prSet presAssocID="{522106CE-5D50-4106-BE0D-90A6641BC4B0}" presName="composite2" presStyleCnt="0"/>
      <dgm:spPr/>
    </dgm:pt>
    <dgm:pt modelId="{25108679-D30F-4DE7-8CC7-EFE1A77F0A44}" type="pres">
      <dgm:prSet presAssocID="{522106CE-5D50-4106-BE0D-90A6641BC4B0}" presName="background2" presStyleLbl="node2" presStyleIdx="1" presStyleCnt="2"/>
      <dgm:spPr/>
    </dgm:pt>
    <dgm:pt modelId="{E6A74895-DC9A-4695-A23F-96A91B3D2FF3}" type="pres">
      <dgm:prSet presAssocID="{522106CE-5D50-4106-BE0D-90A6641BC4B0}" presName="text2" presStyleLbl="fgAcc2" presStyleIdx="1" presStyleCnt="2" custScaleX="235929">
        <dgm:presLayoutVars>
          <dgm:chPref val="3"/>
        </dgm:presLayoutVars>
      </dgm:prSet>
      <dgm:spPr/>
      <dgm:t>
        <a:bodyPr/>
        <a:lstStyle/>
        <a:p>
          <a:pPr rtl="1"/>
          <a:endParaRPr lang="ar-IQ"/>
        </a:p>
      </dgm:t>
    </dgm:pt>
    <dgm:pt modelId="{54169C3F-5FB0-4C71-A34D-A2C3881E1344}" type="pres">
      <dgm:prSet presAssocID="{522106CE-5D50-4106-BE0D-90A6641BC4B0}" presName="hierChild3" presStyleCnt="0"/>
      <dgm:spPr/>
    </dgm:pt>
  </dgm:ptLst>
  <dgm:cxnLst>
    <dgm:cxn modelId="{CFE2C3B8-4A8D-4F20-A2BF-ABBEAEB276F7}" type="presOf" srcId="{B845C2A2-C208-41EE-BB2B-72734D079BA6}" destId="{D56FBD93-B902-4A3E-860A-EE5F1614EC3A}" srcOrd="0" destOrd="0" presId="urn:microsoft.com/office/officeart/2005/8/layout/hierarchy1"/>
    <dgm:cxn modelId="{1B95E9DE-6D81-4C45-B950-40682E24C806}" srcId="{7FCE27C0-040D-4EA0-84F0-F75F0948EF2D}" destId="{E4F3FEE3-85BD-48F6-86FA-FB3EADC5A642}" srcOrd="0" destOrd="0" parTransId="{99621BF1-1E7C-4FCF-B29A-B90B607970A8}" sibTransId="{7C0DCED3-FC9A-43AC-BB37-1353B1927722}"/>
    <dgm:cxn modelId="{6439CB95-EC2B-4423-9B53-C4BFA7EE249D}" srcId="{E4F3FEE3-85BD-48F6-86FA-FB3EADC5A642}" destId="{6231C7F6-5CCC-4402-9E7D-4AA6C37DFED4}" srcOrd="0" destOrd="0" parTransId="{3EB73C16-7936-41CE-BA18-E7408BF23BB5}" sibTransId="{D8D545D3-8684-4CD2-827C-6DD1DDC2B5AF}"/>
    <dgm:cxn modelId="{FC4DF7A3-FCE6-4640-BD74-4D83D8A3C271}" type="presOf" srcId="{522106CE-5D50-4106-BE0D-90A6641BC4B0}" destId="{E6A74895-DC9A-4695-A23F-96A91B3D2FF3}" srcOrd="0" destOrd="0" presId="urn:microsoft.com/office/officeart/2005/8/layout/hierarchy1"/>
    <dgm:cxn modelId="{103DB58C-CF1D-4D81-8C27-B3253ED84291}" type="presOf" srcId="{6231C7F6-5CCC-4402-9E7D-4AA6C37DFED4}" destId="{04960EC8-D2CE-496F-B826-22AD32A6AAB2}" srcOrd="0" destOrd="0" presId="urn:microsoft.com/office/officeart/2005/8/layout/hierarchy1"/>
    <dgm:cxn modelId="{478B39A3-D8A3-448E-B7E2-CDE5AFC31E46}" type="presOf" srcId="{E4F3FEE3-85BD-48F6-86FA-FB3EADC5A642}" destId="{685ABE66-0A2C-4CA8-B55E-65629ED8FCE7}" srcOrd="0" destOrd="0" presId="urn:microsoft.com/office/officeart/2005/8/layout/hierarchy1"/>
    <dgm:cxn modelId="{0FAE95D5-3001-4BDF-81E3-B0C9E40CE26E}" type="presOf" srcId="{7FCE27C0-040D-4EA0-84F0-F75F0948EF2D}" destId="{C8DA8F4C-665D-4BBE-9679-CC13BE1E8AD3}" srcOrd="0" destOrd="0" presId="urn:microsoft.com/office/officeart/2005/8/layout/hierarchy1"/>
    <dgm:cxn modelId="{0418D763-89D3-4779-8982-CE3E010FB073}" srcId="{E4F3FEE3-85BD-48F6-86FA-FB3EADC5A642}" destId="{522106CE-5D50-4106-BE0D-90A6641BC4B0}" srcOrd="1" destOrd="0" parTransId="{B845C2A2-C208-41EE-BB2B-72734D079BA6}" sibTransId="{FA02CC6D-FB6B-4CF4-8F66-C54D413A1C0E}"/>
    <dgm:cxn modelId="{2B6DF073-A07D-4307-A69D-1CF1076C3AD6}" type="presOf" srcId="{3EB73C16-7936-41CE-BA18-E7408BF23BB5}" destId="{E5149BE5-12CC-446E-8C81-9C08A4C6DBF1}" srcOrd="0" destOrd="0" presId="urn:microsoft.com/office/officeart/2005/8/layout/hierarchy1"/>
    <dgm:cxn modelId="{203BB0C4-2A9A-4167-A6AA-3F6AB7F73108}" type="presParOf" srcId="{C8DA8F4C-665D-4BBE-9679-CC13BE1E8AD3}" destId="{FD86F48E-6394-47FC-BEA4-23D0041FE52C}" srcOrd="0" destOrd="0" presId="urn:microsoft.com/office/officeart/2005/8/layout/hierarchy1"/>
    <dgm:cxn modelId="{36EB90DD-F03D-4163-8E76-27A44135BCC5}" type="presParOf" srcId="{FD86F48E-6394-47FC-BEA4-23D0041FE52C}" destId="{581C83FA-EF4C-4E23-B614-71B0F258E2EC}" srcOrd="0" destOrd="0" presId="urn:microsoft.com/office/officeart/2005/8/layout/hierarchy1"/>
    <dgm:cxn modelId="{710F32B4-052F-4706-B68B-25D8AB45C605}" type="presParOf" srcId="{581C83FA-EF4C-4E23-B614-71B0F258E2EC}" destId="{19D41E00-9A30-425B-A98D-008291CF7062}" srcOrd="0" destOrd="0" presId="urn:microsoft.com/office/officeart/2005/8/layout/hierarchy1"/>
    <dgm:cxn modelId="{1C6D073B-268C-47C2-8736-BC96F747FE1D}" type="presParOf" srcId="{581C83FA-EF4C-4E23-B614-71B0F258E2EC}" destId="{685ABE66-0A2C-4CA8-B55E-65629ED8FCE7}" srcOrd="1" destOrd="0" presId="urn:microsoft.com/office/officeart/2005/8/layout/hierarchy1"/>
    <dgm:cxn modelId="{0BD05AAF-B89C-4FE5-BA3D-16E18D425648}" type="presParOf" srcId="{FD86F48E-6394-47FC-BEA4-23D0041FE52C}" destId="{394ED898-0E8E-4119-92E5-AB0C00C2B2A8}" srcOrd="1" destOrd="0" presId="urn:microsoft.com/office/officeart/2005/8/layout/hierarchy1"/>
    <dgm:cxn modelId="{1B27085A-F465-4461-9B5E-12C489685660}" type="presParOf" srcId="{394ED898-0E8E-4119-92E5-AB0C00C2B2A8}" destId="{E5149BE5-12CC-446E-8C81-9C08A4C6DBF1}" srcOrd="0" destOrd="0" presId="urn:microsoft.com/office/officeart/2005/8/layout/hierarchy1"/>
    <dgm:cxn modelId="{89781947-FC26-44E2-A0C5-965C44AD0416}" type="presParOf" srcId="{394ED898-0E8E-4119-92E5-AB0C00C2B2A8}" destId="{E756A4FC-89C4-4352-81F9-A3DE35194110}" srcOrd="1" destOrd="0" presId="urn:microsoft.com/office/officeart/2005/8/layout/hierarchy1"/>
    <dgm:cxn modelId="{72A9A00D-ACA8-42FB-A873-491B8EC650E5}" type="presParOf" srcId="{E756A4FC-89C4-4352-81F9-A3DE35194110}" destId="{9926089E-D93A-463A-B294-5B1D976AB339}" srcOrd="0" destOrd="0" presId="urn:microsoft.com/office/officeart/2005/8/layout/hierarchy1"/>
    <dgm:cxn modelId="{1BF5428C-8F16-4072-AA9A-C0C08F3E093F}" type="presParOf" srcId="{9926089E-D93A-463A-B294-5B1D976AB339}" destId="{2EE20B52-F064-4CCE-889B-5EBFCDA3C07B}" srcOrd="0" destOrd="0" presId="urn:microsoft.com/office/officeart/2005/8/layout/hierarchy1"/>
    <dgm:cxn modelId="{7E2D2983-68AE-4D85-8F65-DD7A67C8EA93}" type="presParOf" srcId="{9926089E-D93A-463A-B294-5B1D976AB339}" destId="{04960EC8-D2CE-496F-B826-22AD32A6AAB2}" srcOrd="1" destOrd="0" presId="urn:microsoft.com/office/officeart/2005/8/layout/hierarchy1"/>
    <dgm:cxn modelId="{E6F85B75-C668-4FD5-A083-EEDA8465A9DA}" type="presParOf" srcId="{E756A4FC-89C4-4352-81F9-A3DE35194110}" destId="{4035200A-516D-4CB5-81CB-E55F9FF5F1A8}" srcOrd="1" destOrd="0" presId="urn:microsoft.com/office/officeart/2005/8/layout/hierarchy1"/>
    <dgm:cxn modelId="{6AC14F13-7D1E-4E01-8F29-2B1BA456345D}" type="presParOf" srcId="{394ED898-0E8E-4119-92E5-AB0C00C2B2A8}" destId="{D56FBD93-B902-4A3E-860A-EE5F1614EC3A}" srcOrd="2" destOrd="0" presId="urn:microsoft.com/office/officeart/2005/8/layout/hierarchy1"/>
    <dgm:cxn modelId="{6EF74486-B8B3-426F-A8AA-F433B10F47E5}" type="presParOf" srcId="{394ED898-0E8E-4119-92E5-AB0C00C2B2A8}" destId="{849E8D46-CB25-467A-8D30-8E470F23B2C9}" srcOrd="3" destOrd="0" presId="urn:microsoft.com/office/officeart/2005/8/layout/hierarchy1"/>
    <dgm:cxn modelId="{E58B6FAD-FB91-472E-B04F-9FF244B1A604}" type="presParOf" srcId="{849E8D46-CB25-467A-8D30-8E470F23B2C9}" destId="{E45745EF-23D1-401C-9CAA-91AABEE1AD48}" srcOrd="0" destOrd="0" presId="urn:microsoft.com/office/officeart/2005/8/layout/hierarchy1"/>
    <dgm:cxn modelId="{73348B87-60A3-4CCC-909D-4CC09142B72F}" type="presParOf" srcId="{E45745EF-23D1-401C-9CAA-91AABEE1AD48}" destId="{25108679-D30F-4DE7-8CC7-EFE1A77F0A44}" srcOrd="0" destOrd="0" presId="urn:microsoft.com/office/officeart/2005/8/layout/hierarchy1"/>
    <dgm:cxn modelId="{EC6D0203-DEC2-471C-866C-6980B28FE07C}" type="presParOf" srcId="{E45745EF-23D1-401C-9CAA-91AABEE1AD48}" destId="{E6A74895-DC9A-4695-A23F-96A91B3D2FF3}" srcOrd="1" destOrd="0" presId="urn:microsoft.com/office/officeart/2005/8/layout/hierarchy1"/>
    <dgm:cxn modelId="{26CF52EA-D218-445D-8BA9-0F6001443D8F}" type="presParOf" srcId="{849E8D46-CB25-467A-8D30-8E470F23B2C9}" destId="{54169C3F-5FB0-4C71-A34D-A2C3881E1344}"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4000A7-2D46-47DE-9BB4-2E2DB3E40266}"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pPr rtl="1"/>
          <a:endParaRPr lang="ar-IQ"/>
        </a:p>
      </dgm:t>
    </dgm:pt>
    <dgm:pt modelId="{E9886CEF-AE76-4196-9978-D04B4CBD680C}">
      <dgm:prSet phldrT="[نص]"/>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IQ" dirty="0" smtClean="0"/>
            <a:t>اساسيات اعمال سلطة القاضي التقديرية</a:t>
          </a:r>
        </a:p>
        <a:p>
          <a:pPr defTabSz="2000250" rtl="1">
            <a:lnSpc>
              <a:spcPct val="90000"/>
            </a:lnSpc>
            <a:spcBef>
              <a:spcPct val="0"/>
            </a:spcBef>
            <a:spcAft>
              <a:spcPct val="35000"/>
            </a:spcAft>
          </a:pPr>
          <a:endParaRPr lang="ar-IQ" dirty="0"/>
        </a:p>
      </dgm:t>
    </dgm:pt>
    <dgm:pt modelId="{92A64C15-98A8-439B-B1C6-F82F2479978D}" type="parTrans" cxnId="{88BFC8E4-5B7D-4C7A-960F-7A7D538E9C11}">
      <dgm:prSet/>
      <dgm:spPr/>
      <dgm:t>
        <a:bodyPr/>
        <a:lstStyle/>
        <a:p>
          <a:pPr rtl="1"/>
          <a:endParaRPr lang="ar-IQ"/>
        </a:p>
      </dgm:t>
    </dgm:pt>
    <dgm:pt modelId="{ABE59780-7F51-4A74-B338-4C303D58BE5B}" type="sibTrans" cxnId="{88BFC8E4-5B7D-4C7A-960F-7A7D538E9C11}">
      <dgm:prSet/>
      <dgm:spPr/>
      <dgm:t>
        <a:bodyPr/>
        <a:lstStyle/>
        <a:p>
          <a:pPr rtl="1"/>
          <a:endParaRPr lang="ar-IQ"/>
        </a:p>
      </dgm:t>
    </dgm:pt>
    <dgm:pt modelId="{109D4C2C-8EE3-476F-AEBA-A912EC9E98E2}">
      <dgm:prSet phldrT="[نص]"/>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SA" dirty="0" smtClean="0"/>
            <a:t>يبقى دائما استنتاج القاضي مبني على الاحتمال ولذا يلزم بأخذ الحيطة والحذر</a:t>
          </a:r>
          <a:r>
            <a:rPr lang="ar-IQ" dirty="0" smtClean="0"/>
            <a:t> كونه</a:t>
          </a:r>
          <a:r>
            <a:rPr lang="ar-SA" dirty="0" smtClean="0"/>
            <a:t> يكون أمام أمرين</a:t>
          </a:r>
          <a:endParaRPr lang="ar-IQ" dirty="0" smtClean="0"/>
        </a:p>
        <a:p>
          <a:pPr defTabSz="711200" rtl="1">
            <a:lnSpc>
              <a:spcPct val="90000"/>
            </a:lnSpc>
            <a:spcBef>
              <a:spcPct val="0"/>
            </a:spcBef>
            <a:spcAft>
              <a:spcPct val="35000"/>
            </a:spcAft>
          </a:pPr>
          <a:endParaRPr lang="ar-IQ" dirty="0"/>
        </a:p>
      </dgm:t>
    </dgm:pt>
    <dgm:pt modelId="{3832F7B4-BD4E-4405-A294-E52B200475EB}" type="parTrans" cxnId="{B286BF19-CC76-42F0-9146-A7E4DADDB893}">
      <dgm:prSet/>
      <dgm:spPr/>
      <dgm:t>
        <a:bodyPr/>
        <a:lstStyle/>
        <a:p>
          <a:pPr rtl="1"/>
          <a:endParaRPr lang="ar-IQ"/>
        </a:p>
      </dgm:t>
    </dgm:pt>
    <dgm:pt modelId="{DC84198C-692D-4541-94CE-951BEA2215F9}" type="sibTrans" cxnId="{B286BF19-CC76-42F0-9146-A7E4DADDB893}">
      <dgm:prSet/>
      <dgm:spPr/>
      <dgm:t>
        <a:bodyPr/>
        <a:lstStyle/>
        <a:p>
          <a:pPr rtl="1"/>
          <a:endParaRPr lang="ar-IQ"/>
        </a:p>
      </dgm:t>
    </dgm:pt>
    <dgm:pt modelId="{B3F3765B-A49E-4943-B523-D3ABBC00DCCE}">
      <dgm:prSet/>
      <dgm:spPr/>
      <dgm:t>
        <a:bodyPr/>
        <a:lstStyle/>
        <a:p>
          <a:pPr rtl="1"/>
          <a:r>
            <a:rPr lang="ar-IQ" smtClean="0"/>
            <a:t>عمل القاضي هو عمل ايجابي لا يقتصر على التطبيق الاعمى للنص القانوني . </a:t>
          </a:r>
          <a:endParaRPr lang="ar-IQ" dirty="0" smtClean="0"/>
        </a:p>
      </dgm:t>
    </dgm:pt>
    <dgm:pt modelId="{77494B0D-CFFD-4F90-A6CC-99B6D9B3B29C}" type="parTrans" cxnId="{C4000756-935B-4A7F-A01F-0F9BC2604211}">
      <dgm:prSet/>
      <dgm:spPr/>
      <dgm:t>
        <a:bodyPr/>
        <a:lstStyle/>
        <a:p>
          <a:pPr rtl="1"/>
          <a:endParaRPr lang="ar-IQ"/>
        </a:p>
      </dgm:t>
    </dgm:pt>
    <dgm:pt modelId="{96ACBA4E-50A3-44BF-9639-7A01ACC531A5}" type="sibTrans" cxnId="{C4000756-935B-4A7F-A01F-0F9BC2604211}">
      <dgm:prSet/>
      <dgm:spPr/>
      <dgm:t>
        <a:bodyPr/>
        <a:lstStyle/>
        <a:p>
          <a:pPr rtl="1"/>
          <a:endParaRPr lang="ar-IQ"/>
        </a:p>
      </dgm:t>
    </dgm:pt>
    <dgm:pt modelId="{88B88A58-1E84-456A-95A5-2471B0D77614}">
      <dgm:prSet/>
      <dgm:spPr/>
      <dgm:t>
        <a:bodyPr/>
        <a:lstStyle/>
        <a:p>
          <a:pPr rtl="1"/>
          <a:r>
            <a:rPr lang="ar-IQ" dirty="0" smtClean="0"/>
            <a:t>القاضي لدى ممارسته لعمله ينفرد بضميره فقط </a:t>
          </a:r>
          <a:r>
            <a:rPr lang="ar-IQ" dirty="0" err="1" smtClean="0"/>
            <a:t>وي</a:t>
          </a:r>
          <a:r>
            <a:rPr lang="ar-SA" dirty="0" smtClean="0"/>
            <a:t>بذل مجهود</a:t>
          </a:r>
          <a:r>
            <a:rPr lang="ar-IQ" dirty="0" smtClean="0"/>
            <a:t>ا</a:t>
          </a:r>
          <a:r>
            <a:rPr lang="ar-SA" dirty="0" smtClean="0"/>
            <a:t> فكري</a:t>
          </a:r>
          <a:r>
            <a:rPr lang="ar-IQ" dirty="0" smtClean="0"/>
            <a:t>ا</a:t>
          </a:r>
          <a:r>
            <a:rPr lang="ar-SA" dirty="0" smtClean="0"/>
            <a:t> في تكوين الاعتقاد والاقتناع </a:t>
          </a:r>
          <a:r>
            <a:rPr lang="ar-IQ" dirty="0" smtClean="0"/>
            <a:t> </a:t>
          </a:r>
          <a:r>
            <a:rPr lang="ar-IQ" dirty="0" err="1" smtClean="0"/>
            <a:t>.</a:t>
          </a:r>
          <a:endParaRPr lang="ar-IQ" dirty="0" smtClean="0"/>
        </a:p>
      </dgm:t>
    </dgm:pt>
    <dgm:pt modelId="{5191A2FF-EDEE-47F9-874A-36969EF5952C}" type="parTrans" cxnId="{F7F48DFD-DE70-4FA0-8B66-3BD63F326F58}">
      <dgm:prSet/>
      <dgm:spPr/>
      <dgm:t>
        <a:bodyPr/>
        <a:lstStyle/>
        <a:p>
          <a:pPr rtl="1"/>
          <a:endParaRPr lang="ar-IQ"/>
        </a:p>
      </dgm:t>
    </dgm:pt>
    <dgm:pt modelId="{621A0E33-375A-484D-8B03-648C5489BD8F}" type="sibTrans" cxnId="{F7F48DFD-DE70-4FA0-8B66-3BD63F326F58}">
      <dgm:prSet/>
      <dgm:spPr/>
      <dgm:t>
        <a:bodyPr/>
        <a:lstStyle/>
        <a:p>
          <a:pPr rtl="1"/>
          <a:endParaRPr lang="ar-IQ"/>
        </a:p>
      </dgm:t>
    </dgm:pt>
    <dgm:pt modelId="{F0AE21D6-7ADF-49C8-B119-25BC6D1ED6EB}">
      <dgm:prSet/>
      <dgm:spPr/>
      <dgm:t>
        <a:bodyPr/>
        <a:lstStyle/>
        <a:p>
          <a:pPr rtl="1"/>
          <a:r>
            <a:rPr lang="ar-IQ" dirty="0" smtClean="0"/>
            <a:t>يعتمد </a:t>
          </a:r>
          <a:r>
            <a:rPr lang="ar-SA" dirty="0" smtClean="0"/>
            <a:t>على خبرته في المجال </a:t>
          </a:r>
          <a:r>
            <a:rPr lang="ar-IQ" dirty="0" smtClean="0"/>
            <a:t>القضائي </a:t>
          </a:r>
          <a:r>
            <a:rPr lang="ar-SA" dirty="0" smtClean="0"/>
            <a:t>وذكائه </a:t>
          </a:r>
          <a:r>
            <a:rPr lang="ar-IQ" dirty="0" err="1" smtClean="0"/>
            <a:t>.</a:t>
          </a:r>
          <a:endParaRPr lang="ar-IQ" dirty="0" smtClean="0"/>
        </a:p>
      </dgm:t>
    </dgm:pt>
    <dgm:pt modelId="{074DF516-40C4-4218-ABE3-6B35B84C3FB6}" type="parTrans" cxnId="{41C14E7F-DF90-435E-A82A-5FCB49CDE22D}">
      <dgm:prSet/>
      <dgm:spPr/>
      <dgm:t>
        <a:bodyPr/>
        <a:lstStyle/>
        <a:p>
          <a:pPr rtl="1"/>
          <a:endParaRPr lang="ar-IQ"/>
        </a:p>
      </dgm:t>
    </dgm:pt>
    <dgm:pt modelId="{6FB3CBC3-2CC8-42DF-90A7-CEF434E8FC0D}" type="sibTrans" cxnId="{41C14E7F-DF90-435E-A82A-5FCB49CDE22D}">
      <dgm:prSet/>
      <dgm:spPr/>
      <dgm:t>
        <a:bodyPr/>
        <a:lstStyle/>
        <a:p>
          <a:pPr rtl="1"/>
          <a:endParaRPr lang="ar-IQ"/>
        </a:p>
      </dgm:t>
    </dgm:pt>
    <dgm:pt modelId="{3A1947DE-7E9C-4055-86A6-B58B03531196}">
      <dgm:prSet/>
      <dgm:spPr/>
      <dgm:t>
        <a:bodyPr/>
        <a:lstStyle/>
        <a:p>
          <a:pPr rtl="1"/>
          <a:r>
            <a:rPr lang="ar-SA" smtClean="0"/>
            <a:t>الأول </a:t>
          </a:r>
          <a:r>
            <a:rPr lang="ar-IQ" smtClean="0"/>
            <a:t>: </a:t>
          </a:r>
          <a:r>
            <a:rPr lang="ar-SA" smtClean="0"/>
            <a:t>هو الفرض الذي يتمثل بادعاءات الخصوم </a:t>
          </a:r>
          <a:endParaRPr lang="ar-IQ"/>
        </a:p>
      </dgm:t>
    </dgm:pt>
    <dgm:pt modelId="{C56451C8-516F-4707-B9A9-258428E1B709}" type="parTrans" cxnId="{439A817F-D2CC-4ACF-95F4-7C06ABD6D636}">
      <dgm:prSet/>
      <dgm:spPr/>
      <dgm:t>
        <a:bodyPr/>
        <a:lstStyle/>
        <a:p>
          <a:pPr rtl="1"/>
          <a:endParaRPr lang="ar-IQ"/>
        </a:p>
      </dgm:t>
    </dgm:pt>
    <dgm:pt modelId="{2ABA9D03-047D-4361-BA68-ECFCDDC52BBE}" type="sibTrans" cxnId="{439A817F-D2CC-4ACF-95F4-7C06ABD6D636}">
      <dgm:prSet/>
      <dgm:spPr/>
      <dgm:t>
        <a:bodyPr/>
        <a:lstStyle/>
        <a:p>
          <a:pPr rtl="1"/>
          <a:endParaRPr lang="ar-IQ"/>
        </a:p>
      </dgm:t>
    </dgm:pt>
    <dgm:pt modelId="{C3B576ED-02C2-4BA7-AE7B-8E0D80F3F09B}">
      <dgm:prSet/>
      <dgm:spPr/>
      <dgm:t>
        <a:bodyPr/>
        <a:lstStyle/>
        <a:p>
          <a:pPr rtl="1"/>
          <a:r>
            <a:rPr lang="ar-IQ" smtClean="0"/>
            <a:t>الثاني : </a:t>
          </a:r>
          <a:r>
            <a:rPr lang="ar-SA" smtClean="0"/>
            <a:t>هو الحكم الذي تنظمه القاعدة القانونية </a:t>
          </a:r>
          <a:endParaRPr lang="ar-IQ"/>
        </a:p>
      </dgm:t>
    </dgm:pt>
    <dgm:pt modelId="{D9C209FA-B4F3-4DD8-9D35-9C3965E1847B}" type="parTrans" cxnId="{006AA5B5-E586-4E66-8C25-4BC682BF2DC2}">
      <dgm:prSet/>
      <dgm:spPr/>
      <dgm:t>
        <a:bodyPr/>
        <a:lstStyle/>
        <a:p>
          <a:pPr rtl="1"/>
          <a:endParaRPr lang="ar-IQ"/>
        </a:p>
      </dgm:t>
    </dgm:pt>
    <dgm:pt modelId="{F110E201-1421-4313-90AA-CFF5B5123564}" type="sibTrans" cxnId="{006AA5B5-E586-4E66-8C25-4BC682BF2DC2}">
      <dgm:prSet/>
      <dgm:spPr/>
      <dgm:t>
        <a:bodyPr/>
        <a:lstStyle/>
        <a:p>
          <a:pPr rtl="1"/>
          <a:endParaRPr lang="ar-IQ"/>
        </a:p>
      </dgm:t>
    </dgm:pt>
    <dgm:pt modelId="{ECDE1088-4A9A-4A22-B044-BDFF897D1594}" type="pres">
      <dgm:prSet presAssocID="{1D4000A7-2D46-47DE-9BB4-2E2DB3E40266}" presName="Name0" presStyleCnt="0">
        <dgm:presLayoutVars>
          <dgm:chPref val="1"/>
          <dgm:dir/>
          <dgm:animOne val="branch"/>
          <dgm:animLvl val="lvl"/>
          <dgm:resizeHandles/>
        </dgm:presLayoutVars>
      </dgm:prSet>
      <dgm:spPr/>
      <dgm:t>
        <a:bodyPr/>
        <a:lstStyle/>
        <a:p>
          <a:pPr rtl="1"/>
          <a:endParaRPr lang="ar-IQ"/>
        </a:p>
      </dgm:t>
    </dgm:pt>
    <dgm:pt modelId="{87CEDA36-A691-436D-A4A5-CAADF8369584}" type="pres">
      <dgm:prSet presAssocID="{E9886CEF-AE76-4196-9978-D04B4CBD680C}" presName="vertOne" presStyleCnt="0"/>
      <dgm:spPr/>
    </dgm:pt>
    <dgm:pt modelId="{EE241CCE-5BEA-4A78-89B1-95E28B468394}" type="pres">
      <dgm:prSet presAssocID="{E9886CEF-AE76-4196-9978-D04B4CBD680C}" presName="txOne" presStyleLbl="node0" presStyleIdx="0" presStyleCnt="1">
        <dgm:presLayoutVars>
          <dgm:chPref val="3"/>
        </dgm:presLayoutVars>
      </dgm:prSet>
      <dgm:spPr/>
      <dgm:t>
        <a:bodyPr/>
        <a:lstStyle/>
        <a:p>
          <a:pPr rtl="1"/>
          <a:endParaRPr lang="ar-IQ"/>
        </a:p>
      </dgm:t>
    </dgm:pt>
    <dgm:pt modelId="{68F9F16E-8154-457D-9781-58EED9E0ECF7}" type="pres">
      <dgm:prSet presAssocID="{E9886CEF-AE76-4196-9978-D04B4CBD680C}" presName="parTransOne" presStyleCnt="0"/>
      <dgm:spPr/>
    </dgm:pt>
    <dgm:pt modelId="{1305662F-69A2-43B2-8C9D-FFFD0D3DFB6F}" type="pres">
      <dgm:prSet presAssocID="{E9886CEF-AE76-4196-9978-D04B4CBD680C}" presName="horzOne" presStyleCnt="0"/>
      <dgm:spPr/>
    </dgm:pt>
    <dgm:pt modelId="{F3F84223-A59E-4BF7-B308-E18DA910D5EB}" type="pres">
      <dgm:prSet presAssocID="{109D4C2C-8EE3-476F-AEBA-A912EC9E98E2}" presName="vertTwo" presStyleCnt="0"/>
      <dgm:spPr/>
    </dgm:pt>
    <dgm:pt modelId="{A96D15DA-FFB9-47C6-A800-FDA638A82A22}" type="pres">
      <dgm:prSet presAssocID="{109D4C2C-8EE3-476F-AEBA-A912EC9E98E2}" presName="txTwo" presStyleLbl="node2" presStyleIdx="0" presStyleCnt="4">
        <dgm:presLayoutVars>
          <dgm:chPref val="3"/>
        </dgm:presLayoutVars>
      </dgm:prSet>
      <dgm:spPr/>
      <dgm:t>
        <a:bodyPr/>
        <a:lstStyle/>
        <a:p>
          <a:pPr rtl="1"/>
          <a:endParaRPr lang="ar-IQ"/>
        </a:p>
      </dgm:t>
    </dgm:pt>
    <dgm:pt modelId="{33EB77B2-99E2-42C7-8C52-AA92C7C4F138}" type="pres">
      <dgm:prSet presAssocID="{109D4C2C-8EE3-476F-AEBA-A912EC9E98E2}" presName="parTransTwo" presStyleCnt="0"/>
      <dgm:spPr/>
    </dgm:pt>
    <dgm:pt modelId="{FB2A596B-49B2-404C-995C-986EF5209EEC}" type="pres">
      <dgm:prSet presAssocID="{109D4C2C-8EE3-476F-AEBA-A912EC9E98E2}" presName="horzTwo" presStyleCnt="0"/>
      <dgm:spPr/>
    </dgm:pt>
    <dgm:pt modelId="{8E6D055C-7F2A-4C2C-8576-2D8B791396A7}" type="pres">
      <dgm:prSet presAssocID="{C3B576ED-02C2-4BA7-AE7B-8E0D80F3F09B}" presName="vertThree" presStyleCnt="0"/>
      <dgm:spPr/>
    </dgm:pt>
    <dgm:pt modelId="{4D882BA2-7762-41CE-AF28-BCD3DE617135}" type="pres">
      <dgm:prSet presAssocID="{C3B576ED-02C2-4BA7-AE7B-8E0D80F3F09B}" presName="txThree" presStyleLbl="node3" presStyleIdx="0" presStyleCnt="2">
        <dgm:presLayoutVars>
          <dgm:chPref val="3"/>
        </dgm:presLayoutVars>
      </dgm:prSet>
      <dgm:spPr/>
      <dgm:t>
        <a:bodyPr/>
        <a:lstStyle/>
        <a:p>
          <a:pPr rtl="1"/>
          <a:endParaRPr lang="ar-IQ"/>
        </a:p>
      </dgm:t>
    </dgm:pt>
    <dgm:pt modelId="{5B7BE218-E890-4E13-89F9-7CA0DCCCBA7F}" type="pres">
      <dgm:prSet presAssocID="{C3B576ED-02C2-4BA7-AE7B-8E0D80F3F09B}" presName="horzThree" presStyleCnt="0"/>
      <dgm:spPr/>
    </dgm:pt>
    <dgm:pt modelId="{0537936E-DDB0-48A2-925D-978DCE4F97F9}" type="pres">
      <dgm:prSet presAssocID="{F110E201-1421-4313-90AA-CFF5B5123564}" presName="sibSpaceThree" presStyleCnt="0"/>
      <dgm:spPr/>
    </dgm:pt>
    <dgm:pt modelId="{BEF19A52-77E5-4B31-A051-77D800A5813B}" type="pres">
      <dgm:prSet presAssocID="{3A1947DE-7E9C-4055-86A6-B58B03531196}" presName="vertThree" presStyleCnt="0"/>
      <dgm:spPr/>
    </dgm:pt>
    <dgm:pt modelId="{DC19C115-AB8B-47DE-A817-F31B70A2B1A6}" type="pres">
      <dgm:prSet presAssocID="{3A1947DE-7E9C-4055-86A6-B58B03531196}" presName="txThree" presStyleLbl="node3" presStyleIdx="1" presStyleCnt="2">
        <dgm:presLayoutVars>
          <dgm:chPref val="3"/>
        </dgm:presLayoutVars>
      </dgm:prSet>
      <dgm:spPr/>
      <dgm:t>
        <a:bodyPr/>
        <a:lstStyle/>
        <a:p>
          <a:pPr rtl="1"/>
          <a:endParaRPr lang="ar-IQ"/>
        </a:p>
      </dgm:t>
    </dgm:pt>
    <dgm:pt modelId="{C515D0BB-A9DF-42B9-90C4-F811C87DB56E}" type="pres">
      <dgm:prSet presAssocID="{3A1947DE-7E9C-4055-86A6-B58B03531196}" presName="horzThree" presStyleCnt="0"/>
      <dgm:spPr/>
    </dgm:pt>
    <dgm:pt modelId="{35C76AA9-C34E-4C5C-8CAA-6841D0EBC55B}" type="pres">
      <dgm:prSet presAssocID="{DC84198C-692D-4541-94CE-951BEA2215F9}" presName="sibSpaceTwo" presStyleCnt="0"/>
      <dgm:spPr/>
    </dgm:pt>
    <dgm:pt modelId="{69444FC2-8E79-445E-8849-31047D653B6B}" type="pres">
      <dgm:prSet presAssocID="{F0AE21D6-7ADF-49C8-B119-25BC6D1ED6EB}" presName="vertTwo" presStyleCnt="0"/>
      <dgm:spPr/>
    </dgm:pt>
    <dgm:pt modelId="{09735CDA-F4B3-4215-9B96-8994C2CCE293}" type="pres">
      <dgm:prSet presAssocID="{F0AE21D6-7ADF-49C8-B119-25BC6D1ED6EB}" presName="txTwo" presStyleLbl="node2" presStyleIdx="1" presStyleCnt="4" custScaleY="206129">
        <dgm:presLayoutVars>
          <dgm:chPref val="3"/>
        </dgm:presLayoutVars>
      </dgm:prSet>
      <dgm:spPr/>
      <dgm:t>
        <a:bodyPr/>
        <a:lstStyle/>
        <a:p>
          <a:pPr rtl="1"/>
          <a:endParaRPr lang="ar-IQ"/>
        </a:p>
      </dgm:t>
    </dgm:pt>
    <dgm:pt modelId="{69E3CBCB-893A-423D-B071-AE7AE6CC5CB0}" type="pres">
      <dgm:prSet presAssocID="{F0AE21D6-7ADF-49C8-B119-25BC6D1ED6EB}" presName="horzTwo" presStyleCnt="0"/>
      <dgm:spPr/>
    </dgm:pt>
    <dgm:pt modelId="{D34208CF-2C8D-453D-9503-F94F51E9B23F}" type="pres">
      <dgm:prSet presAssocID="{6FB3CBC3-2CC8-42DF-90A7-CEF434E8FC0D}" presName="sibSpaceTwo" presStyleCnt="0"/>
      <dgm:spPr/>
    </dgm:pt>
    <dgm:pt modelId="{AC386EE7-C0B1-41DA-9C14-6B6CFC41A0A7}" type="pres">
      <dgm:prSet presAssocID="{88B88A58-1E84-456A-95A5-2471B0D77614}" presName="vertTwo" presStyleCnt="0"/>
      <dgm:spPr/>
    </dgm:pt>
    <dgm:pt modelId="{FFC61D88-5AE9-4C44-9DD0-31D5C3ABB91F}" type="pres">
      <dgm:prSet presAssocID="{88B88A58-1E84-456A-95A5-2471B0D77614}" presName="txTwo" presStyleLbl="node2" presStyleIdx="2" presStyleCnt="4" custScaleY="201697">
        <dgm:presLayoutVars>
          <dgm:chPref val="3"/>
        </dgm:presLayoutVars>
      </dgm:prSet>
      <dgm:spPr/>
      <dgm:t>
        <a:bodyPr/>
        <a:lstStyle/>
        <a:p>
          <a:pPr rtl="1"/>
          <a:endParaRPr lang="ar-IQ"/>
        </a:p>
      </dgm:t>
    </dgm:pt>
    <dgm:pt modelId="{6D160BE7-14AF-4AFC-9EB5-DDC33A3B9EB3}" type="pres">
      <dgm:prSet presAssocID="{88B88A58-1E84-456A-95A5-2471B0D77614}" presName="horzTwo" presStyleCnt="0"/>
      <dgm:spPr/>
    </dgm:pt>
    <dgm:pt modelId="{791DEC68-4BEB-49E6-9E53-865FD8EAEFB7}" type="pres">
      <dgm:prSet presAssocID="{621A0E33-375A-484D-8B03-648C5489BD8F}" presName="sibSpaceTwo" presStyleCnt="0"/>
      <dgm:spPr/>
    </dgm:pt>
    <dgm:pt modelId="{36602B4E-2EE6-40B1-A0E9-2BE90F4D1A41}" type="pres">
      <dgm:prSet presAssocID="{B3F3765B-A49E-4943-B523-D3ABBC00DCCE}" presName="vertTwo" presStyleCnt="0"/>
      <dgm:spPr/>
    </dgm:pt>
    <dgm:pt modelId="{A812827B-3F38-4C87-89D9-2A36777ABC09}" type="pres">
      <dgm:prSet presAssocID="{B3F3765B-A49E-4943-B523-D3ABBC00DCCE}" presName="txTwo" presStyleLbl="node2" presStyleIdx="3" presStyleCnt="4" custScaleY="198487">
        <dgm:presLayoutVars>
          <dgm:chPref val="3"/>
        </dgm:presLayoutVars>
      </dgm:prSet>
      <dgm:spPr/>
      <dgm:t>
        <a:bodyPr/>
        <a:lstStyle/>
        <a:p>
          <a:pPr rtl="1"/>
          <a:endParaRPr lang="ar-IQ"/>
        </a:p>
      </dgm:t>
    </dgm:pt>
    <dgm:pt modelId="{9E3791C0-2BD6-418E-9798-521CCF6344AA}" type="pres">
      <dgm:prSet presAssocID="{B3F3765B-A49E-4943-B523-D3ABBC00DCCE}" presName="horzTwo" presStyleCnt="0"/>
      <dgm:spPr/>
    </dgm:pt>
  </dgm:ptLst>
  <dgm:cxnLst>
    <dgm:cxn modelId="{C4000756-935B-4A7F-A01F-0F9BC2604211}" srcId="{E9886CEF-AE76-4196-9978-D04B4CBD680C}" destId="{B3F3765B-A49E-4943-B523-D3ABBC00DCCE}" srcOrd="3" destOrd="0" parTransId="{77494B0D-CFFD-4F90-A6CC-99B6D9B3B29C}" sibTransId="{96ACBA4E-50A3-44BF-9639-7A01ACC531A5}"/>
    <dgm:cxn modelId="{C3A564AD-5188-4FC1-893B-39ABC29DC028}" type="presOf" srcId="{3A1947DE-7E9C-4055-86A6-B58B03531196}" destId="{DC19C115-AB8B-47DE-A817-F31B70A2B1A6}" srcOrd="0" destOrd="0" presId="urn:microsoft.com/office/officeart/2005/8/layout/hierarchy4"/>
    <dgm:cxn modelId="{B286BF19-CC76-42F0-9146-A7E4DADDB893}" srcId="{E9886CEF-AE76-4196-9978-D04B4CBD680C}" destId="{109D4C2C-8EE3-476F-AEBA-A912EC9E98E2}" srcOrd="0" destOrd="0" parTransId="{3832F7B4-BD4E-4405-A294-E52B200475EB}" sibTransId="{DC84198C-692D-4541-94CE-951BEA2215F9}"/>
    <dgm:cxn modelId="{88BFC8E4-5B7D-4C7A-960F-7A7D538E9C11}" srcId="{1D4000A7-2D46-47DE-9BB4-2E2DB3E40266}" destId="{E9886CEF-AE76-4196-9978-D04B4CBD680C}" srcOrd="0" destOrd="0" parTransId="{92A64C15-98A8-439B-B1C6-F82F2479978D}" sibTransId="{ABE59780-7F51-4A74-B338-4C303D58BE5B}"/>
    <dgm:cxn modelId="{D0183935-D983-4715-A0E4-66172F5790AF}" type="presOf" srcId="{B3F3765B-A49E-4943-B523-D3ABBC00DCCE}" destId="{A812827B-3F38-4C87-89D9-2A36777ABC09}" srcOrd="0" destOrd="0" presId="urn:microsoft.com/office/officeart/2005/8/layout/hierarchy4"/>
    <dgm:cxn modelId="{706C92BD-A187-48B4-9012-5EC5BFF62A7C}" type="presOf" srcId="{1D4000A7-2D46-47DE-9BB4-2E2DB3E40266}" destId="{ECDE1088-4A9A-4A22-B044-BDFF897D1594}" srcOrd="0" destOrd="0" presId="urn:microsoft.com/office/officeart/2005/8/layout/hierarchy4"/>
    <dgm:cxn modelId="{0981C5A1-BC1D-43F4-9F8B-F427733FB257}" type="presOf" srcId="{E9886CEF-AE76-4196-9978-D04B4CBD680C}" destId="{EE241CCE-5BEA-4A78-89B1-95E28B468394}" srcOrd="0" destOrd="0" presId="urn:microsoft.com/office/officeart/2005/8/layout/hierarchy4"/>
    <dgm:cxn modelId="{41C14E7F-DF90-435E-A82A-5FCB49CDE22D}" srcId="{E9886CEF-AE76-4196-9978-D04B4CBD680C}" destId="{F0AE21D6-7ADF-49C8-B119-25BC6D1ED6EB}" srcOrd="1" destOrd="0" parTransId="{074DF516-40C4-4218-ABE3-6B35B84C3FB6}" sibTransId="{6FB3CBC3-2CC8-42DF-90A7-CEF434E8FC0D}"/>
    <dgm:cxn modelId="{006AA5B5-E586-4E66-8C25-4BC682BF2DC2}" srcId="{109D4C2C-8EE3-476F-AEBA-A912EC9E98E2}" destId="{C3B576ED-02C2-4BA7-AE7B-8E0D80F3F09B}" srcOrd="0" destOrd="0" parTransId="{D9C209FA-B4F3-4DD8-9D35-9C3965E1847B}" sibTransId="{F110E201-1421-4313-90AA-CFF5B5123564}"/>
    <dgm:cxn modelId="{5F0ECC85-5220-46DC-A6E0-6C6C2277019E}" type="presOf" srcId="{109D4C2C-8EE3-476F-AEBA-A912EC9E98E2}" destId="{A96D15DA-FFB9-47C6-A800-FDA638A82A22}" srcOrd="0" destOrd="0" presId="urn:microsoft.com/office/officeart/2005/8/layout/hierarchy4"/>
    <dgm:cxn modelId="{439A817F-D2CC-4ACF-95F4-7C06ABD6D636}" srcId="{109D4C2C-8EE3-476F-AEBA-A912EC9E98E2}" destId="{3A1947DE-7E9C-4055-86A6-B58B03531196}" srcOrd="1" destOrd="0" parTransId="{C56451C8-516F-4707-B9A9-258428E1B709}" sibTransId="{2ABA9D03-047D-4361-BA68-ECFCDDC52BBE}"/>
    <dgm:cxn modelId="{BB9146B1-8E16-4355-8905-52332792CE06}" type="presOf" srcId="{C3B576ED-02C2-4BA7-AE7B-8E0D80F3F09B}" destId="{4D882BA2-7762-41CE-AF28-BCD3DE617135}" srcOrd="0" destOrd="0" presId="urn:microsoft.com/office/officeart/2005/8/layout/hierarchy4"/>
    <dgm:cxn modelId="{F7EDBC63-52AD-4D0C-9C85-EAA06BACDA66}" type="presOf" srcId="{F0AE21D6-7ADF-49C8-B119-25BC6D1ED6EB}" destId="{09735CDA-F4B3-4215-9B96-8994C2CCE293}" srcOrd="0" destOrd="0" presId="urn:microsoft.com/office/officeart/2005/8/layout/hierarchy4"/>
    <dgm:cxn modelId="{F7F48DFD-DE70-4FA0-8B66-3BD63F326F58}" srcId="{E9886CEF-AE76-4196-9978-D04B4CBD680C}" destId="{88B88A58-1E84-456A-95A5-2471B0D77614}" srcOrd="2" destOrd="0" parTransId="{5191A2FF-EDEE-47F9-874A-36969EF5952C}" sibTransId="{621A0E33-375A-484D-8B03-648C5489BD8F}"/>
    <dgm:cxn modelId="{FC60EB70-586B-43D5-9F1C-755960687B49}" type="presOf" srcId="{88B88A58-1E84-456A-95A5-2471B0D77614}" destId="{FFC61D88-5AE9-4C44-9DD0-31D5C3ABB91F}" srcOrd="0" destOrd="0" presId="urn:microsoft.com/office/officeart/2005/8/layout/hierarchy4"/>
    <dgm:cxn modelId="{A9E87A9F-A428-4D71-A8B4-67024A10723A}" type="presParOf" srcId="{ECDE1088-4A9A-4A22-B044-BDFF897D1594}" destId="{87CEDA36-A691-436D-A4A5-CAADF8369584}" srcOrd="0" destOrd="0" presId="urn:microsoft.com/office/officeart/2005/8/layout/hierarchy4"/>
    <dgm:cxn modelId="{D69F0A51-BA20-4DF0-AC21-C07184398C6A}" type="presParOf" srcId="{87CEDA36-A691-436D-A4A5-CAADF8369584}" destId="{EE241CCE-5BEA-4A78-89B1-95E28B468394}" srcOrd="0" destOrd="0" presId="urn:microsoft.com/office/officeart/2005/8/layout/hierarchy4"/>
    <dgm:cxn modelId="{DE3FE48F-7DC8-4E87-9C03-B18A0A157C23}" type="presParOf" srcId="{87CEDA36-A691-436D-A4A5-CAADF8369584}" destId="{68F9F16E-8154-457D-9781-58EED9E0ECF7}" srcOrd="1" destOrd="0" presId="urn:microsoft.com/office/officeart/2005/8/layout/hierarchy4"/>
    <dgm:cxn modelId="{273CF7B8-6E19-4A25-8D55-74E810AB67BE}" type="presParOf" srcId="{87CEDA36-A691-436D-A4A5-CAADF8369584}" destId="{1305662F-69A2-43B2-8C9D-FFFD0D3DFB6F}" srcOrd="2" destOrd="0" presId="urn:microsoft.com/office/officeart/2005/8/layout/hierarchy4"/>
    <dgm:cxn modelId="{8471768E-3037-4540-A6B5-16A95C1C27AD}" type="presParOf" srcId="{1305662F-69A2-43B2-8C9D-FFFD0D3DFB6F}" destId="{F3F84223-A59E-4BF7-B308-E18DA910D5EB}" srcOrd="0" destOrd="0" presId="urn:microsoft.com/office/officeart/2005/8/layout/hierarchy4"/>
    <dgm:cxn modelId="{8C3EDBBA-8D32-4267-A629-F8C1376B8483}" type="presParOf" srcId="{F3F84223-A59E-4BF7-B308-E18DA910D5EB}" destId="{A96D15DA-FFB9-47C6-A800-FDA638A82A22}" srcOrd="0" destOrd="0" presId="urn:microsoft.com/office/officeart/2005/8/layout/hierarchy4"/>
    <dgm:cxn modelId="{97ADEB3A-44D2-49C2-B132-DD30201ED911}" type="presParOf" srcId="{F3F84223-A59E-4BF7-B308-E18DA910D5EB}" destId="{33EB77B2-99E2-42C7-8C52-AA92C7C4F138}" srcOrd="1" destOrd="0" presId="urn:microsoft.com/office/officeart/2005/8/layout/hierarchy4"/>
    <dgm:cxn modelId="{7421B822-9021-46E5-A36B-C729C29E0AD9}" type="presParOf" srcId="{F3F84223-A59E-4BF7-B308-E18DA910D5EB}" destId="{FB2A596B-49B2-404C-995C-986EF5209EEC}" srcOrd="2" destOrd="0" presId="urn:microsoft.com/office/officeart/2005/8/layout/hierarchy4"/>
    <dgm:cxn modelId="{A861099F-B850-4E3F-BDAD-24217C23B463}" type="presParOf" srcId="{FB2A596B-49B2-404C-995C-986EF5209EEC}" destId="{8E6D055C-7F2A-4C2C-8576-2D8B791396A7}" srcOrd="0" destOrd="0" presId="urn:microsoft.com/office/officeart/2005/8/layout/hierarchy4"/>
    <dgm:cxn modelId="{1B50F026-CDA8-4ED1-ACC3-FC53AD42DB79}" type="presParOf" srcId="{8E6D055C-7F2A-4C2C-8576-2D8B791396A7}" destId="{4D882BA2-7762-41CE-AF28-BCD3DE617135}" srcOrd="0" destOrd="0" presId="urn:microsoft.com/office/officeart/2005/8/layout/hierarchy4"/>
    <dgm:cxn modelId="{70758B2D-8938-4631-AA2E-FA101EC43173}" type="presParOf" srcId="{8E6D055C-7F2A-4C2C-8576-2D8B791396A7}" destId="{5B7BE218-E890-4E13-89F9-7CA0DCCCBA7F}" srcOrd="1" destOrd="0" presId="urn:microsoft.com/office/officeart/2005/8/layout/hierarchy4"/>
    <dgm:cxn modelId="{F389FBCC-6C91-4733-AB92-BA2CB7EB1518}" type="presParOf" srcId="{FB2A596B-49B2-404C-995C-986EF5209EEC}" destId="{0537936E-DDB0-48A2-925D-978DCE4F97F9}" srcOrd="1" destOrd="0" presId="urn:microsoft.com/office/officeart/2005/8/layout/hierarchy4"/>
    <dgm:cxn modelId="{CC8DFDDB-3979-4068-80C7-4BC1E1D67B9F}" type="presParOf" srcId="{FB2A596B-49B2-404C-995C-986EF5209EEC}" destId="{BEF19A52-77E5-4B31-A051-77D800A5813B}" srcOrd="2" destOrd="0" presId="urn:microsoft.com/office/officeart/2005/8/layout/hierarchy4"/>
    <dgm:cxn modelId="{EFF7B429-DE7E-4DC6-9647-206BFA10597E}" type="presParOf" srcId="{BEF19A52-77E5-4B31-A051-77D800A5813B}" destId="{DC19C115-AB8B-47DE-A817-F31B70A2B1A6}" srcOrd="0" destOrd="0" presId="urn:microsoft.com/office/officeart/2005/8/layout/hierarchy4"/>
    <dgm:cxn modelId="{2259F399-E53E-4FC2-8AF8-87E9FF5B3C64}" type="presParOf" srcId="{BEF19A52-77E5-4B31-A051-77D800A5813B}" destId="{C515D0BB-A9DF-42B9-90C4-F811C87DB56E}" srcOrd="1" destOrd="0" presId="urn:microsoft.com/office/officeart/2005/8/layout/hierarchy4"/>
    <dgm:cxn modelId="{5A89D121-6A12-475D-9D00-A1E8D3140603}" type="presParOf" srcId="{1305662F-69A2-43B2-8C9D-FFFD0D3DFB6F}" destId="{35C76AA9-C34E-4C5C-8CAA-6841D0EBC55B}" srcOrd="1" destOrd="0" presId="urn:microsoft.com/office/officeart/2005/8/layout/hierarchy4"/>
    <dgm:cxn modelId="{94B96050-716E-4307-8B36-7A026DE76C05}" type="presParOf" srcId="{1305662F-69A2-43B2-8C9D-FFFD0D3DFB6F}" destId="{69444FC2-8E79-445E-8849-31047D653B6B}" srcOrd="2" destOrd="0" presId="urn:microsoft.com/office/officeart/2005/8/layout/hierarchy4"/>
    <dgm:cxn modelId="{398C3481-E562-4D05-94E9-8BCEF9FBE855}" type="presParOf" srcId="{69444FC2-8E79-445E-8849-31047D653B6B}" destId="{09735CDA-F4B3-4215-9B96-8994C2CCE293}" srcOrd="0" destOrd="0" presId="urn:microsoft.com/office/officeart/2005/8/layout/hierarchy4"/>
    <dgm:cxn modelId="{127B04BD-7807-4D4A-B5A8-A76C5853F743}" type="presParOf" srcId="{69444FC2-8E79-445E-8849-31047D653B6B}" destId="{69E3CBCB-893A-423D-B071-AE7AE6CC5CB0}" srcOrd="1" destOrd="0" presId="urn:microsoft.com/office/officeart/2005/8/layout/hierarchy4"/>
    <dgm:cxn modelId="{BA2DB2B4-0288-42AE-AFD3-012C7DAE794D}" type="presParOf" srcId="{1305662F-69A2-43B2-8C9D-FFFD0D3DFB6F}" destId="{D34208CF-2C8D-453D-9503-F94F51E9B23F}" srcOrd="3" destOrd="0" presId="urn:microsoft.com/office/officeart/2005/8/layout/hierarchy4"/>
    <dgm:cxn modelId="{86B75DAD-2316-465E-AA1D-20F4CE89856E}" type="presParOf" srcId="{1305662F-69A2-43B2-8C9D-FFFD0D3DFB6F}" destId="{AC386EE7-C0B1-41DA-9C14-6B6CFC41A0A7}" srcOrd="4" destOrd="0" presId="urn:microsoft.com/office/officeart/2005/8/layout/hierarchy4"/>
    <dgm:cxn modelId="{245A67DD-E69B-4B6A-B677-88C5A7EDAE6F}" type="presParOf" srcId="{AC386EE7-C0B1-41DA-9C14-6B6CFC41A0A7}" destId="{FFC61D88-5AE9-4C44-9DD0-31D5C3ABB91F}" srcOrd="0" destOrd="0" presId="urn:microsoft.com/office/officeart/2005/8/layout/hierarchy4"/>
    <dgm:cxn modelId="{0DC951BA-90B6-4FDE-8BFE-350A5A79963A}" type="presParOf" srcId="{AC386EE7-C0B1-41DA-9C14-6B6CFC41A0A7}" destId="{6D160BE7-14AF-4AFC-9EB5-DDC33A3B9EB3}" srcOrd="1" destOrd="0" presId="urn:microsoft.com/office/officeart/2005/8/layout/hierarchy4"/>
    <dgm:cxn modelId="{A70FA709-66C0-44C8-80CC-226499BCA56A}" type="presParOf" srcId="{1305662F-69A2-43B2-8C9D-FFFD0D3DFB6F}" destId="{791DEC68-4BEB-49E6-9E53-865FD8EAEFB7}" srcOrd="5" destOrd="0" presId="urn:microsoft.com/office/officeart/2005/8/layout/hierarchy4"/>
    <dgm:cxn modelId="{6742E40B-4E78-426F-ADE6-0C1C3104F4A3}" type="presParOf" srcId="{1305662F-69A2-43B2-8C9D-FFFD0D3DFB6F}" destId="{36602B4E-2EE6-40B1-A0E9-2BE90F4D1A41}" srcOrd="6" destOrd="0" presId="urn:microsoft.com/office/officeart/2005/8/layout/hierarchy4"/>
    <dgm:cxn modelId="{FAD406A7-1D99-4600-9CD0-8543D9C6063D}" type="presParOf" srcId="{36602B4E-2EE6-40B1-A0E9-2BE90F4D1A41}" destId="{A812827B-3F38-4C87-89D9-2A36777ABC09}" srcOrd="0" destOrd="0" presId="urn:microsoft.com/office/officeart/2005/8/layout/hierarchy4"/>
    <dgm:cxn modelId="{B76CD37C-1CC0-43EE-97BF-CEE163A6A004}" type="presParOf" srcId="{36602B4E-2EE6-40B1-A0E9-2BE90F4D1A41}" destId="{9E3791C0-2BD6-418E-9798-521CCF6344AA}"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E5C67-FBEE-4FC0-A847-BF9533BD97A5}" type="doc">
      <dgm:prSet loTypeId="urn:microsoft.com/office/officeart/2005/8/layout/cycle3" loCatId="cycle" qsTypeId="urn:microsoft.com/office/officeart/2005/8/quickstyle/simple1" qsCatId="simple" csTypeId="urn:microsoft.com/office/officeart/2005/8/colors/accent1_2" csCatId="accent1" phldr="1"/>
      <dgm:spPr/>
      <dgm:t>
        <a:bodyPr/>
        <a:lstStyle/>
        <a:p>
          <a:pPr rtl="1"/>
          <a:endParaRPr lang="ar-IQ"/>
        </a:p>
      </dgm:t>
    </dgm:pt>
    <dgm:pt modelId="{A779468D-5F64-440D-814D-5C4CB5C0494A}">
      <dgm:prSet phldrT="[نص]" custT="1"/>
      <dgm:spPr>
        <a:scene3d>
          <a:camera prst="orthographicFront"/>
          <a:lightRig rig="threePt" dir="t"/>
        </a:scene3d>
        <a:sp3d>
          <a:bevelT prst="relaxedInset"/>
        </a:sp3d>
      </dgm:spPr>
      <dgm:t>
        <a:bodyPr/>
        <a:lstStyle/>
        <a:p>
          <a:pPr rtl="1"/>
          <a:r>
            <a:rPr lang="ar-IQ" sz="2000" dirty="0" smtClean="0">
              <a:solidFill>
                <a:schemeClr val="bg1"/>
              </a:solidFill>
            </a:rPr>
            <a:t>اشارات تشريعية </a:t>
          </a:r>
          <a:r>
            <a:rPr lang="ar-IQ" sz="2000" dirty="0" smtClean="0">
              <a:solidFill>
                <a:schemeClr val="bg1"/>
              </a:solidFill>
            </a:rPr>
            <a:t>لإفساح </a:t>
          </a:r>
          <a:r>
            <a:rPr lang="ar-IQ" sz="2000" dirty="0" smtClean="0">
              <a:solidFill>
                <a:schemeClr val="bg1"/>
              </a:solidFill>
            </a:rPr>
            <a:t>المجال لسلطة القاضي لحسم النزاع   </a:t>
          </a:r>
          <a:endParaRPr lang="ar-IQ" sz="2000" dirty="0">
            <a:solidFill>
              <a:schemeClr val="bg1"/>
            </a:solidFill>
          </a:endParaRPr>
        </a:p>
      </dgm:t>
    </dgm:pt>
    <dgm:pt modelId="{46CB3A90-A50D-416C-BF55-21B7E95E1176}" type="parTrans" cxnId="{B40792CE-F917-4D01-84E0-6941130AF40D}">
      <dgm:prSet/>
      <dgm:spPr/>
      <dgm:t>
        <a:bodyPr/>
        <a:lstStyle/>
        <a:p>
          <a:pPr rtl="1"/>
          <a:endParaRPr lang="ar-IQ">
            <a:solidFill>
              <a:schemeClr val="bg1"/>
            </a:solidFill>
          </a:endParaRPr>
        </a:p>
      </dgm:t>
    </dgm:pt>
    <dgm:pt modelId="{8B8A05B0-75B5-44C5-AB7E-DEB15FA08579}" type="sibTrans" cxnId="{B40792CE-F917-4D01-84E0-6941130AF40D}">
      <dgm:prSet/>
      <dgm:spPr>
        <a:scene3d>
          <a:camera prst="orthographicFront"/>
          <a:lightRig rig="threePt" dir="t"/>
        </a:scene3d>
        <a:sp3d>
          <a:bevelT prst="relaxedInset"/>
        </a:sp3d>
      </dgm:spPr>
      <dgm:t>
        <a:bodyPr/>
        <a:lstStyle/>
        <a:p>
          <a:pPr rtl="1"/>
          <a:endParaRPr lang="ar-IQ">
            <a:solidFill>
              <a:schemeClr val="bg1"/>
            </a:solidFill>
          </a:endParaRPr>
        </a:p>
      </dgm:t>
    </dgm:pt>
    <dgm:pt modelId="{E55959F6-0CC1-4B19-8CF6-ADB8C3E30AC8}">
      <dgm:prSet phldrT="[نص]"/>
      <dgm:spPr>
        <a:scene3d>
          <a:camera prst="orthographicFront"/>
          <a:lightRig rig="threePt" dir="t"/>
        </a:scene3d>
        <a:sp3d>
          <a:bevelT prst="relaxedInset"/>
        </a:sp3d>
      </dgm:spPr>
      <dgm:t>
        <a:bodyPr/>
        <a:lstStyle/>
        <a:p>
          <a:pPr rtl="1"/>
          <a:r>
            <a:rPr lang="ar-IQ" dirty="0" smtClean="0">
              <a:solidFill>
                <a:schemeClr val="bg1"/>
              </a:solidFill>
            </a:rPr>
            <a:t>يعود تقديرها الى المحكمة</a:t>
          </a:r>
          <a:endParaRPr lang="ar-IQ" dirty="0">
            <a:solidFill>
              <a:schemeClr val="bg1"/>
            </a:solidFill>
          </a:endParaRPr>
        </a:p>
      </dgm:t>
    </dgm:pt>
    <dgm:pt modelId="{4A80D679-1573-4262-B9B6-9B6610F817EE}" type="parTrans" cxnId="{888D1DB9-3424-49C6-8361-A1A07723BC3E}">
      <dgm:prSet/>
      <dgm:spPr/>
      <dgm:t>
        <a:bodyPr/>
        <a:lstStyle/>
        <a:p>
          <a:pPr rtl="1"/>
          <a:endParaRPr lang="ar-IQ">
            <a:solidFill>
              <a:schemeClr val="bg1"/>
            </a:solidFill>
          </a:endParaRPr>
        </a:p>
      </dgm:t>
    </dgm:pt>
    <dgm:pt modelId="{8B281ABC-E60C-4AC2-ACAF-10CE9E95D11A}" type="sibTrans" cxnId="{888D1DB9-3424-49C6-8361-A1A07723BC3E}">
      <dgm:prSet/>
      <dgm:spPr/>
      <dgm:t>
        <a:bodyPr/>
        <a:lstStyle/>
        <a:p>
          <a:pPr rtl="1"/>
          <a:endParaRPr lang="ar-IQ">
            <a:solidFill>
              <a:schemeClr val="bg1"/>
            </a:solidFill>
          </a:endParaRPr>
        </a:p>
      </dgm:t>
    </dgm:pt>
    <dgm:pt modelId="{E42772EA-84B6-4AF3-BF74-A741CB1B1C58}">
      <dgm:prSet/>
      <dgm:spPr>
        <a:scene3d>
          <a:camera prst="orthographicFront"/>
          <a:lightRig rig="threePt" dir="t"/>
        </a:scene3d>
        <a:sp3d>
          <a:bevelT prst="relaxedInset"/>
        </a:sp3d>
      </dgm:spPr>
      <dgm:t>
        <a:bodyPr/>
        <a:lstStyle/>
        <a:p>
          <a:pPr rtl="1"/>
          <a:r>
            <a:rPr lang="ar-IQ" smtClean="0">
              <a:solidFill>
                <a:schemeClr val="bg1"/>
              </a:solidFill>
            </a:rPr>
            <a:t>للقاضي ان يأذن به</a:t>
          </a:r>
          <a:endParaRPr lang="ar-IQ" dirty="0">
            <a:solidFill>
              <a:schemeClr val="bg1"/>
            </a:solidFill>
          </a:endParaRPr>
        </a:p>
      </dgm:t>
    </dgm:pt>
    <dgm:pt modelId="{6BCDE9AA-5160-4CFA-93FA-ECCF5162EB26}" type="parTrans" cxnId="{92610716-7BA1-4EDD-9DC2-B9E0C6744795}">
      <dgm:prSet/>
      <dgm:spPr/>
      <dgm:t>
        <a:bodyPr/>
        <a:lstStyle/>
        <a:p>
          <a:pPr rtl="1"/>
          <a:endParaRPr lang="ar-IQ">
            <a:solidFill>
              <a:schemeClr val="bg1"/>
            </a:solidFill>
          </a:endParaRPr>
        </a:p>
      </dgm:t>
    </dgm:pt>
    <dgm:pt modelId="{864A7810-831C-49FE-B2F6-F014EF7B4C0A}" type="sibTrans" cxnId="{92610716-7BA1-4EDD-9DC2-B9E0C6744795}">
      <dgm:prSet/>
      <dgm:spPr/>
      <dgm:t>
        <a:bodyPr/>
        <a:lstStyle/>
        <a:p>
          <a:pPr rtl="1"/>
          <a:endParaRPr lang="ar-IQ">
            <a:solidFill>
              <a:schemeClr val="bg1"/>
            </a:solidFill>
          </a:endParaRPr>
        </a:p>
      </dgm:t>
    </dgm:pt>
    <dgm:pt modelId="{6189482B-317C-4234-BEBD-1C6431304DFE}">
      <dgm:prSet/>
      <dgm:spPr>
        <a:scene3d>
          <a:camera prst="orthographicFront"/>
          <a:lightRig rig="threePt" dir="t"/>
        </a:scene3d>
        <a:sp3d>
          <a:bevelT prst="relaxedInset"/>
        </a:sp3d>
      </dgm:spPr>
      <dgm:t>
        <a:bodyPr/>
        <a:lstStyle/>
        <a:p>
          <a:pPr rtl="1"/>
          <a:r>
            <a:rPr lang="ar-IQ" smtClean="0">
              <a:solidFill>
                <a:schemeClr val="bg1"/>
              </a:solidFill>
            </a:rPr>
            <a:t>للقاضي</a:t>
          </a:r>
          <a:endParaRPr lang="ar-IQ" dirty="0" smtClean="0">
            <a:solidFill>
              <a:schemeClr val="bg1"/>
            </a:solidFill>
          </a:endParaRPr>
        </a:p>
      </dgm:t>
    </dgm:pt>
    <dgm:pt modelId="{2E73C4A5-A5B3-4FE2-8938-85A0E7D31CFF}" type="parTrans" cxnId="{BEEC7C29-9207-45ED-B4C5-2EE8CFF3A175}">
      <dgm:prSet/>
      <dgm:spPr/>
      <dgm:t>
        <a:bodyPr/>
        <a:lstStyle/>
        <a:p>
          <a:pPr rtl="1"/>
          <a:endParaRPr lang="ar-IQ">
            <a:solidFill>
              <a:schemeClr val="bg1"/>
            </a:solidFill>
          </a:endParaRPr>
        </a:p>
      </dgm:t>
    </dgm:pt>
    <dgm:pt modelId="{3998C7F4-7CE4-4FC4-8F83-C52972036813}" type="sibTrans" cxnId="{BEEC7C29-9207-45ED-B4C5-2EE8CFF3A175}">
      <dgm:prSet/>
      <dgm:spPr/>
      <dgm:t>
        <a:bodyPr/>
        <a:lstStyle/>
        <a:p>
          <a:pPr rtl="1"/>
          <a:endParaRPr lang="ar-IQ">
            <a:solidFill>
              <a:schemeClr val="bg1"/>
            </a:solidFill>
          </a:endParaRPr>
        </a:p>
      </dgm:t>
    </dgm:pt>
    <dgm:pt modelId="{AF54E92C-BD3E-42F3-B652-DA409D5E3F82}">
      <dgm:prSet/>
      <dgm:spPr>
        <a:scene3d>
          <a:camera prst="orthographicFront"/>
          <a:lightRig rig="threePt" dir="t"/>
        </a:scene3d>
        <a:sp3d>
          <a:bevelT prst="relaxedInset"/>
        </a:sp3d>
      </dgm:spPr>
      <dgm:t>
        <a:bodyPr/>
        <a:lstStyle/>
        <a:p>
          <a:pPr rtl="1"/>
          <a:r>
            <a:rPr lang="ar-IQ" dirty="0" smtClean="0">
              <a:solidFill>
                <a:schemeClr val="bg1"/>
              </a:solidFill>
            </a:rPr>
            <a:t>يجوز للقاضي</a:t>
          </a:r>
        </a:p>
      </dgm:t>
    </dgm:pt>
    <dgm:pt modelId="{4DD62426-278F-4C16-ABE9-CF94A0C9DF8C}" type="parTrans" cxnId="{78A179A5-6E33-40CF-A7CD-2BA9D47D28A0}">
      <dgm:prSet/>
      <dgm:spPr/>
      <dgm:t>
        <a:bodyPr/>
        <a:lstStyle/>
        <a:p>
          <a:pPr rtl="1"/>
          <a:endParaRPr lang="ar-IQ">
            <a:solidFill>
              <a:schemeClr val="bg1"/>
            </a:solidFill>
          </a:endParaRPr>
        </a:p>
      </dgm:t>
    </dgm:pt>
    <dgm:pt modelId="{E3991D02-2CDD-4322-A7EC-213BDAC63835}" type="sibTrans" cxnId="{78A179A5-6E33-40CF-A7CD-2BA9D47D28A0}">
      <dgm:prSet/>
      <dgm:spPr/>
      <dgm:t>
        <a:bodyPr/>
        <a:lstStyle/>
        <a:p>
          <a:pPr rtl="1"/>
          <a:endParaRPr lang="ar-IQ">
            <a:solidFill>
              <a:schemeClr val="bg1"/>
            </a:solidFill>
          </a:endParaRPr>
        </a:p>
      </dgm:t>
    </dgm:pt>
    <dgm:pt modelId="{C9090729-C0CD-4F96-BFC2-D0FEA8A99365}">
      <dgm:prSet/>
      <dgm:spPr>
        <a:scene3d>
          <a:camera prst="orthographicFront"/>
          <a:lightRig rig="threePt" dir="t"/>
        </a:scene3d>
        <a:sp3d>
          <a:bevelT prst="relaxedInset"/>
        </a:sp3d>
      </dgm:spPr>
      <dgm:t>
        <a:bodyPr/>
        <a:lstStyle/>
        <a:p>
          <a:pPr rtl="1"/>
          <a:r>
            <a:rPr lang="ar-IQ" dirty="0" smtClean="0">
              <a:solidFill>
                <a:schemeClr val="bg1"/>
              </a:solidFill>
            </a:rPr>
            <a:t>يترك تقديره للقاضي</a:t>
          </a:r>
        </a:p>
      </dgm:t>
    </dgm:pt>
    <dgm:pt modelId="{5E75876B-CC2B-4F85-91A3-05340755E9AC}" type="parTrans" cxnId="{C3B808E7-77D2-4EBB-8CA0-B2B946EC30FD}">
      <dgm:prSet/>
      <dgm:spPr/>
      <dgm:t>
        <a:bodyPr/>
        <a:lstStyle/>
        <a:p>
          <a:pPr rtl="1"/>
          <a:endParaRPr lang="ar-IQ">
            <a:solidFill>
              <a:schemeClr val="bg1"/>
            </a:solidFill>
          </a:endParaRPr>
        </a:p>
      </dgm:t>
    </dgm:pt>
    <dgm:pt modelId="{E1A71E52-CEF9-4666-9489-137E361D31FE}" type="sibTrans" cxnId="{C3B808E7-77D2-4EBB-8CA0-B2B946EC30FD}">
      <dgm:prSet/>
      <dgm:spPr/>
      <dgm:t>
        <a:bodyPr/>
        <a:lstStyle/>
        <a:p>
          <a:pPr rtl="1"/>
          <a:endParaRPr lang="ar-IQ">
            <a:solidFill>
              <a:schemeClr val="bg1"/>
            </a:solidFill>
          </a:endParaRPr>
        </a:p>
      </dgm:t>
    </dgm:pt>
    <dgm:pt modelId="{105DA367-26F5-447D-AB29-724E396EA4DE}" type="pres">
      <dgm:prSet presAssocID="{A92E5C67-FBEE-4FC0-A847-BF9533BD97A5}" presName="Name0" presStyleCnt="0">
        <dgm:presLayoutVars>
          <dgm:dir/>
          <dgm:resizeHandles val="exact"/>
        </dgm:presLayoutVars>
      </dgm:prSet>
      <dgm:spPr/>
      <dgm:t>
        <a:bodyPr/>
        <a:lstStyle/>
        <a:p>
          <a:pPr rtl="1"/>
          <a:endParaRPr lang="ar-IQ"/>
        </a:p>
      </dgm:t>
    </dgm:pt>
    <dgm:pt modelId="{84D4C99E-6485-4B3A-965C-FC7173A07702}" type="pres">
      <dgm:prSet presAssocID="{A92E5C67-FBEE-4FC0-A847-BF9533BD97A5}" presName="cycle" presStyleCnt="0"/>
      <dgm:spPr>
        <a:scene3d>
          <a:camera prst="orthographicFront"/>
          <a:lightRig rig="threePt" dir="t"/>
        </a:scene3d>
        <a:sp3d>
          <a:bevelT prst="relaxedInset"/>
        </a:sp3d>
      </dgm:spPr>
    </dgm:pt>
    <dgm:pt modelId="{FB2FC222-93C6-4BE2-B351-D4CF6FDE95AA}" type="pres">
      <dgm:prSet presAssocID="{A779468D-5F64-440D-814D-5C4CB5C0494A}" presName="nodeFirstNode" presStyleLbl="node1" presStyleIdx="0" presStyleCnt="6" custScaleX="200295">
        <dgm:presLayoutVars>
          <dgm:bulletEnabled val="1"/>
        </dgm:presLayoutVars>
      </dgm:prSet>
      <dgm:spPr/>
      <dgm:t>
        <a:bodyPr/>
        <a:lstStyle/>
        <a:p>
          <a:pPr rtl="1"/>
          <a:endParaRPr lang="ar-IQ"/>
        </a:p>
      </dgm:t>
    </dgm:pt>
    <dgm:pt modelId="{F3BD61BE-26AC-49AF-A0C6-CA45A0BAE9D7}" type="pres">
      <dgm:prSet presAssocID="{8B8A05B0-75B5-44C5-AB7E-DEB15FA08579}" presName="sibTransFirstNode" presStyleLbl="bgShp" presStyleIdx="0" presStyleCnt="1" custLinFactNeighborX="-1218" custLinFactNeighborY="4871"/>
      <dgm:spPr/>
      <dgm:t>
        <a:bodyPr/>
        <a:lstStyle/>
        <a:p>
          <a:pPr rtl="1"/>
          <a:endParaRPr lang="ar-IQ"/>
        </a:p>
      </dgm:t>
    </dgm:pt>
    <dgm:pt modelId="{48446152-3DC9-45D2-B25A-8E7A19EBA60D}" type="pres">
      <dgm:prSet presAssocID="{AF54E92C-BD3E-42F3-B652-DA409D5E3F82}" presName="nodeFollowingNodes" presStyleLbl="node1" presStyleIdx="1" presStyleCnt="6" custScaleX="156868" custRadScaleRad="123357" custRadScaleInc="18670">
        <dgm:presLayoutVars>
          <dgm:bulletEnabled val="1"/>
        </dgm:presLayoutVars>
      </dgm:prSet>
      <dgm:spPr/>
      <dgm:t>
        <a:bodyPr/>
        <a:lstStyle/>
        <a:p>
          <a:pPr rtl="1"/>
          <a:endParaRPr lang="ar-IQ"/>
        </a:p>
      </dgm:t>
    </dgm:pt>
    <dgm:pt modelId="{EF518927-C581-47E4-9076-27CF1B495350}" type="pres">
      <dgm:prSet presAssocID="{6189482B-317C-4234-BEBD-1C6431304DFE}" presName="nodeFollowingNodes" presStyleLbl="node1" presStyleIdx="2" presStyleCnt="6" custScaleX="179626" custRadScaleRad="128668" custRadScaleInc="-30343">
        <dgm:presLayoutVars>
          <dgm:bulletEnabled val="1"/>
        </dgm:presLayoutVars>
      </dgm:prSet>
      <dgm:spPr/>
      <dgm:t>
        <a:bodyPr/>
        <a:lstStyle/>
        <a:p>
          <a:pPr rtl="1"/>
          <a:endParaRPr lang="ar-IQ"/>
        </a:p>
      </dgm:t>
    </dgm:pt>
    <dgm:pt modelId="{287E831B-EC09-4346-9866-20A8CEBB929A}" type="pres">
      <dgm:prSet presAssocID="{E55959F6-0CC1-4B19-8CF6-ADB8C3E30AC8}" presName="nodeFollowingNodes" presStyleLbl="node1" presStyleIdx="3" presStyleCnt="6" custScaleX="214003" custRadScaleRad="93741" custRadScaleInc="21540">
        <dgm:presLayoutVars>
          <dgm:bulletEnabled val="1"/>
        </dgm:presLayoutVars>
      </dgm:prSet>
      <dgm:spPr/>
      <dgm:t>
        <a:bodyPr/>
        <a:lstStyle/>
        <a:p>
          <a:pPr rtl="1"/>
          <a:endParaRPr lang="ar-IQ"/>
        </a:p>
      </dgm:t>
    </dgm:pt>
    <dgm:pt modelId="{DF6B81C0-9095-4818-AD91-A7205CFDC257}" type="pres">
      <dgm:prSet presAssocID="{C9090729-C0CD-4F96-BFC2-D0FEA8A99365}" presName="nodeFollowingNodes" presStyleLbl="node1" presStyleIdx="4" presStyleCnt="6" custScaleX="165439" custRadScaleRad="145797" custRadScaleInc="39148">
        <dgm:presLayoutVars>
          <dgm:bulletEnabled val="1"/>
        </dgm:presLayoutVars>
      </dgm:prSet>
      <dgm:spPr/>
      <dgm:t>
        <a:bodyPr/>
        <a:lstStyle/>
        <a:p>
          <a:pPr rtl="1"/>
          <a:endParaRPr lang="ar-IQ"/>
        </a:p>
      </dgm:t>
    </dgm:pt>
    <dgm:pt modelId="{7B09B0F1-AD12-4D7C-B729-7279EC2305AC}" type="pres">
      <dgm:prSet presAssocID="{E42772EA-84B6-4AF3-BF74-A741CB1B1C58}" presName="nodeFollowingNodes" presStyleLbl="node1" presStyleIdx="5" presStyleCnt="6" custScaleX="176250" custRadScaleRad="123357" custRadScaleInc="-18670">
        <dgm:presLayoutVars>
          <dgm:bulletEnabled val="1"/>
        </dgm:presLayoutVars>
      </dgm:prSet>
      <dgm:spPr/>
      <dgm:t>
        <a:bodyPr/>
        <a:lstStyle/>
        <a:p>
          <a:pPr rtl="1"/>
          <a:endParaRPr lang="ar-IQ"/>
        </a:p>
      </dgm:t>
    </dgm:pt>
  </dgm:ptLst>
  <dgm:cxnLst>
    <dgm:cxn modelId="{C3B808E7-77D2-4EBB-8CA0-B2B946EC30FD}" srcId="{A92E5C67-FBEE-4FC0-A847-BF9533BD97A5}" destId="{C9090729-C0CD-4F96-BFC2-D0FEA8A99365}" srcOrd="4" destOrd="0" parTransId="{5E75876B-CC2B-4F85-91A3-05340755E9AC}" sibTransId="{E1A71E52-CEF9-4666-9489-137E361D31FE}"/>
    <dgm:cxn modelId="{77B2CE9C-4272-44BB-93F1-517C295C5C41}" type="presOf" srcId="{E55959F6-0CC1-4B19-8CF6-ADB8C3E30AC8}" destId="{287E831B-EC09-4346-9866-20A8CEBB929A}" srcOrd="0" destOrd="0" presId="urn:microsoft.com/office/officeart/2005/8/layout/cycle3"/>
    <dgm:cxn modelId="{B40792CE-F917-4D01-84E0-6941130AF40D}" srcId="{A92E5C67-FBEE-4FC0-A847-BF9533BD97A5}" destId="{A779468D-5F64-440D-814D-5C4CB5C0494A}" srcOrd="0" destOrd="0" parTransId="{46CB3A90-A50D-416C-BF55-21B7E95E1176}" sibTransId="{8B8A05B0-75B5-44C5-AB7E-DEB15FA08579}"/>
    <dgm:cxn modelId="{BE424DEA-4840-4DC8-9622-FCB379C5336D}" type="presOf" srcId="{A92E5C67-FBEE-4FC0-A847-BF9533BD97A5}" destId="{105DA367-26F5-447D-AB29-724E396EA4DE}" srcOrd="0" destOrd="0" presId="urn:microsoft.com/office/officeart/2005/8/layout/cycle3"/>
    <dgm:cxn modelId="{5725E190-E475-4F87-BE7F-59D34EF70196}" type="presOf" srcId="{8B8A05B0-75B5-44C5-AB7E-DEB15FA08579}" destId="{F3BD61BE-26AC-49AF-A0C6-CA45A0BAE9D7}" srcOrd="0" destOrd="0" presId="urn:microsoft.com/office/officeart/2005/8/layout/cycle3"/>
    <dgm:cxn modelId="{3D9D5B63-15A8-4C66-A622-47509A04BE3F}" type="presOf" srcId="{A779468D-5F64-440D-814D-5C4CB5C0494A}" destId="{FB2FC222-93C6-4BE2-B351-D4CF6FDE95AA}" srcOrd="0" destOrd="0" presId="urn:microsoft.com/office/officeart/2005/8/layout/cycle3"/>
    <dgm:cxn modelId="{92610716-7BA1-4EDD-9DC2-B9E0C6744795}" srcId="{A92E5C67-FBEE-4FC0-A847-BF9533BD97A5}" destId="{E42772EA-84B6-4AF3-BF74-A741CB1B1C58}" srcOrd="5" destOrd="0" parTransId="{6BCDE9AA-5160-4CFA-93FA-ECCF5162EB26}" sibTransId="{864A7810-831C-49FE-B2F6-F014EF7B4C0A}"/>
    <dgm:cxn modelId="{BEEC7C29-9207-45ED-B4C5-2EE8CFF3A175}" srcId="{A92E5C67-FBEE-4FC0-A847-BF9533BD97A5}" destId="{6189482B-317C-4234-BEBD-1C6431304DFE}" srcOrd="2" destOrd="0" parTransId="{2E73C4A5-A5B3-4FE2-8938-85A0E7D31CFF}" sibTransId="{3998C7F4-7CE4-4FC4-8F83-C52972036813}"/>
    <dgm:cxn modelId="{B95708A4-7280-43E9-91F4-52F013F53342}" type="presOf" srcId="{C9090729-C0CD-4F96-BFC2-D0FEA8A99365}" destId="{DF6B81C0-9095-4818-AD91-A7205CFDC257}" srcOrd="0" destOrd="0" presId="urn:microsoft.com/office/officeart/2005/8/layout/cycle3"/>
    <dgm:cxn modelId="{E8B3DA6C-B121-4B3D-8A83-CB3CE58228FD}" type="presOf" srcId="{6189482B-317C-4234-BEBD-1C6431304DFE}" destId="{EF518927-C581-47E4-9076-27CF1B495350}" srcOrd="0" destOrd="0" presId="urn:microsoft.com/office/officeart/2005/8/layout/cycle3"/>
    <dgm:cxn modelId="{888D1DB9-3424-49C6-8361-A1A07723BC3E}" srcId="{A92E5C67-FBEE-4FC0-A847-BF9533BD97A5}" destId="{E55959F6-0CC1-4B19-8CF6-ADB8C3E30AC8}" srcOrd="3" destOrd="0" parTransId="{4A80D679-1573-4262-B9B6-9B6610F817EE}" sibTransId="{8B281ABC-E60C-4AC2-ACAF-10CE9E95D11A}"/>
    <dgm:cxn modelId="{0D90399A-9CC6-4291-90D3-2E03E360D48B}" type="presOf" srcId="{AF54E92C-BD3E-42F3-B652-DA409D5E3F82}" destId="{48446152-3DC9-45D2-B25A-8E7A19EBA60D}" srcOrd="0" destOrd="0" presId="urn:microsoft.com/office/officeart/2005/8/layout/cycle3"/>
    <dgm:cxn modelId="{015C944C-D464-4861-A6D2-664974129589}" type="presOf" srcId="{E42772EA-84B6-4AF3-BF74-A741CB1B1C58}" destId="{7B09B0F1-AD12-4D7C-B729-7279EC2305AC}" srcOrd="0" destOrd="0" presId="urn:microsoft.com/office/officeart/2005/8/layout/cycle3"/>
    <dgm:cxn modelId="{78A179A5-6E33-40CF-A7CD-2BA9D47D28A0}" srcId="{A92E5C67-FBEE-4FC0-A847-BF9533BD97A5}" destId="{AF54E92C-BD3E-42F3-B652-DA409D5E3F82}" srcOrd="1" destOrd="0" parTransId="{4DD62426-278F-4C16-ABE9-CF94A0C9DF8C}" sibTransId="{E3991D02-2CDD-4322-A7EC-213BDAC63835}"/>
    <dgm:cxn modelId="{2842041E-AE06-468C-914A-0291D134B3A4}" type="presParOf" srcId="{105DA367-26F5-447D-AB29-724E396EA4DE}" destId="{84D4C99E-6485-4B3A-965C-FC7173A07702}" srcOrd="0" destOrd="0" presId="urn:microsoft.com/office/officeart/2005/8/layout/cycle3"/>
    <dgm:cxn modelId="{B8223219-D116-4B4D-814E-D6AA6C437339}" type="presParOf" srcId="{84D4C99E-6485-4B3A-965C-FC7173A07702}" destId="{FB2FC222-93C6-4BE2-B351-D4CF6FDE95AA}" srcOrd="0" destOrd="0" presId="urn:microsoft.com/office/officeart/2005/8/layout/cycle3"/>
    <dgm:cxn modelId="{0B0DB205-CA24-4F19-9C5C-557077E280AD}" type="presParOf" srcId="{84D4C99E-6485-4B3A-965C-FC7173A07702}" destId="{F3BD61BE-26AC-49AF-A0C6-CA45A0BAE9D7}" srcOrd="1" destOrd="0" presId="urn:microsoft.com/office/officeart/2005/8/layout/cycle3"/>
    <dgm:cxn modelId="{1CC353AC-37D1-4DA5-B5C5-F4B748EAF0A9}" type="presParOf" srcId="{84D4C99E-6485-4B3A-965C-FC7173A07702}" destId="{48446152-3DC9-45D2-B25A-8E7A19EBA60D}" srcOrd="2" destOrd="0" presId="urn:microsoft.com/office/officeart/2005/8/layout/cycle3"/>
    <dgm:cxn modelId="{81542178-E779-4A78-8F0A-1256100B4CF8}" type="presParOf" srcId="{84D4C99E-6485-4B3A-965C-FC7173A07702}" destId="{EF518927-C581-47E4-9076-27CF1B495350}" srcOrd="3" destOrd="0" presId="urn:microsoft.com/office/officeart/2005/8/layout/cycle3"/>
    <dgm:cxn modelId="{8A76C3A9-276B-448C-9A13-CBBDD9107AE6}" type="presParOf" srcId="{84D4C99E-6485-4B3A-965C-FC7173A07702}" destId="{287E831B-EC09-4346-9866-20A8CEBB929A}" srcOrd="4" destOrd="0" presId="urn:microsoft.com/office/officeart/2005/8/layout/cycle3"/>
    <dgm:cxn modelId="{58EA86D6-2EA0-480C-A3F7-A74356F11E63}" type="presParOf" srcId="{84D4C99E-6485-4B3A-965C-FC7173A07702}" destId="{DF6B81C0-9095-4818-AD91-A7205CFDC257}" srcOrd="5" destOrd="0" presId="urn:microsoft.com/office/officeart/2005/8/layout/cycle3"/>
    <dgm:cxn modelId="{6341D351-CAC0-412F-A980-2C578B0F3461}" type="presParOf" srcId="{84D4C99E-6485-4B3A-965C-FC7173A07702}" destId="{7B09B0F1-AD12-4D7C-B729-7279EC2305AC}"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617829-D323-4760-8494-62B043B03663}"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pPr rtl="1"/>
          <a:endParaRPr lang="ar-IQ"/>
        </a:p>
      </dgm:t>
    </dgm:pt>
    <dgm:pt modelId="{2B5484D2-54C0-4D42-9063-210DB7873378}">
      <dgm:prSet custT="1"/>
      <dgm:spPr/>
      <dgm:t>
        <a:bodyPr/>
        <a:lstStyle/>
        <a:p>
          <a:pPr rtl="1"/>
          <a:r>
            <a:rPr lang="ar-IQ" sz="4400" dirty="0" smtClean="0"/>
            <a:t>الوسطية</a:t>
          </a:r>
          <a:endParaRPr lang="ar-IQ" sz="4400" dirty="0" smtClean="0"/>
        </a:p>
      </dgm:t>
    </dgm:pt>
    <dgm:pt modelId="{59F9AE60-AFAB-4DFF-920C-7A2890C8F3ED}" type="parTrans" cxnId="{569E121A-BCB0-4125-9D53-5F0CDBB4A7E8}">
      <dgm:prSet/>
      <dgm:spPr/>
      <dgm:t>
        <a:bodyPr/>
        <a:lstStyle/>
        <a:p>
          <a:pPr rtl="1"/>
          <a:endParaRPr lang="ar-IQ" sz="4400"/>
        </a:p>
      </dgm:t>
    </dgm:pt>
    <dgm:pt modelId="{11767686-4953-438D-81E0-35B74A1CD3C9}" type="sibTrans" cxnId="{569E121A-BCB0-4125-9D53-5F0CDBB4A7E8}">
      <dgm:prSet/>
      <dgm:spPr/>
      <dgm:t>
        <a:bodyPr/>
        <a:lstStyle/>
        <a:p>
          <a:pPr rtl="1"/>
          <a:endParaRPr lang="ar-IQ" sz="4400"/>
        </a:p>
      </dgm:t>
    </dgm:pt>
    <dgm:pt modelId="{6AF38B1A-4BAB-494A-8480-D2D0FD14647A}">
      <dgm:prSet custT="1"/>
      <dgm:spPr/>
      <dgm:t>
        <a:bodyPr/>
        <a:lstStyle/>
        <a:p>
          <a:pPr rtl="1"/>
          <a:r>
            <a:rPr lang="ar-IQ" sz="4400" dirty="0" smtClean="0"/>
            <a:t>المشروعية</a:t>
          </a:r>
          <a:endParaRPr lang="ar-IQ" sz="4400" dirty="0"/>
        </a:p>
      </dgm:t>
    </dgm:pt>
    <dgm:pt modelId="{0328A061-A941-46C7-8B06-3DAD50E07107}" type="parTrans" cxnId="{75D54A7D-F775-48C9-AEFC-335AF3939AE2}">
      <dgm:prSet/>
      <dgm:spPr/>
      <dgm:t>
        <a:bodyPr/>
        <a:lstStyle/>
        <a:p>
          <a:pPr rtl="1"/>
          <a:endParaRPr lang="ar-IQ" sz="4400"/>
        </a:p>
      </dgm:t>
    </dgm:pt>
    <dgm:pt modelId="{5351D026-E7B5-4C57-A975-039F1835C5EB}" type="sibTrans" cxnId="{75D54A7D-F775-48C9-AEFC-335AF3939AE2}">
      <dgm:prSet/>
      <dgm:spPr/>
      <dgm:t>
        <a:bodyPr/>
        <a:lstStyle/>
        <a:p>
          <a:pPr rtl="1"/>
          <a:endParaRPr lang="ar-IQ" sz="4400"/>
        </a:p>
      </dgm:t>
    </dgm:pt>
    <dgm:pt modelId="{27113E80-63DD-4C0B-A350-EFEA8BB3D121}" type="pres">
      <dgm:prSet presAssocID="{AF617829-D323-4760-8494-62B043B03663}" presName="diagram" presStyleCnt="0">
        <dgm:presLayoutVars>
          <dgm:dir/>
          <dgm:resizeHandles val="exact"/>
        </dgm:presLayoutVars>
      </dgm:prSet>
      <dgm:spPr/>
      <dgm:t>
        <a:bodyPr/>
        <a:lstStyle/>
        <a:p>
          <a:pPr rtl="1"/>
          <a:endParaRPr lang="ar-IQ"/>
        </a:p>
      </dgm:t>
    </dgm:pt>
    <dgm:pt modelId="{EFCC7127-1C6D-4D21-9534-B03C46FA06B3}" type="pres">
      <dgm:prSet presAssocID="{6AF38B1A-4BAB-494A-8480-D2D0FD14647A}" presName="arrow" presStyleLbl="node1" presStyleIdx="0" presStyleCnt="2" custScaleY="100456" custRadScaleRad="86449" custRadScaleInc="1505">
        <dgm:presLayoutVars>
          <dgm:bulletEnabled val="1"/>
        </dgm:presLayoutVars>
      </dgm:prSet>
      <dgm:spPr/>
      <dgm:t>
        <a:bodyPr/>
        <a:lstStyle/>
        <a:p>
          <a:pPr rtl="1"/>
          <a:endParaRPr lang="ar-IQ"/>
        </a:p>
      </dgm:t>
    </dgm:pt>
    <dgm:pt modelId="{CA0B0DE1-A3A5-416E-8226-F36DBFE246B4}" type="pres">
      <dgm:prSet presAssocID="{2B5484D2-54C0-4D42-9063-210DB7873378}" presName="arrow" presStyleLbl="node1" presStyleIdx="1" presStyleCnt="2" custScaleY="100306" custRadScaleRad="63505" custRadScaleInc="-213">
        <dgm:presLayoutVars>
          <dgm:bulletEnabled val="1"/>
        </dgm:presLayoutVars>
      </dgm:prSet>
      <dgm:spPr/>
      <dgm:t>
        <a:bodyPr/>
        <a:lstStyle/>
        <a:p>
          <a:pPr rtl="1"/>
          <a:endParaRPr lang="ar-IQ"/>
        </a:p>
      </dgm:t>
    </dgm:pt>
  </dgm:ptLst>
  <dgm:cxnLst>
    <dgm:cxn modelId="{AF03DD25-5DDB-4396-A7EF-CCB1640BB042}" type="presOf" srcId="{6AF38B1A-4BAB-494A-8480-D2D0FD14647A}" destId="{EFCC7127-1C6D-4D21-9534-B03C46FA06B3}" srcOrd="0" destOrd="0" presId="urn:microsoft.com/office/officeart/2005/8/layout/arrow5"/>
    <dgm:cxn modelId="{569E121A-BCB0-4125-9D53-5F0CDBB4A7E8}" srcId="{AF617829-D323-4760-8494-62B043B03663}" destId="{2B5484D2-54C0-4D42-9063-210DB7873378}" srcOrd="1" destOrd="0" parTransId="{59F9AE60-AFAB-4DFF-920C-7A2890C8F3ED}" sibTransId="{11767686-4953-438D-81E0-35B74A1CD3C9}"/>
    <dgm:cxn modelId="{DF0C4926-EBF2-4F47-B0C8-B25CBBF01E80}" type="presOf" srcId="{2B5484D2-54C0-4D42-9063-210DB7873378}" destId="{CA0B0DE1-A3A5-416E-8226-F36DBFE246B4}" srcOrd="0" destOrd="0" presId="urn:microsoft.com/office/officeart/2005/8/layout/arrow5"/>
    <dgm:cxn modelId="{75D54A7D-F775-48C9-AEFC-335AF3939AE2}" srcId="{AF617829-D323-4760-8494-62B043B03663}" destId="{6AF38B1A-4BAB-494A-8480-D2D0FD14647A}" srcOrd="0" destOrd="0" parTransId="{0328A061-A941-46C7-8B06-3DAD50E07107}" sibTransId="{5351D026-E7B5-4C57-A975-039F1835C5EB}"/>
    <dgm:cxn modelId="{4849A324-6694-4E07-9FCB-3BB044918457}" type="presOf" srcId="{AF617829-D323-4760-8494-62B043B03663}" destId="{27113E80-63DD-4C0B-A350-EFEA8BB3D121}" srcOrd="0" destOrd="0" presId="urn:microsoft.com/office/officeart/2005/8/layout/arrow5"/>
    <dgm:cxn modelId="{4B660CD3-0040-4B97-93CC-E5B38F9067B7}" type="presParOf" srcId="{27113E80-63DD-4C0B-A350-EFEA8BB3D121}" destId="{EFCC7127-1C6D-4D21-9534-B03C46FA06B3}" srcOrd="0" destOrd="0" presId="urn:microsoft.com/office/officeart/2005/8/layout/arrow5"/>
    <dgm:cxn modelId="{CA8DFE9A-DE0E-4D1E-B1CB-FD2EA36C0EE9}" type="presParOf" srcId="{27113E80-63DD-4C0B-A350-EFEA8BB3D121}" destId="{CA0B0DE1-A3A5-416E-8226-F36DBFE246B4}"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06192A-6627-40D0-AE9E-FE008D59B984}" type="doc">
      <dgm:prSet loTypeId="urn:microsoft.com/office/officeart/2005/8/layout/hList3" loCatId="list" qsTypeId="urn:microsoft.com/office/officeart/2005/8/quickstyle/simple1" qsCatId="simple" csTypeId="urn:microsoft.com/office/officeart/2005/8/colors/accent1_2" csCatId="accent1" phldr="1"/>
      <dgm:spPr/>
      <dgm:t>
        <a:bodyPr/>
        <a:lstStyle/>
        <a:p>
          <a:pPr rtl="1"/>
          <a:endParaRPr lang="ar-IQ"/>
        </a:p>
      </dgm:t>
    </dgm:pt>
    <dgm:pt modelId="{A15BFC91-5F9B-4C19-B36C-030D4ED68ED8}">
      <dgm:prSet phldrT="[نص]"/>
      <dgm:spPr>
        <a:solidFill>
          <a:schemeClr val="accent4">
            <a:lumMod val="20000"/>
            <a:lumOff val="80000"/>
          </a:schemeClr>
        </a:solidFill>
      </dgm:spPr>
      <dgm:t>
        <a:bodyPr/>
        <a:lstStyle/>
        <a:p>
          <a:pPr marL="0" marR="0" indent="0" defTabSz="914400" rtl="1" eaLnBrk="1" fontAlgn="auto" latinLnBrk="0" hangingPunct="1">
            <a:lnSpc>
              <a:spcPct val="100000"/>
            </a:lnSpc>
            <a:spcBef>
              <a:spcPts val="0"/>
            </a:spcBef>
            <a:spcAft>
              <a:spcPts val="0"/>
            </a:spcAft>
            <a:buClrTx/>
            <a:buSzTx/>
            <a:buFontTx/>
            <a:buNone/>
            <a:tabLst/>
            <a:defRPr/>
          </a:pPr>
          <a:r>
            <a:rPr lang="ar-IQ" dirty="0" smtClean="0">
              <a:ln>
                <a:solidFill>
                  <a:sysClr val="windowText" lastClr="000000"/>
                </a:solidFill>
              </a:ln>
              <a:solidFill>
                <a:schemeClr val="accent2">
                  <a:lumMod val="60000"/>
                  <a:lumOff val="40000"/>
                </a:schemeClr>
              </a:solidFill>
            </a:rPr>
            <a:t>اهم الضوابط القانونية العامة على سلطة القاضي التقديرية</a:t>
          </a:r>
        </a:p>
        <a:p>
          <a:pPr defTabSz="2266950" rtl="1">
            <a:lnSpc>
              <a:spcPct val="90000"/>
            </a:lnSpc>
            <a:spcBef>
              <a:spcPct val="0"/>
            </a:spcBef>
            <a:spcAft>
              <a:spcPct val="35000"/>
            </a:spcAft>
          </a:pPr>
          <a:endParaRPr lang="ar-IQ" dirty="0">
            <a:ln>
              <a:solidFill>
                <a:sysClr val="windowText" lastClr="000000"/>
              </a:solidFill>
            </a:ln>
            <a:solidFill>
              <a:schemeClr val="accent2">
                <a:lumMod val="60000"/>
                <a:lumOff val="40000"/>
              </a:schemeClr>
            </a:solidFill>
          </a:endParaRPr>
        </a:p>
      </dgm:t>
    </dgm:pt>
    <dgm:pt modelId="{EDF1AF15-69FC-4027-B0C7-6733C553A951}" type="parTrans" cxnId="{8FBA9D37-7BC4-4C29-BDAC-4EAA2A7D8CC5}">
      <dgm:prSet/>
      <dgm:spPr/>
      <dgm:t>
        <a:bodyPr/>
        <a:lstStyle/>
        <a:p>
          <a:pPr rtl="1"/>
          <a:endParaRPr lang="ar-IQ"/>
        </a:p>
      </dgm:t>
    </dgm:pt>
    <dgm:pt modelId="{803FCE58-9037-4ADD-A505-66458C25EBB9}" type="sibTrans" cxnId="{8FBA9D37-7BC4-4C29-BDAC-4EAA2A7D8CC5}">
      <dgm:prSet/>
      <dgm:spPr/>
      <dgm:t>
        <a:bodyPr/>
        <a:lstStyle/>
        <a:p>
          <a:pPr rtl="1"/>
          <a:endParaRPr lang="ar-IQ"/>
        </a:p>
      </dgm:t>
    </dgm:pt>
    <dgm:pt modelId="{D4BDE0DD-C987-4E35-9C1F-5E612C67A85D}">
      <dgm:prSet/>
      <dgm:spPr>
        <a:solidFill>
          <a:schemeClr val="accent1">
            <a:lumMod val="40000"/>
            <a:lumOff val="60000"/>
          </a:schemeClr>
        </a:solidFill>
      </dgm:spPr>
      <dgm:t>
        <a:bodyPr/>
        <a:lstStyle/>
        <a:p>
          <a:pPr rtl="1"/>
          <a:r>
            <a:rPr lang="ar-IQ" dirty="0" smtClean="0">
              <a:solidFill>
                <a:schemeClr val="tx1">
                  <a:lumMod val="85000"/>
                  <a:lumOff val="15000"/>
                </a:schemeClr>
              </a:solidFill>
            </a:rPr>
            <a:t>عدم تجاوز الغاية التي شرع النص القانوني من </a:t>
          </a:r>
          <a:r>
            <a:rPr lang="ar-IQ" dirty="0" err="1" smtClean="0">
              <a:solidFill>
                <a:schemeClr val="tx1">
                  <a:lumMod val="85000"/>
                  <a:lumOff val="15000"/>
                </a:schemeClr>
              </a:solidFill>
            </a:rPr>
            <a:t>اجلها </a:t>
          </a:r>
          <a:r>
            <a:rPr lang="ar-IQ" dirty="0" smtClean="0">
              <a:solidFill>
                <a:schemeClr val="tx1">
                  <a:lumMod val="85000"/>
                  <a:lumOff val="15000"/>
                </a:schemeClr>
              </a:solidFill>
            </a:rPr>
            <a:t>(المصلحة العامة وحماية المراكز القانونية للأطراف </a:t>
          </a:r>
        </a:p>
      </dgm:t>
    </dgm:pt>
    <dgm:pt modelId="{868E17D1-D17B-4B7A-8584-47AFA70ECB5A}" type="parTrans" cxnId="{52C95B99-44EC-4D54-AAF7-F9C097721113}">
      <dgm:prSet/>
      <dgm:spPr/>
      <dgm:t>
        <a:bodyPr/>
        <a:lstStyle/>
        <a:p>
          <a:pPr rtl="1"/>
          <a:endParaRPr lang="ar-IQ"/>
        </a:p>
      </dgm:t>
    </dgm:pt>
    <dgm:pt modelId="{22C20260-CC64-4332-8747-99DA8E780038}" type="sibTrans" cxnId="{52C95B99-44EC-4D54-AAF7-F9C097721113}">
      <dgm:prSet/>
      <dgm:spPr/>
      <dgm:t>
        <a:bodyPr/>
        <a:lstStyle/>
        <a:p>
          <a:pPr rtl="1"/>
          <a:endParaRPr lang="ar-IQ"/>
        </a:p>
      </dgm:t>
    </dgm:pt>
    <dgm:pt modelId="{843BF132-2301-44B6-ABDC-99CDFBA7095C}">
      <dgm:prSet/>
      <dgm:spPr>
        <a:solidFill>
          <a:schemeClr val="accent1">
            <a:lumMod val="40000"/>
            <a:lumOff val="60000"/>
          </a:schemeClr>
        </a:solidFill>
      </dgm:spPr>
      <dgm:t>
        <a:bodyPr/>
        <a:lstStyle/>
        <a:p>
          <a:pPr rtl="1"/>
          <a:r>
            <a:rPr lang="ar-IQ" dirty="0" smtClean="0">
              <a:solidFill>
                <a:schemeClr val="tx1">
                  <a:lumMod val="85000"/>
                  <a:lumOff val="15000"/>
                </a:schemeClr>
              </a:solidFill>
            </a:rPr>
            <a:t>الابتعاد عن جعل هذه السلطة وسيلة لتحقيق المصالح </a:t>
          </a:r>
          <a:r>
            <a:rPr lang="ar-IQ" dirty="0" err="1" smtClean="0">
              <a:solidFill>
                <a:schemeClr val="tx1">
                  <a:lumMod val="85000"/>
                  <a:lumOff val="15000"/>
                </a:schemeClr>
              </a:solidFill>
            </a:rPr>
            <a:t>الشخصية </a:t>
          </a:r>
          <a:r>
            <a:rPr lang="ar-IQ" dirty="0" smtClean="0">
              <a:solidFill>
                <a:schemeClr val="tx1">
                  <a:lumMod val="85000"/>
                  <a:lumOff val="15000"/>
                </a:schemeClr>
              </a:solidFill>
            </a:rPr>
            <a:t>(الانحراف عن غاية النص القانوني</a:t>
          </a:r>
          <a:r>
            <a:rPr lang="ar-IQ" dirty="0" err="1" smtClean="0">
              <a:solidFill>
                <a:schemeClr val="tx1">
                  <a:lumMod val="85000"/>
                  <a:lumOff val="15000"/>
                </a:schemeClr>
              </a:solidFill>
            </a:rPr>
            <a:t>) .</a:t>
          </a:r>
          <a:endParaRPr lang="ar-IQ" dirty="0" smtClean="0">
            <a:solidFill>
              <a:schemeClr val="tx1">
                <a:lumMod val="85000"/>
                <a:lumOff val="15000"/>
              </a:schemeClr>
            </a:solidFill>
          </a:endParaRPr>
        </a:p>
      </dgm:t>
    </dgm:pt>
    <dgm:pt modelId="{3A0DD461-4EE0-475F-B2BC-620303D758AC}" type="parTrans" cxnId="{ABAA8DED-0F31-484A-B969-26531F77E908}">
      <dgm:prSet/>
      <dgm:spPr/>
      <dgm:t>
        <a:bodyPr/>
        <a:lstStyle/>
        <a:p>
          <a:pPr rtl="1"/>
          <a:endParaRPr lang="ar-IQ"/>
        </a:p>
      </dgm:t>
    </dgm:pt>
    <dgm:pt modelId="{18820D1D-48D0-4A99-8A14-EACD0A485EBF}" type="sibTrans" cxnId="{ABAA8DED-0F31-484A-B969-26531F77E908}">
      <dgm:prSet/>
      <dgm:spPr/>
      <dgm:t>
        <a:bodyPr/>
        <a:lstStyle/>
        <a:p>
          <a:pPr rtl="1"/>
          <a:endParaRPr lang="ar-IQ"/>
        </a:p>
      </dgm:t>
    </dgm:pt>
    <dgm:pt modelId="{4BB6D58A-E142-481C-86FF-C165BC5EA796}">
      <dgm:prSet/>
      <dgm:spPr>
        <a:solidFill>
          <a:schemeClr val="accent1">
            <a:lumMod val="40000"/>
            <a:lumOff val="60000"/>
          </a:schemeClr>
        </a:solidFill>
      </dgm:spPr>
      <dgm:t>
        <a:bodyPr/>
        <a:lstStyle/>
        <a:p>
          <a:pPr rtl="1"/>
          <a:r>
            <a:rPr lang="ar-IQ" dirty="0" smtClean="0">
              <a:solidFill>
                <a:schemeClr val="tx1">
                  <a:lumMod val="85000"/>
                  <a:lumOff val="15000"/>
                </a:schemeClr>
              </a:solidFill>
            </a:rPr>
            <a:t>منع القاضي من الاستناد الى معلوماته </a:t>
          </a:r>
          <a:r>
            <a:rPr lang="ar-IQ" dirty="0" err="1" smtClean="0">
              <a:solidFill>
                <a:schemeClr val="tx1">
                  <a:lumMod val="85000"/>
                  <a:lumOff val="15000"/>
                </a:schemeClr>
              </a:solidFill>
            </a:rPr>
            <a:t>الشخصية </a:t>
          </a:r>
          <a:r>
            <a:rPr lang="ar-IQ" dirty="0" smtClean="0">
              <a:solidFill>
                <a:schemeClr val="tx1">
                  <a:lumMod val="85000"/>
                  <a:lumOff val="15000"/>
                </a:schemeClr>
              </a:solidFill>
            </a:rPr>
            <a:t>(دور الشاهد ودور الحكم</a:t>
          </a:r>
          <a:r>
            <a:rPr lang="ar-IQ" dirty="0" err="1" smtClean="0">
              <a:solidFill>
                <a:schemeClr val="tx1">
                  <a:lumMod val="85000"/>
                  <a:lumOff val="15000"/>
                </a:schemeClr>
              </a:solidFill>
            </a:rPr>
            <a:t>) .</a:t>
          </a:r>
          <a:endParaRPr lang="en-US" dirty="0">
            <a:solidFill>
              <a:schemeClr val="tx1">
                <a:lumMod val="85000"/>
                <a:lumOff val="15000"/>
              </a:schemeClr>
            </a:solidFill>
          </a:endParaRPr>
        </a:p>
      </dgm:t>
    </dgm:pt>
    <dgm:pt modelId="{593BB242-5692-492F-A99C-C9BDE48ED443}" type="parTrans" cxnId="{076CDB52-F0DF-42A3-B25A-A833CA2AE8E3}">
      <dgm:prSet/>
      <dgm:spPr/>
      <dgm:t>
        <a:bodyPr/>
        <a:lstStyle/>
        <a:p>
          <a:pPr rtl="1"/>
          <a:endParaRPr lang="ar-IQ"/>
        </a:p>
      </dgm:t>
    </dgm:pt>
    <dgm:pt modelId="{E8A4335A-DB21-45DB-BE95-12FD80027430}" type="sibTrans" cxnId="{076CDB52-F0DF-42A3-B25A-A833CA2AE8E3}">
      <dgm:prSet/>
      <dgm:spPr/>
      <dgm:t>
        <a:bodyPr/>
        <a:lstStyle/>
        <a:p>
          <a:pPr rtl="1"/>
          <a:endParaRPr lang="ar-IQ"/>
        </a:p>
      </dgm:t>
    </dgm:pt>
    <dgm:pt modelId="{673435F6-9FFA-43D5-9AEE-7DE1ECF40CE8}" type="pres">
      <dgm:prSet presAssocID="{5206192A-6627-40D0-AE9E-FE008D59B984}" presName="composite" presStyleCnt="0">
        <dgm:presLayoutVars>
          <dgm:chMax val="1"/>
          <dgm:dir/>
          <dgm:resizeHandles val="exact"/>
        </dgm:presLayoutVars>
      </dgm:prSet>
      <dgm:spPr/>
      <dgm:t>
        <a:bodyPr/>
        <a:lstStyle/>
        <a:p>
          <a:pPr rtl="1"/>
          <a:endParaRPr lang="ar-IQ"/>
        </a:p>
      </dgm:t>
    </dgm:pt>
    <dgm:pt modelId="{D1AA5B36-651A-4405-9A68-BAC44C4F99F9}" type="pres">
      <dgm:prSet presAssocID="{A15BFC91-5F9B-4C19-B36C-030D4ED68ED8}" presName="roof" presStyleLbl="dkBgShp" presStyleIdx="0" presStyleCnt="2"/>
      <dgm:spPr/>
      <dgm:t>
        <a:bodyPr/>
        <a:lstStyle/>
        <a:p>
          <a:pPr rtl="1"/>
          <a:endParaRPr lang="ar-IQ"/>
        </a:p>
      </dgm:t>
    </dgm:pt>
    <dgm:pt modelId="{33A380CB-6C3B-4AA9-8460-5D61ECEF9FCD}" type="pres">
      <dgm:prSet presAssocID="{A15BFC91-5F9B-4C19-B36C-030D4ED68ED8}" presName="pillars" presStyleCnt="0"/>
      <dgm:spPr/>
    </dgm:pt>
    <dgm:pt modelId="{B97F8EF0-F584-47EE-9788-5D3E3FD31761}" type="pres">
      <dgm:prSet presAssocID="{A15BFC91-5F9B-4C19-B36C-030D4ED68ED8}" presName="pillar1" presStyleLbl="node1" presStyleIdx="0" presStyleCnt="3">
        <dgm:presLayoutVars>
          <dgm:bulletEnabled val="1"/>
        </dgm:presLayoutVars>
      </dgm:prSet>
      <dgm:spPr/>
      <dgm:t>
        <a:bodyPr/>
        <a:lstStyle/>
        <a:p>
          <a:pPr rtl="1"/>
          <a:endParaRPr lang="ar-IQ"/>
        </a:p>
      </dgm:t>
    </dgm:pt>
    <dgm:pt modelId="{B1528588-4F2B-49D0-9014-826A99A796E9}" type="pres">
      <dgm:prSet presAssocID="{843BF132-2301-44B6-ABDC-99CDFBA7095C}" presName="pillarX" presStyleLbl="node1" presStyleIdx="1" presStyleCnt="3">
        <dgm:presLayoutVars>
          <dgm:bulletEnabled val="1"/>
        </dgm:presLayoutVars>
      </dgm:prSet>
      <dgm:spPr/>
      <dgm:t>
        <a:bodyPr/>
        <a:lstStyle/>
        <a:p>
          <a:pPr rtl="1"/>
          <a:endParaRPr lang="ar-IQ"/>
        </a:p>
      </dgm:t>
    </dgm:pt>
    <dgm:pt modelId="{7BEF6E57-908A-4CB7-8DAE-EF2F2983F9F1}" type="pres">
      <dgm:prSet presAssocID="{D4BDE0DD-C987-4E35-9C1F-5E612C67A85D}" presName="pillarX" presStyleLbl="node1" presStyleIdx="2" presStyleCnt="3">
        <dgm:presLayoutVars>
          <dgm:bulletEnabled val="1"/>
        </dgm:presLayoutVars>
      </dgm:prSet>
      <dgm:spPr/>
      <dgm:t>
        <a:bodyPr/>
        <a:lstStyle/>
        <a:p>
          <a:pPr rtl="1"/>
          <a:endParaRPr lang="ar-IQ"/>
        </a:p>
      </dgm:t>
    </dgm:pt>
    <dgm:pt modelId="{CDBD24F8-81E3-4394-B647-EB41E7AE8F5E}" type="pres">
      <dgm:prSet presAssocID="{A15BFC91-5F9B-4C19-B36C-030D4ED68ED8}" presName="base" presStyleLbl="dkBgShp" presStyleIdx="1" presStyleCnt="2"/>
      <dgm:spPr/>
    </dgm:pt>
  </dgm:ptLst>
  <dgm:cxnLst>
    <dgm:cxn modelId="{0F9F48FA-150E-4CA6-BACA-79AFF6B0A6C6}" type="presOf" srcId="{D4BDE0DD-C987-4E35-9C1F-5E612C67A85D}" destId="{7BEF6E57-908A-4CB7-8DAE-EF2F2983F9F1}" srcOrd="0" destOrd="0" presId="urn:microsoft.com/office/officeart/2005/8/layout/hList3"/>
    <dgm:cxn modelId="{77D22520-272D-4081-B78B-98A90771ECAD}" type="presOf" srcId="{A15BFC91-5F9B-4C19-B36C-030D4ED68ED8}" destId="{D1AA5B36-651A-4405-9A68-BAC44C4F99F9}" srcOrd="0" destOrd="0" presId="urn:microsoft.com/office/officeart/2005/8/layout/hList3"/>
    <dgm:cxn modelId="{52C95B99-44EC-4D54-AAF7-F9C097721113}" srcId="{A15BFC91-5F9B-4C19-B36C-030D4ED68ED8}" destId="{D4BDE0DD-C987-4E35-9C1F-5E612C67A85D}" srcOrd="2" destOrd="0" parTransId="{868E17D1-D17B-4B7A-8584-47AFA70ECB5A}" sibTransId="{22C20260-CC64-4332-8747-99DA8E780038}"/>
    <dgm:cxn modelId="{EB72C112-08CE-4FAF-8670-E21D09ADB3D5}" type="presOf" srcId="{5206192A-6627-40D0-AE9E-FE008D59B984}" destId="{673435F6-9FFA-43D5-9AEE-7DE1ECF40CE8}" srcOrd="0" destOrd="0" presId="urn:microsoft.com/office/officeart/2005/8/layout/hList3"/>
    <dgm:cxn modelId="{8FBA9D37-7BC4-4C29-BDAC-4EAA2A7D8CC5}" srcId="{5206192A-6627-40D0-AE9E-FE008D59B984}" destId="{A15BFC91-5F9B-4C19-B36C-030D4ED68ED8}" srcOrd="0" destOrd="0" parTransId="{EDF1AF15-69FC-4027-B0C7-6733C553A951}" sibTransId="{803FCE58-9037-4ADD-A505-66458C25EBB9}"/>
    <dgm:cxn modelId="{3E0FDEA1-889B-4EF5-A8A6-FF3E7A77DF31}" type="presOf" srcId="{4BB6D58A-E142-481C-86FF-C165BC5EA796}" destId="{B97F8EF0-F584-47EE-9788-5D3E3FD31761}" srcOrd="0" destOrd="0" presId="urn:microsoft.com/office/officeart/2005/8/layout/hList3"/>
    <dgm:cxn modelId="{076CDB52-F0DF-42A3-B25A-A833CA2AE8E3}" srcId="{A15BFC91-5F9B-4C19-B36C-030D4ED68ED8}" destId="{4BB6D58A-E142-481C-86FF-C165BC5EA796}" srcOrd="0" destOrd="0" parTransId="{593BB242-5692-492F-A99C-C9BDE48ED443}" sibTransId="{E8A4335A-DB21-45DB-BE95-12FD80027430}"/>
    <dgm:cxn modelId="{F5F0D667-503D-4088-AE8B-C26EABE519A8}" type="presOf" srcId="{843BF132-2301-44B6-ABDC-99CDFBA7095C}" destId="{B1528588-4F2B-49D0-9014-826A99A796E9}" srcOrd="0" destOrd="0" presId="urn:microsoft.com/office/officeart/2005/8/layout/hList3"/>
    <dgm:cxn modelId="{ABAA8DED-0F31-484A-B969-26531F77E908}" srcId="{A15BFC91-5F9B-4C19-B36C-030D4ED68ED8}" destId="{843BF132-2301-44B6-ABDC-99CDFBA7095C}" srcOrd="1" destOrd="0" parTransId="{3A0DD461-4EE0-475F-B2BC-620303D758AC}" sibTransId="{18820D1D-48D0-4A99-8A14-EACD0A485EBF}"/>
    <dgm:cxn modelId="{004F4590-4832-4193-A4CA-DA98DBC76E91}" type="presParOf" srcId="{673435F6-9FFA-43D5-9AEE-7DE1ECF40CE8}" destId="{D1AA5B36-651A-4405-9A68-BAC44C4F99F9}" srcOrd="0" destOrd="0" presId="urn:microsoft.com/office/officeart/2005/8/layout/hList3"/>
    <dgm:cxn modelId="{488B444B-1839-4C40-96DE-5DDAA66978E7}" type="presParOf" srcId="{673435F6-9FFA-43D5-9AEE-7DE1ECF40CE8}" destId="{33A380CB-6C3B-4AA9-8460-5D61ECEF9FCD}" srcOrd="1" destOrd="0" presId="urn:microsoft.com/office/officeart/2005/8/layout/hList3"/>
    <dgm:cxn modelId="{F15973DF-3286-4F0F-B29D-314B6C39CB47}" type="presParOf" srcId="{33A380CB-6C3B-4AA9-8460-5D61ECEF9FCD}" destId="{B97F8EF0-F584-47EE-9788-5D3E3FD31761}" srcOrd="0" destOrd="0" presId="urn:microsoft.com/office/officeart/2005/8/layout/hList3"/>
    <dgm:cxn modelId="{86B284EF-951C-4FAD-98FF-8E831C72BF7A}" type="presParOf" srcId="{33A380CB-6C3B-4AA9-8460-5D61ECEF9FCD}" destId="{B1528588-4F2B-49D0-9014-826A99A796E9}" srcOrd="1" destOrd="0" presId="urn:microsoft.com/office/officeart/2005/8/layout/hList3"/>
    <dgm:cxn modelId="{74744F67-52AF-4419-9102-F193D7C02194}" type="presParOf" srcId="{33A380CB-6C3B-4AA9-8460-5D61ECEF9FCD}" destId="{7BEF6E57-908A-4CB7-8DAE-EF2F2983F9F1}" srcOrd="2" destOrd="0" presId="urn:microsoft.com/office/officeart/2005/8/layout/hList3"/>
    <dgm:cxn modelId="{329B5655-C635-412F-97AF-FD6014CAED13}" type="presParOf" srcId="{673435F6-9FFA-43D5-9AEE-7DE1ECF40CE8}" destId="{CDBD24F8-81E3-4394-B647-EB41E7AE8F5E}" srcOrd="2" destOrd="0" presId="urn:microsoft.com/office/officeart/2005/8/layout/hList3"/>
  </dgm:cxnLst>
  <dgm:bg>
    <a:solidFill>
      <a:srgbClr val="92D05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140775-6F66-446C-BDE0-9CDEFF120B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IQ"/>
        </a:p>
      </dgm:t>
    </dgm:pt>
    <dgm:pt modelId="{D925B6D2-EDCC-4093-9E72-D290F4BB4941}">
      <dgm:prSet phldrT="[نص]" custT="1"/>
      <dgm:spPr>
        <a:solidFill>
          <a:schemeClr val="accent4">
            <a:lumMod val="60000"/>
            <a:lumOff val="40000"/>
          </a:schemeClr>
        </a:solidFill>
        <a:effectLst>
          <a:innerShdw blurRad="63500" dist="50800" dir="13500000">
            <a:prstClr val="black">
              <a:alpha val="50000"/>
            </a:prstClr>
          </a:innerShdw>
        </a:effectLst>
        <a:scene3d>
          <a:camera prst="orthographicFront"/>
          <a:lightRig rig="threePt" dir="t"/>
        </a:scene3d>
        <a:sp3d>
          <a:bevelT/>
        </a:sp3d>
      </dgm:spPr>
      <dgm:t>
        <a:bodyPr>
          <a:prstTxWarp prst="textTriangleInverted">
            <a:avLst/>
          </a:prstTxWarp>
        </a:bodyPr>
        <a:lstStyle/>
        <a:p>
          <a:pPr rtl="1"/>
          <a:r>
            <a:rPr lang="ar-IQ" sz="2400" b="1" cap="none" spc="0" dirty="0" smtClean="0">
              <a:ln w="18000">
                <a:solidFill>
                  <a:schemeClr val="accent2">
                    <a:satMod val="140000"/>
                  </a:schemeClr>
                </a:solidFill>
                <a:prstDash val="solid"/>
                <a:miter lim="800000"/>
              </a:ln>
              <a:solidFill>
                <a:schemeClr val="accent4">
                  <a:lumMod val="50000"/>
                </a:schemeClr>
              </a:solidFill>
              <a:effectLst>
                <a:outerShdw blurRad="50800" dist="38100" algn="l" rotWithShape="0">
                  <a:prstClr val="black">
                    <a:alpha val="40000"/>
                  </a:prstClr>
                </a:outerShdw>
              </a:effectLst>
            </a:rPr>
            <a:t>من بلغ الخامسة عشر </a:t>
          </a:r>
          <a:endParaRPr lang="ar-IQ" sz="2400" b="1" cap="none" spc="0" dirty="0">
            <a:ln w="18000">
              <a:solidFill>
                <a:schemeClr val="accent2">
                  <a:satMod val="140000"/>
                </a:schemeClr>
              </a:solidFill>
              <a:prstDash val="solid"/>
              <a:miter lim="800000"/>
            </a:ln>
            <a:solidFill>
              <a:schemeClr val="accent4">
                <a:lumMod val="50000"/>
              </a:schemeClr>
            </a:solidFill>
            <a:effectLst>
              <a:outerShdw blurRad="50800" dist="38100" algn="l" rotWithShape="0">
                <a:prstClr val="black">
                  <a:alpha val="40000"/>
                </a:prstClr>
              </a:outerShdw>
            </a:effectLst>
          </a:endParaRPr>
        </a:p>
      </dgm:t>
    </dgm:pt>
    <dgm:pt modelId="{5BD6C901-B8DF-453B-97B4-00140C46A486}" type="parTrans" cxnId="{BB3FFB29-822C-4B64-96CD-73B733078D35}">
      <dgm:prSet/>
      <dgm:spPr/>
      <dgm:t>
        <a:bodyPr/>
        <a:lstStyle/>
        <a:p>
          <a:pPr rtl="1"/>
          <a:endParaRPr lang="ar-IQ">
            <a:solidFill>
              <a:schemeClr val="accent4">
                <a:lumMod val="50000"/>
              </a:schemeClr>
            </a:solidFill>
          </a:endParaRPr>
        </a:p>
      </dgm:t>
    </dgm:pt>
    <dgm:pt modelId="{4A0E6953-886D-4FEE-AF42-D3909769FFDA}" type="sibTrans" cxnId="{BB3FFB29-822C-4B64-96CD-73B733078D35}">
      <dgm:prSet/>
      <dgm:spPr/>
      <dgm:t>
        <a:bodyPr/>
        <a:lstStyle/>
        <a:p>
          <a:pPr rtl="1"/>
          <a:endParaRPr lang="ar-IQ">
            <a:solidFill>
              <a:schemeClr val="accent4">
                <a:lumMod val="50000"/>
              </a:schemeClr>
            </a:solidFill>
          </a:endParaRPr>
        </a:p>
      </dgm:t>
    </dgm:pt>
    <dgm:pt modelId="{79288518-39CB-4DE3-8519-22EB5A87EC00}" type="asst">
      <dgm:prSet phldrT="[نص]" custT="1"/>
      <dgm:spPr>
        <a:solidFill>
          <a:schemeClr val="accent4">
            <a:lumMod val="60000"/>
            <a:lumOff val="40000"/>
          </a:schemeClr>
        </a:solidFill>
        <a:scene3d>
          <a:camera prst="orthographicFront"/>
          <a:lightRig rig="threePt" dir="t"/>
        </a:scene3d>
        <a:sp3d>
          <a:bevelT w="152400" h="50800" prst="softRound"/>
        </a:sp3d>
      </dgm:spPr>
      <dgm:t>
        <a:bodyPr>
          <a:prstTxWarp prst="textWave4">
            <a:avLst/>
          </a:prstTxWarp>
          <a:sp3d extrusionH="57150">
            <a:bevelT h="25400" prst="softRound"/>
          </a:sp3d>
        </a:bodyPr>
        <a:lstStyle/>
        <a:p>
          <a:pPr rtl="1"/>
          <a:r>
            <a:rPr lang="ar-IQ" sz="2400" dirty="0" smtClean="0">
              <a:solidFill>
                <a:schemeClr val="accent4">
                  <a:lumMod val="50000"/>
                </a:schemeClr>
              </a:solidFill>
              <a:effectLst>
                <a:outerShdw blurRad="50800" dist="38100" dir="10800000" algn="r" rotWithShape="0">
                  <a:prstClr val="black">
                    <a:alpha val="40000"/>
                  </a:prstClr>
                </a:outerShdw>
              </a:effectLst>
            </a:rPr>
            <a:t>اكمل الخامسة عشرة من العمر </a:t>
          </a:r>
          <a:endParaRPr lang="ar-IQ" sz="2400" dirty="0">
            <a:solidFill>
              <a:schemeClr val="accent4">
                <a:lumMod val="50000"/>
              </a:schemeClr>
            </a:solidFill>
            <a:effectLst>
              <a:outerShdw blurRad="50800" dist="38100" dir="10800000" algn="r" rotWithShape="0">
                <a:prstClr val="black">
                  <a:alpha val="40000"/>
                </a:prstClr>
              </a:outerShdw>
            </a:effectLst>
          </a:endParaRPr>
        </a:p>
      </dgm:t>
    </dgm:pt>
    <dgm:pt modelId="{6F1E9458-11FE-40E1-BE31-BA80236EF0A6}" type="parTrans" cxnId="{F4E4B5E9-C2A2-4FC7-932B-2CE265200104}">
      <dgm:prSet/>
      <dgm:spPr/>
      <dgm:t>
        <a:bodyPr/>
        <a:lstStyle/>
        <a:p>
          <a:pPr rtl="1"/>
          <a:endParaRPr lang="ar-IQ">
            <a:solidFill>
              <a:schemeClr val="accent4">
                <a:lumMod val="50000"/>
              </a:schemeClr>
            </a:solidFill>
          </a:endParaRPr>
        </a:p>
      </dgm:t>
    </dgm:pt>
    <dgm:pt modelId="{40B286EA-53BC-4B58-8CD1-5045B3FF4497}" type="sibTrans" cxnId="{F4E4B5E9-C2A2-4FC7-932B-2CE265200104}">
      <dgm:prSet/>
      <dgm:spPr/>
      <dgm:t>
        <a:bodyPr/>
        <a:lstStyle/>
        <a:p>
          <a:pPr rtl="1"/>
          <a:endParaRPr lang="ar-IQ">
            <a:solidFill>
              <a:schemeClr val="accent4">
                <a:lumMod val="50000"/>
              </a:schemeClr>
            </a:solidFill>
          </a:endParaRPr>
        </a:p>
      </dgm:t>
    </dgm:pt>
    <dgm:pt modelId="{C09330CA-A3EE-4A9B-834F-2B2C67B08190}">
      <dgm:prSet/>
      <dgm:spPr>
        <a:solidFill>
          <a:schemeClr val="accent4">
            <a:lumMod val="60000"/>
            <a:lumOff val="40000"/>
          </a:schemeClr>
        </a:solidFill>
      </dgm:spPr>
      <dgm:t>
        <a:bodyPr/>
        <a:lstStyle/>
        <a:p>
          <a:pPr rtl="1"/>
          <a:r>
            <a:rPr lang="ar-IQ" dirty="0" smtClean="0">
              <a:solidFill>
                <a:schemeClr val="accent4">
                  <a:lumMod val="50000"/>
                </a:schemeClr>
              </a:solidFill>
            </a:rPr>
            <a:t>اهلية القاصر </a:t>
          </a:r>
          <a:endParaRPr lang="ar-IQ" dirty="0">
            <a:solidFill>
              <a:schemeClr val="accent4">
                <a:lumMod val="50000"/>
              </a:schemeClr>
            </a:solidFill>
          </a:endParaRPr>
        </a:p>
      </dgm:t>
    </dgm:pt>
    <dgm:pt modelId="{B9F33DB0-7987-4F35-9BBB-3B2710CD8A42}" type="parTrans" cxnId="{5C837619-63FC-4BEA-A9CA-FA947DBF2B4D}">
      <dgm:prSet/>
      <dgm:spPr/>
      <dgm:t>
        <a:bodyPr/>
        <a:lstStyle/>
        <a:p>
          <a:pPr rtl="1"/>
          <a:endParaRPr lang="ar-IQ">
            <a:solidFill>
              <a:schemeClr val="accent4">
                <a:lumMod val="50000"/>
              </a:schemeClr>
            </a:solidFill>
          </a:endParaRPr>
        </a:p>
      </dgm:t>
    </dgm:pt>
    <dgm:pt modelId="{B556EEA0-0DFB-47BA-894D-336DA65FF7CA}" type="sibTrans" cxnId="{5C837619-63FC-4BEA-A9CA-FA947DBF2B4D}">
      <dgm:prSet/>
      <dgm:spPr/>
      <dgm:t>
        <a:bodyPr/>
        <a:lstStyle/>
        <a:p>
          <a:pPr rtl="1"/>
          <a:endParaRPr lang="ar-IQ">
            <a:solidFill>
              <a:schemeClr val="accent4">
                <a:lumMod val="50000"/>
              </a:schemeClr>
            </a:solidFill>
          </a:endParaRPr>
        </a:p>
      </dgm:t>
    </dgm:pt>
    <dgm:pt modelId="{15E568AE-CA5B-46C2-87D6-1D7C8A341F53}">
      <dgm:prSet/>
      <dgm:spPr>
        <a:solidFill>
          <a:schemeClr val="accent4">
            <a:lumMod val="60000"/>
            <a:lumOff val="40000"/>
          </a:schemeClr>
        </a:solidFill>
      </dgm:spPr>
      <dgm:t>
        <a:bodyPr/>
        <a:lstStyle/>
        <a:p>
          <a:pPr rtl="1"/>
          <a:r>
            <a:rPr lang="ar-IQ" dirty="0" smtClean="0">
              <a:solidFill>
                <a:schemeClr val="accent4">
                  <a:lumMod val="50000"/>
                </a:schemeClr>
              </a:solidFill>
            </a:rPr>
            <a:t>قابليته البدنية</a:t>
          </a:r>
        </a:p>
      </dgm:t>
    </dgm:pt>
    <dgm:pt modelId="{42797843-56BF-46C5-9497-7774AFDBCB0A}" type="parTrans" cxnId="{077A75D9-B6DE-483D-8239-2D2807C70B2E}">
      <dgm:prSet/>
      <dgm:spPr/>
      <dgm:t>
        <a:bodyPr/>
        <a:lstStyle/>
        <a:p>
          <a:pPr rtl="1"/>
          <a:endParaRPr lang="ar-IQ">
            <a:solidFill>
              <a:schemeClr val="accent4">
                <a:lumMod val="50000"/>
              </a:schemeClr>
            </a:solidFill>
          </a:endParaRPr>
        </a:p>
      </dgm:t>
    </dgm:pt>
    <dgm:pt modelId="{5D186CAD-ED02-4E8F-B29C-B2119A0E1308}" type="sibTrans" cxnId="{077A75D9-B6DE-483D-8239-2D2807C70B2E}">
      <dgm:prSet/>
      <dgm:spPr/>
      <dgm:t>
        <a:bodyPr/>
        <a:lstStyle/>
        <a:p>
          <a:pPr rtl="1"/>
          <a:endParaRPr lang="ar-IQ">
            <a:solidFill>
              <a:schemeClr val="accent4">
                <a:lumMod val="50000"/>
              </a:schemeClr>
            </a:solidFill>
          </a:endParaRPr>
        </a:p>
      </dgm:t>
    </dgm:pt>
    <dgm:pt modelId="{6A386AFA-9B03-4687-8347-78080BEA2DFF}">
      <dgm:prSet/>
      <dgm:spPr>
        <a:solidFill>
          <a:schemeClr val="accent4">
            <a:lumMod val="60000"/>
            <a:lumOff val="40000"/>
          </a:schemeClr>
        </a:solidFill>
      </dgm:spPr>
      <dgm:t>
        <a:bodyPr/>
        <a:lstStyle/>
        <a:p>
          <a:pPr rtl="1"/>
          <a:r>
            <a:rPr lang="ar-IQ" dirty="0" smtClean="0">
              <a:solidFill>
                <a:schemeClr val="accent4">
                  <a:lumMod val="50000"/>
                </a:schemeClr>
              </a:solidFill>
            </a:rPr>
            <a:t>بلوغه الشرعي</a:t>
          </a:r>
          <a:endParaRPr lang="ar-IQ" dirty="0">
            <a:solidFill>
              <a:schemeClr val="accent4">
                <a:lumMod val="50000"/>
              </a:schemeClr>
            </a:solidFill>
          </a:endParaRPr>
        </a:p>
      </dgm:t>
    </dgm:pt>
    <dgm:pt modelId="{FDC0BE85-2215-4920-AC33-C869C2008A83}" type="parTrans" cxnId="{699ACCCA-30A0-473F-9A03-030C824AEE06}">
      <dgm:prSet/>
      <dgm:spPr/>
      <dgm:t>
        <a:bodyPr/>
        <a:lstStyle/>
        <a:p>
          <a:pPr rtl="1"/>
          <a:endParaRPr lang="ar-IQ">
            <a:solidFill>
              <a:schemeClr val="accent4">
                <a:lumMod val="50000"/>
              </a:schemeClr>
            </a:solidFill>
          </a:endParaRPr>
        </a:p>
      </dgm:t>
    </dgm:pt>
    <dgm:pt modelId="{1FCE42F8-A022-4C75-A679-214BCE9B23B8}" type="sibTrans" cxnId="{699ACCCA-30A0-473F-9A03-030C824AEE06}">
      <dgm:prSet/>
      <dgm:spPr/>
      <dgm:t>
        <a:bodyPr/>
        <a:lstStyle/>
        <a:p>
          <a:pPr rtl="1"/>
          <a:endParaRPr lang="ar-IQ">
            <a:solidFill>
              <a:schemeClr val="accent4">
                <a:lumMod val="50000"/>
              </a:schemeClr>
            </a:solidFill>
          </a:endParaRPr>
        </a:p>
      </dgm:t>
    </dgm:pt>
    <dgm:pt modelId="{7126D78B-9CBD-42ED-BB3D-AF533BE0B354}" type="pres">
      <dgm:prSet presAssocID="{08140775-6F66-446C-BDE0-9CDEFF120B9E}" presName="hierChild1" presStyleCnt="0">
        <dgm:presLayoutVars>
          <dgm:orgChart val="1"/>
          <dgm:chPref val="1"/>
          <dgm:dir/>
          <dgm:animOne val="branch"/>
          <dgm:animLvl val="lvl"/>
          <dgm:resizeHandles/>
        </dgm:presLayoutVars>
      </dgm:prSet>
      <dgm:spPr/>
      <dgm:t>
        <a:bodyPr/>
        <a:lstStyle/>
        <a:p>
          <a:pPr rtl="1"/>
          <a:endParaRPr lang="ar-IQ"/>
        </a:p>
      </dgm:t>
    </dgm:pt>
    <dgm:pt modelId="{A831CAE6-41E4-4FE8-A951-8FED853C17D2}" type="pres">
      <dgm:prSet presAssocID="{D925B6D2-EDCC-4093-9E72-D290F4BB4941}" presName="hierRoot1" presStyleCnt="0">
        <dgm:presLayoutVars>
          <dgm:hierBranch val="init"/>
        </dgm:presLayoutVars>
      </dgm:prSet>
      <dgm:spPr/>
    </dgm:pt>
    <dgm:pt modelId="{6CE71546-D8A1-4289-9678-0C876D3F6704}" type="pres">
      <dgm:prSet presAssocID="{D925B6D2-EDCC-4093-9E72-D290F4BB4941}" presName="rootComposite1" presStyleCnt="0"/>
      <dgm:spPr/>
    </dgm:pt>
    <dgm:pt modelId="{7FC90AA9-FEAB-484F-A019-25E448EDE142}" type="pres">
      <dgm:prSet presAssocID="{D925B6D2-EDCC-4093-9E72-D290F4BB4941}" presName="rootText1" presStyleLbl="node0" presStyleIdx="0" presStyleCnt="1" custScaleX="163157">
        <dgm:presLayoutVars>
          <dgm:chPref val="3"/>
        </dgm:presLayoutVars>
      </dgm:prSet>
      <dgm:spPr/>
      <dgm:t>
        <a:bodyPr/>
        <a:lstStyle/>
        <a:p>
          <a:pPr rtl="1"/>
          <a:endParaRPr lang="ar-IQ"/>
        </a:p>
      </dgm:t>
    </dgm:pt>
    <dgm:pt modelId="{6B11BD99-6AD7-4E7E-A6D1-F8048B497965}" type="pres">
      <dgm:prSet presAssocID="{D925B6D2-EDCC-4093-9E72-D290F4BB4941}" presName="rootConnector1" presStyleLbl="node1" presStyleIdx="0" presStyleCnt="0"/>
      <dgm:spPr/>
      <dgm:t>
        <a:bodyPr/>
        <a:lstStyle/>
        <a:p>
          <a:pPr rtl="1"/>
          <a:endParaRPr lang="ar-IQ"/>
        </a:p>
      </dgm:t>
    </dgm:pt>
    <dgm:pt modelId="{D493EE81-50B1-400A-9F4F-F3E7C1B3C58F}" type="pres">
      <dgm:prSet presAssocID="{D925B6D2-EDCC-4093-9E72-D290F4BB4941}" presName="hierChild2" presStyleCnt="0"/>
      <dgm:spPr/>
    </dgm:pt>
    <dgm:pt modelId="{44775EF0-8AB9-48B7-A9B3-11EE55C3FEF1}" type="pres">
      <dgm:prSet presAssocID="{FDC0BE85-2215-4920-AC33-C869C2008A83}" presName="Name37" presStyleLbl="parChTrans1D2" presStyleIdx="0" presStyleCnt="4"/>
      <dgm:spPr/>
      <dgm:t>
        <a:bodyPr/>
        <a:lstStyle/>
        <a:p>
          <a:pPr rtl="1"/>
          <a:endParaRPr lang="ar-IQ"/>
        </a:p>
      </dgm:t>
    </dgm:pt>
    <dgm:pt modelId="{BF5A089F-11D0-4388-9374-EEDB570F5C0F}" type="pres">
      <dgm:prSet presAssocID="{6A386AFA-9B03-4687-8347-78080BEA2DFF}" presName="hierRoot2" presStyleCnt="0">
        <dgm:presLayoutVars>
          <dgm:hierBranch val="init"/>
        </dgm:presLayoutVars>
      </dgm:prSet>
      <dgm:spPr/>
    </dgm:pt>
    <dgm:pt modelId="{EEEBC8EF-1607-4868-BA0D-620502C98013}" type="pres">
      <dgm:prSet presAssocID="{6A386AFA-9B03-4687-8347-78080BEA2DFF}" presName="rootComposite" presStyleCnt="0"/>
      <dgm:spPr/>
    </dgm:pt>
    <dgm:pt modelId="{171228C6-BC8A-4122-994A-54890314FB22}" type="pres">
      <dgm:prSet presAssocID="{6A386AFA-9B03-4687-8347-78080BEA2DFF}" presName="rootText" presStyleLbl="node2" presStyleIdx="0" presStyleCnt="3" custScaleX="181272">
        <dgm:presLayoutVars>
          <dgm:chPref val="3"/>
        </dgm:presLayoutVars>
      </dgm:prSet>
      <dgm:spPr/>
      <dgm:t>
        <a:bodyPr/>
        <a:lstStyle/>
        <a:p>
          <a:pPr rtl="1"/>
          <a:endParaRPr lang="ar-IQ"/>
        </a:p>
      </dgm:t>
    </dgm:pt>
    <dgm:pt modelId="{8E301AD0-5FA9-4DC5-B9E7-37DAB740215E}" type="pres">
      <dgm:prSet presAssocID="{6A386AFA-9B03-4687-8347-78080BEA2DFF}" presName="rootConnector" presStyleLbl="node2" presStyleIdx="0" presStyleCnt="3"/>
      <dgm:spPr/>
      <dgm:t>
        <a:bodyPr/>
        <a:lstStyle/>
        <a:p>
          <a:pPr rtl="1"/>
          <a:endParaRPr lang="ar-IQ"/>
        </a:p>
      </dgm:t>
    </dgm:pt>
    <dgm:pt modelId="{AA2BF5E2-0B18-4BAE-828D-E0B03E7B5DFE}" type="pres">
      <dgm:prSet presAssocID="{6A386AFA-9B03-4687-8347-78080BEA2DFF}" presName="hierChild4" presStyleCnt="0"/>
      <dgm:spPr/>
    </dgm:pt>
    <dgm:pt modelId="{220A011F-F69D-4F5C-883A-22EDB13EDC5E}" type="pres">
      <dgm:prSet presAssocID="{6A386AFA-9B03-4687-8347-78080BEA2DFF}" presName="hierChild5" presStyleCnt="0"/>
      <dgm:spPr/>
    </dgm:pt>
    <dgm:pt modelId="{27DE2DE3-C63B-4DAC-BB89-0EA7CF45F81D}" type="pres">
      <dgm:prSet presAssocID="{42797843-56BF-46C5-9497-7774AFDBCB0A}" presName="Name37" presStyleLbl="parChTrans1D2" presStyleIdx="1" presStyleCnt="4"/>
      <dgm:spPr/>
      <dgm:t>
        <a:bodyPr/>
        <a:lstStyle/>
        <a:p>
          <a:pPr rtl="1"/>
          <a:endParaRPr lang="ar-IQ"/>
        </a:p>
      </dgm:t>
    </dgm:pt>
    <dgm:pt modelId="{C4866D62-FC8E-427F-A914-D7516F4811E4}" type="pres">
      <dgm:prSet presAssocID="{15E568AE-CA5B-46C2-87D6-1D7C8A341F53}" presName="hierRoot2" presStyleCnt="0">
        <dgm:presLayoutVars>
          <dgm:hierBranch val="init"/>
        </dgm:presLayoutVars>
      </dgm:prSet>
      <dgm:spPr/>
    </dgm:pt>
    <dgm:pt modelId="{BA91DC98-650C-425A-88EA-0B8F436262C2}" type="pres">
      <dgm:prSet presAssocID="{15E568AE-CA5B-46C2-87D6-1D7C8A341F53}" presName="rootComposite" presStyleCnt="0"/>
      <dgm:spPr/>
    </dgm:pt>
    <dgm:pt modelId="{06C1A029-9C4B-46E9-9DC0-C4D71A3E877E}" type="pres">
      <dgm:prSet presAssocID="{15E568AE-CA5B-46C2-87D6-1D7C8A341F53}" presName="rootText" presStyleLbl="node2" presStyleIdx="1" presStyleCnt="3" custScaleX="143294">
        <dgm:presLayoutVars>
          <dgm:chPref val="3"/>
        </dgm:presLayoutVars>
      </dgm:prSet>
      <dgm:spPr/>
      <dgm:t>
        <a:bodyPr/>
        <a:lstStyle/>
        <a:p>
          <a:pPr rtl="1"/>
          <a:endParaRPr lang="ar-IQ"/>
        </a:p>
      </dgm:t>
    </dgm:pt>
    <dgm:pt modelId="{01F19914-9EAF-4838-AD1A-78B7EFCB19C3}" type="pres">
      <dgm:prSet presAssocID="{15E568AE-CA5B-46C2-87D6-1D7C8A341F53}" presName="rootConnector" presStyleLbl="node2" presStyleIdx="1" presStyleCnt="3"/>
      <dgm:spPr/>
      <dgm:t>
        <a:bodyPr/>
        <a:lstStyle/>
        <a:p>
          <a:pPr rtl="1"/>
          <a:endParaRPr lang="ar-IQ"/>
        </a:p>
      </dgm:t>
    </dgm:pt>
    <dgm:pt modelId="{AE3C9E40-30C9-4841-9358-EF53269AC8FB}" type="pres">
      <dgm:prSet presAssocID="{15E568AE-CA5B-46C2-87D6-1D7C8A341F53}" presName="hierChild4" presStyleCnt="0"/>
      <dgm:spPr/>
    </dgm:pt>
    <dgm:pt modelId="{5AF41C7E-5BE3-44F3-B420-F2D24C7E71B4}" type="pres">
      <dgm:prSet presAssocID="{15E568AE-CA5B-46C2-87D6-1D7C8A341F53}" presName="hierChild5" presStyleCnt="0"/>
      <dgm:spPr/>
    </dgm:pt>
    <dgm:pt modelId="{37A05284-407F-4D50-95EB-1741DFACE4EF}" type="pres">
      <dgm:prSet presAssocID="{B9F33DB0-7987-4F35-9BBB-3B2710CD8A42}" presName="Name37" presStyleLbl="parChTrans1D2" presStyleIdx="2" presStyleCnt="4"/>
      <dgm:spPr/>
      <dgm:t>
        <a:bodyPr/>
        <a:lstStyle/>
        <a:p>
          <a:pPr rtl="1"/>
          <a:endParaRPr lang="ar-IQ"/>
        </a:p>
      </dgm:t>
    </dgm:pt>
    <dgm:pt modelId="{685C84D0-853C-4BEF-87C7-8391C7013036}" type="pres">
      <dgm:prSet presAssocID="{C09330CA-A3EE-4A9B-834F-2B2C67B08190}" presName="hierRoot2" presStyleCnt="0">
        <dgm:presLayoutVars>
          <dgm:hierBranch val="init"/>
        </dgm:presLayoutVars>
      </dgm:prSet>
      <dgm:spPr/>
    </dgm:pt>
    <dgm:pt modelId="{E1B3EE90-31CC-4CAA-8B07-3D406F8887B9}" type="pres">
      <dgm:prSet presAssocID="{C09330CA-A3EE-4A9B-834F-2B2C67B08190}" presName="rootComposite" presStyleCnt="0"/>
      <dgm:spPr/>
    </dgm:pt>
    <dgm:pt modelId="{445B4915-2031-4C8D-8088-DECD5CD30AF7}" type="pres">
      <dgm:prSet presAssocID="{C09330CA-A3EE-4A9B-834F-2B2C67B08190}" presName="rootText" presStyleLbl="node2" presStyleIdx="2" presStyleCnt="3" custScaleX="185997">
        <dgm:presLayoutVars>
          <dgm:chPref val="3"/>
        </dgm:presLayoutVars>
      </dgm:prSet>
      <dgm:spPr/>
      <dgm:t>
        <a:bodyPr/>
        <a:lstStyle/>
        <a:p>
          <a:pPr rtl="1"/>
          <a:endParaRPr lang="ar-IQ"/>
        </a:p>
      </dgm:t>
    </dgm:pt>
    <dgm:pt modelId="{2732DE29-88D1-4670-A00E-CAC320CD1FCF}" type="pres">
      <dgm:prSet presAssocID="{C09330CA-A3EE-4A9B-834F-2B2C67B08190}" presName="rootConnector" presStyleLbl="node2" presStyleIdx="2" presStyleCnt="3"/>
      <dgm:spPr/>
      <dgm:t>
        <a:bodyPr/>
        <a:lstStyle/>
        <a:p>
          <a:pPr rtl="1"/>
          <a:endParaRPr lang="ar-IQ"/>
        </a:p>
      </dgm:t>
    </dgm:pt>
    <dgm:pt modelId="{A6809B02-F3C0-46D3-8E61-B741CA54C228}" type="pres">
      <dgm:prSet presAssocID="{C09330CA-A3EE-4A9B-834F-2B2C67B08190}" presName="hierChild4" presStyleCnt="0"/>
      <dgm:spPr/>
    </dgm:pt>
    <dgm:pt modelId="{24A3D4A9-8BB8-487E-82DD-EAD6FB31EE2F}" type="pres">
      <dgm:prSet presAssocID="{C09330CA-A3EE-4A9B-834F-2B2C67B08190}" presName="hierChild5" presStyleCnt="0"/>
      <dgm:spPr/>
    </dgm:pt>
    <dgm:pt modelId="{176D0737-5E6F-4446-A506-998B8BBF8E9F}" type="pres">
      <dgm:prSet presAssocID="{D925B6D2-EDCC-4093-9E72-D290F4BB4941}" presName="hierChild3" presStyleCnt="0"/>
      <dgm:spPr/>
    </dgm:pt>
    <dgm:pt modelId="{8B6B7B62-E4AB-446C-8783-517F93D04B2F}" type="pres">
      <dgm:prSet presAssocID="{6F1E9458-11FE-40E1-BE31-BA80236EF0A6}" presName="Name111" presStyleLbl="parChTrans1D2" presStyleIdx="3" presStyleCnt="4"/>
      <dgm:spPr/>
      <dgm:t>
        <a:bodyPr/>
        <a:lstStyle/>
        <a:p>
          <a:pPr rtl="1"/>
          <a:endParaRPr lang="ar-IQ"/>
        </a:p>
      </dgm:t>
    </dgm:pt>
    <dgm:pt modelId="{D61F113C-9DEE-4D5F-9067-4E0CBC554E76}" type="pres">
      <dgm:prSet presAssocID="{79288518-39CB-4DE3-8519-22EB5A87EC00}" presName="hierRoot3" presStyleCnt="0">
        <dgm:presLayoutVars>
          <dgm:hierBranch val="init"/>
        </dgm:presLayoutVars>
      </dgm:prSet>
      <dgm:spPr/>
    </dgm:pt>
    <dgm:pt modelId="{207C8638-23F1-427A-B6A7-74F04474FD79}" type="pres">
      <dgm:prSet presAssocID="{79288518-39CB-4DE3-8519-22EB5A87EC00}" presName="rootComposite3" presStyleCnt="0"/>
      <dgm:spPr/>
    </dgm:pt>
    <dgm:pt modelId="{4A7EC643-0935-4779-9393-AA177E35E3D0}" type="pres">
      <dgm:prSet presAssocID="{79288518-39CB-4DE3-8519-22EB5A87EC00}" presName="rootText3" presStyleLbl="asst1" presStyleIdx="0" presStyleCnt="1" custScaleX="180084">
        <dgm:presLayoutVars>
          <dgm:chPref val="3"/>
        </dgm:presLayoutVars>
      </dgm:prSet>
      <dgm:spPr/>
      <dgm:t>
        <a:bodyPr/>
        <a:lstStyle/>
        <a:p>
          <a:pPr rtl="1"/>
          <a:endParaRPr lang="ar-IQ"/>
        </a:p>
      </dgm:t>
    </dgm:pt>
    <dgm:pt modelId="{200D8C40-65C5-48AB-AEEC-A7DA3FDAA426}" type="pres">
      <dgm:prSet presAssocID="{79288518-39CB-4DE3-8519-22EB5A87EC00}" presName="rootConnector3" presStyleLbl="asst1" presStyleIdx="0" presStyleCnt="1"/>
      <dgm:spPr/>
      <dgm:t>
        <a:bodyPr/>
        <a:lstStyle/>
        <a:p>
          <a:pPr rtl="1"/>
          <a:endParaRPr lang="ar-IQ"/>
        </a:p>
      </dgm:t>
    </dgm:pt>
    <dgm:pt modelId="{379919B9-C3D5-402C-B202-B42AFD854716}" type="pres">
      <dgm:prSet presAssocID="{79288518-39CB-4DE3-8519-22EB5A87EC00}" presName="hierChild6" presStyleCnt="0"/>
      <dgm:spPr/>
    </dgm:pt>
    <dgm:pt modelId="{A51D43A2-DD5B-402F-A7FE-401BB29C0AE1}" type="pres">
      <dgm:prSet presAssocID="{79288518-39CB-4DE3-8519-22EB5A87EC00}" presName="hierChild7" presStyleCnt="0"/>
      <dgm:spPr/>
    </dgm:pt>
  </dgm:ptLst>
  <dgm:cxnLst>
    <dgm:cxn modelId="{9A91C957-CE17-4A5A-B6D1-7762231FB098}" type="presOf" srcId="{D925B6D2-EDCC-4093-9E72-D290F4BB4941}" destId="{7FC90AA9-FEAB-484F-A019-25E448EDE142}" srcOrd="0" destOrd="0" presId="urn:microsoft.com/office/officeart/2005/8/layout/orgChart1"/>
    <dgm:cxn modelId="{637653BE-717F-441E-8557-2999971E7ABC}" type="presOf" srcId="{15E568AE-CA5B-46C2-87D6-1D7C8A341F53}" destId="{01F19914-9EAF-4838-AD1A-78B7EFCB19C3}" srcOrd="1" destOrd="0" presId="urn:microsoft.com/office/officeart/2005/8/layout/orgChart1"/>
    <dgm:cxn modelId="{99E6246C-D703-40D3-9C60-AA1DEDB326FD}" type="presOf" srcId="{79288518-39CB-4DE3-8519-22EB5A87EC00}" destId="{200D8C40-65C5-48AB-AEEC-A7DA3FDAA426}" srcOrd="1" destOrd="0" presId="urn:microsoft.com/office/officeart/2005/8/layout/orgChart1"/>
    <dgm:cxn modelId="{A7DBBC23-7CF7-4AA8-8B97-0075190E790F}" type="presOf" srcId="{6A386AFA-9B03-4687-8347-78080BEA2DFF}" destId="{8E301AD0-5FA9-4DC5-B9E7-37DAB740215E}" srcOrd="1" destOrd="0" presId="urn:microsoft.com/office/officeart/2005/8/layout/orgChart1"/>
    <dgm:cxn modelId="{5C837619-63FC-4BEA-A9CA-FA947DBF2B4D}" srcId="{D925B6D2-EDCC-4093-9E72-D290F4BB4941}" destId="{C09330CA-A3EE-4A9B-834F-2B2C67B08190}" srcOrd="3" destOrd="0" parTransId="{B9F33DB0-7987-4F35-9BBB-3B2710CD8A42}" sibTransId="{B556EEA0-0DFB-47BA-894D-336DA65FF7CA}"/>
    <dgm:cxn modelId="{5B28E7DB-5EE4-4D59-966E-BB71BCCF9A2D}" type="presOf" srcId="{79288518-39CB-4DE3-8519-22EB5A87EC00}" destId="{4A7EC643-0935-4779-9393-AA177E35E3D0}" srcOrd="0" destOrd="0" presId="urn:microsoft.com/office/officeart/2005/8/layout/orgChart1"/>
    <dgm:cxn modelId="{012D5EA1-1BC9-42B4-99E4-FE80D0B3EE72}" type="presOf" srcId="{B9F33DB0-7987-4F35-9BBB-3B2710CD8A42}" destId="{37A05284-407F-4D50-95EB-1741DFACE4EF}" srcOrd="0" destOrd="0" presId="urn:microsoft.com/office/officeart/2005/8/layout/orgChart1"/>
    <dgm:cxn modelId="{2F749595-21F9-432C-91DC-5907EFAF7B35}" type="presOf" srcId="{C09330CA-A3EE-4A9B-834F-2B2C67B08190}" destId="{445B4915-2031-4C8D-8088-DECD5CD30AF7}" srcOrd="0" destOrd="0" presId="urn:microsoft.com/office/officeart/2005/8/layout/orgChart1"/>
    <dgm:cxn modelId="{29C21267-740F-4B73-BC14-3E9FB7D7DF07}" type="presOf" srcId="{D925B6D2-EDCC-4093-9E72-D290F4BB4941}" destId="{6B11BD99-6AD7-4E7E-A6D1-F8048B497965}" srcOrd="1" destOrd="0" presId="urn:microsoft.com/office/officeart/2005/8/layout/orgChart1"/>
    <dgm:cxn modelId="{35D1B4F3-FC89-4B99-8B34-67F11838168F}" type="presOf" srcId="{08140775-6F66-446C-BDE0-9CDEFF120B9E}" destId="{7126D78B-9CBD-42ED-BB3D-AF533BE0B354}" srcOrd="0" destOrd="0" presId="urn:microsoft.com/office/officeart/2005/8/layout/orgChart1"/>
    <dgm:cxn modelId="{077A75D9-B6DE-483D-8239-2D2807C70B2E}" srcId="{D925B6D2-EDCC-4093-9E72-D290F4BB4941}" destId="{15E568AE-CA5B-46C2-87D6-1D7C8A341F53}" srcOrd="2" destOrd="0" parTransId="{42797843-56BF-46C5-9497-7774AFDBCB0A}" sibTransId="{5D186CAD-ED02-4E8F-B29C-B2119A0E1308}"/>
    <dgm:cxn modelId="{80961E21-AD76-4AD3-8A6C-8A91AD5D701B}" type="presOf" srcId="{15E568AE-CA5B-46C2-87D6-1D7C8A341F53}" destId="{06C1A029-9C4B-46E9-9DC0-C4D71A3E877E}" srcOrd="0" destOrd="0" presId="urn:microsoft.com/office/officeart/2005/8/layout/orgChart1"/>
    <dgm:cxn modelId="{8342A04E-4192-4001-A7C0-9A3962C5B873}" type="presOf" srcId="{FDC0BE85-2215-4920-AC33-C869C2008A83}" destId="{44775EF0-8AB9-48B7-A9B3-11EE55C3FEF1}" srcOrd="0" destOrd="0" presId="urn:microsoft.com/office/officeart/2005/8/layout/orgChart1"/>
    <dgm:cxn modelId="{F4E4B5E9-C2A2-4FC7-932B-2CE265200104}" srcId="{D925B6D2-EDCC-4093-9E72-D290F4BB4941}" destId="{79288518-39CB-4DE3-8519-22EB5A87EC00}" srcOrd="0" destOrd="0" parTransId="{6F1E9458-11FE-40E1-BE31-BA80236EF0A6}" sibTransId="{40B286EA-53BC-4B58-8CD1-5045B3FF4497}"/>
    <dgm:cxn modelId="{BB3FFB29-822C-4B64-96CD-73B733078D35}" srcId="{08140775-6F66-446C-BDE0-9CDEFF120B9E}" destId="{D925B6D2-EDCC-4093-9E72-D290F4BB4941}" srcOrd="0" destOrd="0" parTransId="{5BD6C901-B8DF-453B-97B4-00140C46A486}" sibTransId="{4A0E6953-886D-4FEE-AF42-D3909769FFDA}"/>
    <dgm:cxn modelId="{38B3FAC5-3074-4505-867B-60F67DF38BB1}" type="presOf" srcId="{6F1E9458-11FE-40E1-BE31-BA80236EF0A6}" destId="{8B6B7B62-E4AB-446C-8783-517F93D04B2F}" srcOrd="0" destOrd="0" presId="urn:microsoft.com/office/officeart/2005/8/layout/orgChart1"/>
    <dgm:cxn modelId="{1B7EF174-FA8C-4867-9630-1EE90E07B096}" type="presOf" srcId="{6A386AFA-9B03-4687-8347-78080BEA2DFF}" destId="{171228C6-BC8A-4122-994A-54890314FB22}" srcOrd="0" destOrd="0" presId="urn:microsoft.com/office/officeart/2005/8/layout/orgChart1"/>
    <dgm:cxn modelId="{B1621167-E93E-42A0-B9C7-803E7EFA8DF5}" type="presOf" srcId="{42797843-56BF-46C5-9497-7774AFDBCB0A}" destId="{27DE2DE3-C63B-4DAC-BB89-0EA7CF45F81D}" srcOrd="0" destOrd="0" presId="urn:microsoft.com/office/officeart/2005/8/layout/orgChart1"/>
    <dgm:cxn modelId="{699ACCCA-30A0-473F-9A03-030C824AEE06}" srcId="{D925B6D2-EDCC-4093-9E72-D290F4BB4941}" destId="{6A386AFA-9B03-4687-8347-78080BEA2DFF}" srcOrd="1" destOrd="0" parTransId="{FDC0BE85-2215-4920-AC33-C869C2008A83}" sibTransId="{1FCE42F8-A022-4C75-A679-214BCE9B23B8}"/>
    <dgm:cxn modelId="{65F0E0AF-80C8-4FAF-B66C-FCDC5B906155}" type="presOf" srcId="{C09330CA-A3EE-4A9B-834F-2B2C67B08190}" destId="{2732DE29-88D1-4670-A00E-CAC320CD1FCF}" srcOrd="1" destOrd="0" presId="urn:microsoft.com/office/officeart/2005/8/layout/orgChart1"/>
    <dgm:cxn modelId="{57A3E822-611F-4E36-934A-C95FCFCDD655}" type="presParOf" srcId="{7126D78B-9CBD-42ED-BB3D-AF533BE0B354}" destId="{A831CAE6-41E4-4FE8-A951-8FED853C17D2}" srcOrd="0" destOrd="0" presId="urn:microsoft.com/office/officeart/2005/8/layout/orgChart1"/>
    <dgm:cxn modelId="{F9CE77C4-C47C-4BB6-AEF6-54B0F0E7081F}" type="presParOf" srcId="{A831CAE6-41E4-4FE8-A951-8FED853C17D2}" destId="{6CE71546-D8A1-4289-9678-0C876D3F6704}" srcOrd="0" destOrd="0" presId="urn:microsoft.com/office/officeart/2005/8/layout/orgChart1"/>
    <dgm:cxn modelId="{C3DAF679-9436-44A4-8854-3F785AF7FA75}" type="presParOf" srcId="{6CE71546-D8A1-4289-9678-0C876D3F6704}" destId="{7FC90AA9-FEAB-484F-A019-25E448EDE142}" srcOrd="0" destOrd="0" presId="urn:microsoft.com/office/officeart/2005/8/layout/orgChart1"/>
    <dgm:cxn modelId="{CA320AA8-6BCD-45AD-B2D0-10AC8EDB4893}" type="presParOf" srcId="{6CE71546-D8A1-4289-9678-0C876D3F6704}" destId="{6B11BD99-6AD7-4E7E-A6D1-F8048B497965}" srcOrd="1" destOrd="0" presId="urn:microsoft.com/office/officeart/2005/8/layout/orgChart1"/>
    <dgm:cxn modelId="{DBD7B457-EFD4-49AB-B252-675203086704}" type="presParOf" srcId="{A831CAE6-41E4-4FE8-A951-8FED853C17D2}" destId="{D493EE81-50B1-400A-9F4F-F3E7C1B3C58F}" srcOrd="1" destOrd="0" presId="urn:microsoft.com/office/officeart/2005/8/layout/orgChart1"/>
    <dgm:cxn modelId="{F942090D-3393-42E3-BC74-CB49967F329F}" type="presParOf" srcId="{D493EE81-50B1-400A-9F4F-F3E7C1B3C58F}" destId="{44775EF0-8AB9-48B7-A9B3-11EE55C3FEF1}" srcOrd="0" destOrd="0" presId="urn:microsoft.com/office/officeart/2005/8/layout/orgChart1"/>
    <dgm:cxn modelId="{D54BE413-9DA1-43BA-83FA-772CE81385E9}" type="presParOf" srcId="{D493EE81-50B1-400A-9F4F-F3E7C1B3C58F}" destId="{BF5A089F-11D0-4388-9374-EEDB570F5C0F}" srcOrd="1" destOrd="0" presId="urn:microsoft.com/office/officeart/2005/8/layout/orgChart1"/>
    <dgm:cxn modelId="{B3BD0079-C9A4-42AF-B512-B06FC0E6E408}" type="presParOf" srcId="{BF5A089F-11D0-4388-9374-EEDB570F5C0F}" destId="{EEEBC8EF-1607-4868-BA0D-620502C98013}" srcOrd="0" destOrd="0" presId="urn:microsoft.com/office/officeart/2005/8/layout/orgChart1"/>
    <dgm:cxn modelId="{BA77581D-CFE9-45B5-A1D9-A8E72540161E}" type="presParOf" srcId="{EEEBC8EF-1607-4868-BA0D-620502C98013}" destId="{171228C6-BC8A-4122-994A-54890314FB22}" srcOrd="0" destOrd="0" presId="urn:microsoft.com/office/officeart/2005/8/layout/orgChart1"/>
    <dgm:cxn modelId="{3AA73975-9B68-459A-8337-54996B7BA973}" type="presParOf" srcId="{EEEBC8EF-1607-4868-BA0D-620502C98013}" destId="{8E301AD0-5FA9-4DC5-B9E7-37DAB740215E}" srcOrd="1" destOrd="0" presId="urn:microsoft.com/office/officeart/2005/8/layout/orgChart1"/>
    <dgm:cxn modelId="{AE39716B-9291-46D2-9CE0-7305458A2609}" type="presParOf" srcId="{BF5A089F-11D0-4388-9374-EEDB570F5C0F}" destId="{AA2BF5E2-0B18-4BAE-828D-E0B03E7B5DFE}" srcOrd="1" destOrd="0" presId="urn:microsoft.com/office/officeart/2005/8/layout/orgChart1"/>
    <dgm:cxn modelId="{388A819E-A48F-41FB-899B-2E7A52CD3123}" type="presParOf" srcId="{BF5A089F-11D0-4388-9374-EEDB570F5C0F}" destId="{220A011F-F69D-4F5C-883A-22EDB13EDC5E}" srcOrd="2" destOrd="0" presId="urn:microsoft.com/office/officeart/2005/8/layout/orgChart1"/>
    <dgm:cxn modelId="{B5EF5B42-8E7E-4C0D-8C6E-F606B9ADD044}" type="presParOf" srcId="{D493EE81-50B1-400A-9F4F-F3E7C1B3C58F}" destId="{27DE2DE3-C63B-4DAC-BB89-0EA7CF45F81D}" srcOrd="2" destOrd="0" presId="urn:microsoft.com/office/officeart/2005/8/layout/orgChart1"/>
    <dgm:cxn modelId="{C172A3AA-E678-4DDF-8A22-53204EE3FE0B}" type="presParOf" srcId="{D493EE81-50B1-400A-9F4F-F3E7C1B3C58F}" destId="{C4866D62-FC8E-427F-A914-D7516F4811E4}" srcOrd="3" destOrd="0" presId="urn:microsoft.com/office/officeart/2005/8/layout/orgChart1"/>
    <dgm:cxn modelId="{AB5EDA15-F42A-4344-A402-C47D86BCBD6F}" type="presParOf" srcId="{C4866D62-FC8E-427F-A914-D7516F4811E4}" destId="{BA91DC98-650C-425A-88EA-0B8F436262C2}" srcOrd="0" destOrd="0" presId="urn:microsoft.com/office/officeart/2005/8/layout/orgChart1"/>
    <dgm:cxn modelId="{41D77168-BBF8-4322-8F85-FCB09B185CF8}" type="presParOf" srcId="{BA91DC98-650C-425A-88EA-0B8F436262C2}" destId="{06C1A029-9C4B-46E9-9DC0-C4D71A3E877E}" srcOrd="0" destOrd="0" presId="urn:microsoft.com/office/officeart/2005/8/layout/orgChart1"/>
    <dgm:cxn modelId="{213ECBDE-D34D-4824-9FAF-8FB9E6BC2387}" type="presParOf" srcId="{BA91DC98-650C-425A-88EA-0B8F436262C2}" destId="{01F19914-9EAF-4838-AD1A-78B7EFCB19C3}" srcOrd="1" destOrd="0" presId="urn:microsoft.com/office/officeart/2005/8/layout/orgChart1"/>
    <dgm:cxn modelId="{418AA193-26B7-4F98-A9C8-84F810939FA4}" type="presParOf" srcId="{C4866D62-FC8E-427F-A914-D7516F4811E4}" destId="{AE3C9E40-30C9-4841-9358-EF53269AC8FB}" srcOrd="1" destOrd="0" presId="urn:microsoft.com/office/officeart/2005/8/layout/orgChart1"/>
    <dgm:cxn modelId="{BCA64797-59CB-4075-87C4-34BCC6279D90}" type="presParOf" srcId="{C4866D62-FC8E-427F-A914-D7516F4811E4}" destId="{5AF41C7E-5BE3-44F3-B420-F2D24C7E71B4}" srcOrd="2" destOrd="0" presId="urn:microsoft.com/office/officeart/2005/8/layout/orgChart1"/>
    <dgm:cxn modelId="{CCAB60F9-8C68-49F0-968A-6DD168280163}" type="presParOf" srcId="{D493EE81-50B1-400A-9F4F-F3E7C1B3C58F}" destId="{37A05284-407F-4D50-95EB-1741DFACE4EF}" srcOrd="4" destOrd="0" presId="urn:microsoft.com/office/officeart/2005/8/layout/orgChart1"/>
    <dgm:cxn modelId="{EDBAE4B0-C5EF-4B8C-AAAA-761E9B03D738}" type="presParOf" srcId="{D493EE81-50B1-400A-9F4F-F3E7C1B3C58F}" destId="{685C84D0-853C-4BEF-87C7-8391C7013036}" srcOrd="5" destOrd="0" presId="urn:microsoft.com/office/officeart/2005/8/layout/orgChart1"/>
    <dgm:cxn modelId="{455A5732-CAED-4FC7-BA5C-621D24874A5F}" type="presParOf" srcId="{685C84D0-853C-4BEF-87C7-8391C7013036}" destId="{E1B3EE90-31CC-4CAA-8B07-3D406F8887B9}" srcOrd="0" destOrd="0" presId="urn:microsoft.com/office/officeart/2005/8/layout/orgChart1"/>
    <dgm:cxn modelId="{482B7822-537B-4BAF-96F3-39DB9E41F5E8}" type="presParOf" srcId="{E1B3EE90-31CC-4CAA-8B07-3D406F8887B9}" destId="{445B4915-2031-4C8D-8088-DECD5CD30AF7}" srcOrd="0" destOrd="0" presId="urn:microsoft.com/office/officeart/2005/8/layout/orgChart1"/>
    <dgm:cxn modelId="{7AC539CA-54A3-4CDC-B4C8-0370DBB754E8}" type="presParOf" srcId="{E1B3EE90-31CC-4CAA-8B07-3D406F8887B9}" destId="{2732DE29-88D1-4670-A00E-CAC320CD1FCF}" srcOrd="1" destOrd="0" presId="urn:microsoft.com/office/officeart/2005/8/layout/orgChart1"/>
    <dgm:cxn modelId="{F6541181-F88D-4E1B-92E9-E78E20367128}" type="presParOf" srcId="{685C84D0-853C-4BEF-87C7-8391C7013036}" destId="{A6809B02-F3C0-46D3-8E61-B741CA54C228}" srcOrd="1" destOrd="0" presId="urn:microsoft.com/office/officeart/2005/8/layout/orgChart1"/>
    <dgm:cxn modelId="{14248372-D38B-4248-967F-A45D60837942}" type="presParOf" srcId="{685C84D0-853C-4BEF-87C7-8391C7013036}" destId="{24A3D4A9-8BB8-487E-82DD-EAD6FB31EE2F}" srcOrd="2" destOrd="0" presId="urn:microsoft.com/office/officeart/2005/8/layout/orgChart1"/>
    <dgm:cxn modelId="{2237A982-AA2A-4CFC-93D7-34A31A8E2465}" type="presParOf" srcId="{A831CAE6-41E4-4FE8-A951-8FED853C17D2}" destId="{176D0737-5E6F-4446-A506-998B8BBF8E9F}" srcOrd="2" destOrd="0" presId="urn:microsoft.com/office/officeart/2005/8/layout/orgChart1"/>
    <dgm:cxn modelId="{FE562331-7EBE-48A7-B465-D90A4EAE72A3}" type="presParOf" srcId="{176D0737-5E6F-4446-A506-998B8BBF8E9F}" destId="{8B6B7B62-E4AB-446C-8783-517F93D04B2F}" srcOrd="0" destOrd="0" presId="urn:microsoft.com/office/officeart/2005/8/layout/orgChart1"/>
    <dgm:cxn modelId="{2710EB26-4ABD-4370-9008-E64C55B7AD66}" type="presParOf" srcId="{176D0737-5E6F-4446-A506-998B8BBF8E9F}" destId="{D61F113C-9DEE-4D5F-9067-4E0CBC554E76}" srcOrd="1" destOrd="0" presId="urn:microsoft.com/office/officeart/2005/8/layout/orgChart1"/>
    <dgm:cxn modelId="{A69A1AC5-E4A4-4762-BAC1-C4EB6D018B29}" type="presParOf" srcId="{D61F113C-9DEE-4D5F-9067-4E0CBC554E76}" destId="{207C8638-23F1-427A-B6A7-74F04474FD79}" srcOrd="0" destOrd="0" presId="urn:microsoft.com/office/officeart/2005/8/layout/orgChart1"/>
    <dgm:cxn modelId="{467D85AE-131F-43DF-ADC0-580EA0A0F3A6}" type="presParOf" srcId="{207C8638-23F1-427A-B6A7-74F04474FD79}" destId="{4A7EC643-0935-4779-9393-AA177E35E3D0}" srcOrd="0" destOrd="0" presId="urn:microsoft.com/office/officeart/2005/8/layout/orgChart1"/>
    <dgm:cxn modelId="{C40D5B76-18BF-4D9B-94E2-3B8192E9620F}" type="presParOf" srcId="{207C8638-23F1-427A-B6A7-74F04474FD79}" destId="{200D8C40-65C5-48AB-AEEC-A7DA3FDAA426}" srcOrd="1" destOrd="0" presId="urn:microsoft.com/office/officeart/2005/8/layout/orgChart1"/>
    <dgm:cxn modelId="{E5DA71AA-B948-440C-92D3-63C93B9ABC69}" type="presParOf" srcId="{D61F113C-9DEE-4D5F-9067-4E0CBC554E76}" destId="{379919B9-C3D5-402C-B202-B42AFD854716}" srcOrd="1" destOrd="0" presId="urn:microsoft.com/office/officeart/2005/8/layout/orgChart1"/>
    <dgm:cxn modelId="{FC893209-D2B8-4A30-A147-3754E231BDB9}" type="presParOf" srcId="{D61F113C-9DEE-4D5F-9067-4E0CBC554E76}" destId="{A51D43A2-DD5B-402F-A7FE-401BB29C0AE1}" srcOrd="2" destOrd="0" presId="urn:microsoft.com/office/officeart/2005/8/layout/orgChart1"/>
  </dgm:cxnLst>
  <dgm:bg>
    <a:effectLst>
      <a:glow rad="63500">
        <a:schemeClr val="accent6">
          <a:satMod val="175000"/>
          <a:alpha val="40000"/>
        </a:schemeClr>
      </a:glow>
    </a:effect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25CE81-5AD7-41C2-92E1-458A4A333D49}" type="doc">
      <dgm:prSet loTypeId="urn:microsoft.com/office/officeart/2005/8/layout/pyramid2" loCatId="list" qsTypeId="urn:microsoft.com/office/officeart/2005/8/quickstyle/simple1" qsCatId="simple" csTypeId="urn:microsoft.com/office/officeart/2005/8/colors/accent1_2" csCatId="accent1" phldr="1"/>
      <dgm:spPr/>
    </dgm:pt>
    <dgm:pt modelId="{16A34ABF-2DD8-49FE-87EB-F7BEE62A4CFE}">
      <dgm:prSet phldrT="[نص]"/>
      <dgm:spPr/>
      <dgm:t>
        <a:bodyPr/>
        <a:lstStyle/>
        <a:p>
          <a:pPr rtl="1"/>
          <a:r>
            <a:rPr lang="ar-IQ" dirty="0" smtClean="0"/>
            <a:t>لا يضر بمصلحة </a:t>
          </a:r>
          <a:r>
            <a:rPr lang="ar-IQ" dirty="0" smtClean="0"/>
            <a:t>المجتمع</a:t>
          </a:r>
          <a:endParaRPr lang="ar-IQ" dirty="0"/>
        </a:p>
      </dgm:t>
    </dgm:pt>
    <dgm:pt modelId="{6C5AC992-1603-49FB-9D57-8B1D76094898}" type="parTrans" cxnId="{DA9B3A46-0526-4EE4-8C78-5922E6369A68}">
      <dgm:prSet/>
      <dgm:spPr/>
      <dgm:t>
        <a:bodyPr/>
        <a:lstStyle/>
        <a:p>
          <a:pPr rtl="1"/>
          <a:endParaRPr lang="ar-IQ"/>
        </a:p>
      </dgm:t>
    </dgm:pt>
    <dgm:pt modelId="{1C48F11B-594C-45C7-B7A3-89DBE99B674D}" type="sibTrans" cxnId="{DA9B3A46-0526-4EE4-8C78-5922E6369A68}">
      <dgm:prSet/>
      <dgm:spPr/>
      <dgm:t>
        <a:bodyPr/>
        <a:lstStyle/>
        <a:p>
          <a:pPr rtl="1"/>
          <a:endParaRPr lang="ar-IQ"/>
        </a:p>
      </dgm:t>
    </dgm:pt>
    <dgm:pt modelId="{75A92886-20C7-42D8-8251-A3A4C42BEA91}">
      <dgm:prSet phldrT="[نص]"/>
      <dgm:spPr/>
      <dgm:t>
        <a:bodyPr/>
        <a:lstStyle/>
        <a:p>
          <a:pPr rtl="1"/>
          <a:r>
            <a:rPr lang="ar-IQ" dirty="0" smtClean="0"/>
            <a:t>يكون في مصلحته</a:t>
          </a:r>
          <a:endParaRPr lang="ar-IQ" dirty="0"/>
        </a:p>
      </dgm:t>
    </dgm:pt>
    <dgm:pt modelId="{9CD95599-1071-4B24-BE47-EF7820C52FF0}" type="parTrans" cxnId="{62345EE4-A643-4A08-8003-75368F0AE8D7}">
      <dgm:prSet/>
      <dgm:spPr/>
      <dgm:t>
        <a:bodyPr/>
        <a:lstStyle/>
        <a:p>
          <a:pPr rtl="1"/>
          <a:endParaRPr lang="ar-IQ"/>
        </a:p>
      </dgm:t>
    </dgm:pt>
    <dgm:pt modelId="{6C1F7A1C-0583-4D38-81B4-B1C03622FB68}" type="sibTrans" cxnId="{62345EE4-A643-4A08-8003-75368F0AE8D7}">
      <dgm:prSet/>
      <dgm:spPr/>
      <dgm:t>
        <a:bodyPr/>
        <a:lstStyle/>
        <a:p>
          <a:pPr rtl="1"/>
          <a:endParaRPr lang="ar-IQ"/>
        </a:p>
      </dgm:t>
    </dgm:pt>
    <dgm:pt modelId="{CA1F0480-AD3A-4674-A024-8079973B2F54}">
      <dgm:prSet phldrT="[نص]"/>
      <dgm:spPr/>
      <dgm:t>
        <a:bodyPr/>
        <a:lstStyle/>
        <a:p>
          <a:pPr rtl="1"/>
          <a:r>
            <a:rPr lang="ar-IQ" dirty="0" smtClean="0"/>
            <a:t>موافقة صريحة من الطرف الثاني</a:t>
          </a:r>
          <a:endParaRPr lang="ar-IQ" dirty="0"/>
        </a:p>
      </dgm:t>
    </dgm:pt>
    <dgm:pt modelId="{C9D0BAF1-C04C-41DB-9DA2-39A425FCEF1A}" type="parTrans" cxnId="{6635820F-D544-4E4A-B698-20FEE637F581}">
      <dgm:prSet/>
      <dgm:spPr/>
      <dgm:t>
        <a:bodyPr/>
        <a:lstStyle/>
        <a:p>
          <a:pPr rtl="1"/>
          <a:endParaRPr lang="ar-IQ"/>
        </a:p>
      </dgm:t>
    </dgm:pt>
    <dgm:pt modelId="{FCDBE5AB-CCCB-41C3-BAD8-54B2836EFCA6}" type="sibTrans" cxnId="{6635820F-D544-4E4A-B698-20FEE637F581}">
      <dgm:prSet/>
      <dgm:spPr/>
      <dgm:t>
        <a:bodyPr/>
        <a:lstStyle/>
        <a:p>
          <a:pPr rtl="1"/>
          <a:endParaRPr lang="ar-IQ"/>
        </a:p>
      </dgm:t>
    </dgm:pt>
    <dgm:pt modelId="{98599E97-E1D3-4A92-9740-0505707506CD}" type="pres">
      <dgm:prSet presAssocID="{A925CE81-5AD7-41C2-92E1-458A4A333D49}" presName="compositeShape" presStyleCnt="0">
        <dgm:presLayoutVars>
          <dgm:dir/>
          <dgm:resizeHandles/>
        </dgm:presLayoutVars>
      </dgm:prSet>
      <dgm:spPr/>
    </dgm:pt>
    <dgm:pt modelId="{D4DEBB5A-CDDE-4D2D-B338-B33DF29B6CC0}" type="pres">
      <dgm:prSet presAssocID="{A925CE81-5AD7-41C2-92E1-458A4A333D49}" presName="pyramid" presStyleLbl="node1" presStyleIdx="0" presStyleCnt="1"/>
      <dgm:spPr>
        <a:solidFill>
          <a:schemeClr val="accent5">
            <a:lumMod val="75000"/>
          </a:schemeClr>
        </a:solidFill>
      </dgm:spPr>
    </dgm:pt>
    <dgm:pt modelId="{3C2DCFE1-8E10-4904-BEC8-1BFED85554BE}" type="pres">
      <dgm:prSet presAssocID="{A925CE81-5AD7-41C2-92E1-458A4A333D49}" presName="theList" presStyleCnt="0"/>
      <dgm:spPr/>
    </dgm:pt>
    <dgm:pt modelId="{9892ADCC-30EB-4B05-8572-AF2356B318C3}" type="pres">
      <dgm:prSet presAssocID="{16A34ABF-2DD8-49FE-87EB-F7BEE62A4CFE}" presName="aNode" presStyleLbl="fgAcc1" presStyleIdx="0" presStyleCnt="3">
        <dgm:presLayoutVars>
          <dgm:bulletEnabled val="1"/>
        </dgm:presLayoutVars>
      </dgm:prSet>
      <dgm:spPr/>
      <dgm:t>
        <a:bodyPr/>
        <a:lstStyle/>
        <a:p>
          <a:pPr rtl="1"/>
          <a:endParaRPr lang="ar-IQ"/>
        </a:p>
      </dgm:t>
    </dgm:pt>
    <dgm:pt modelId="{505A6321-9E4A-48C9-B9B1-0559C42170F1}" type="pres">
      <dgm:prSet presAssocID="{16A34ABF-2DD8-49FE-87EB-F7BEE62A4CFE}" presName="aSpace" presStyleCnt="0"/>
      <dgm:spPr/>
    </dgm:pt>
    <dgm:pt modelId="{12EC16CF-E563-483C-8064-E9D6107E03F0}" type="pres">
      <dgm:prSet presAssocID="{75A92886-20C7-42D8-8251-A3A4C42BEA91}" presName="aNode" presStyleLbl="fgAcc1" presStyleIdx="1" presStyleCnt="3">
        <dgm:presLayoutVars>
          <dgm:bulletEnabled val="1"/>
        </dgm:presLayoutVars>
      </dgm:prSet>
      <dgm:spPr/>
      <dgm:t>
        <a:bodyPr/>
        <a:lstStyle/>
        <a:p>
          <a:pPr rtl="1"/>
          <a:endParaRPr lang="ar-IQ"/>
        </a:p>
      </dgm:t>
    </dgm:pt>
    <dgm:pt modelId="{9EC78476-7D3F-4CDA-B3C9-065F7B63A282}" type="pres">
      <dgm:prSet presAssocID="{75A92886-20C7-42D8-8251-A3A4C42BEA91}" presName="aSpace" presStyleCnt="0"/>
      <dgm:spPr/>
    </dgm:pt>
    <dgm:pt modelId="{54BFBAD5-A230-42BD-9B88-3BD2714AC7E9}" type="pres">
      <dgm:prSet presAssocID="{CA1F0480-AD3A-4674-A024-8079973B2F54}" presName="aNode" presStyleLbl="fgAcc1" presStyleIdx="2" presStyleCnt="3">
        <dgm:presLayoutVars>
          <dgm:bulletEnabled val="1"/>
        </dgm:presLayoutVars>
      </dgm:prSet>
      <dgm:spPr/>
      <dgm:t>
        <a:bodyPr/>
        <a:lstStyle/>
        <a:p>
          <a:pPr rtl="1"/>
          <a:endParaRPr lang="ar-IQ"/>
        </a:p>
      </dgm:t>
    </dgm:pt>
    <dgm:pt modelId="{4249A653-A5F5-432B-93EF-67989EC55E55}" type="pres">
      <dgm:prSet presAssocID="{CA1F0480-AD3A-4674-A024-8079973B2F54}" presName="aSpace" presStyleCnt="0"/>
      <dgm:spPr/>
    </dgm:pt>
  </dgm:ptLst>
  <dgm:cxnLst>
    <dgm:cxn modelId="{0EDC31A4-39A1-402C-A4EC-68BFB33EED7B}" type="presOf" srcId="{75A92886-20C7-42D8-8251-A3A4C42BEA91}" destId="{12EC16CF-E563-483C-8064-E9D6107E03F0}" srcOrd="0" destOrd="0" presId="urn:microsoft.com/office/officeart/2005/8/layout/pyramid2"/>
    <dgm:cxn modelId="{6635820F-D544-4E4A-B698-20FEE637F581}" srcId="{A925CE81-5AD7-41C2-92E1-458A4A333D49}" destId="{CA1F0480-AD3A-4674-A024-8079973B2F54}" srcOrd="2" destOrd="0" parTransId="{C9D0BAF1-C04C-41DB-9DA2-39A425FCEF1A}" sibTransId="{FCDBE5AB-CCCB-41C3-BAD8-54B2836EFCA6}"/>
    <dgm:cxn modelId="{DA9B3A46-0526-4EE4-8C78-5922E6369A68}" srcId="{A925CE81-5AD7-41C2-92E1-458A4A333D49}" destId="{16A34ABF-2DD8-49FE-87EB-F7BEE62A4CFE}" srcOrd="0" destOrd="0" parTransId="{6C5AC992-1603-49FB-9D57-8B1D76094898}" sibTransId="{1C48F11B-594C-45C7-B7A3-89DBE99B674D}"/>
    <dgm:cxn modelId="{7DEE03BD-E192-4A1C-A64E-32C2C3F7FD38}" type="presOf" srcId="{CA1F0480-AD3A-4674-A024-8079973B2F54}" destId="{54BFBAD5-A230-42BD-9B88-3BD2714AC7E9}" srcOrd="0" destOrd="0" presId="urn:microsoft.com/office/officeart/2005/8/layout/pyramid2"/>
    <dgm:cxn modelId="{939A7E34-6C5F-47E1-B865-85CF9097898C}" type="presOf" srcId="{16A34ABF-2DD8-49FE-87EB-F7BEE62A4CFE}" destId="{9892ADCC-30EB-4B05-8572-AF2356B318C3}" srcOrd="0" destOrd="0" presId="urn:microsoft.com/office/officeart/2005/8/layout/pyramid2"/>
    <dgm:cxn modelId="{62345EE4-A643-4A08-8003-75368F0AE8D7}" srcId="{A925CE81-5AD7-41C2-92E1-458A4A333D49}" destId="{75A92886-20C7-42D8-8251-A3A4C42BEA91}" srcOrd="1" destOrd="0" parTransId="{9CD95599-1071-4B24-BE47-EF7820C52FF0}" sibTransId="{6C1F7A1C-0583-4D38-81B4-B1C03622FB68}"/>
    <dgm:cxn modelId="{866E1F22-C4EC-4D5A-96CA-B392BB4BC33F}" type="presOf" srcId="{A925CE81-5AD7-41C2-92E1-458A4A333D49}" destId="{98599E97-E1D3-4A92-9740-0505707506CD}" srcOrd="0" destOrd="0" presId="urn:microsoft.com/office/officeart/2005/8/layout/pyramid2"/>
    <dgm:cxn modelId="{51211E66-C86B-4065-A4A7-41CDCC94B002}" type="presParOf" srcId="{98599E97-E1D3-4A92-9740-0505707506CD}" destId="{D4DEBB5A-CDDE-4D2D-B338-B33DF29B6CC0}" srcOrd="0" destOrd="0" presId="urn:microsoft.com/office/officeart/2005/8/layout/pyramid2"/>
    <dgm:cxn modelId="{209040AB-75D9-4B8D-A3CA-E16D18F0CDA7}" type="presParOf" srcId="{98599E97-E1D3-4A92-9740-0505707506CD}" destId="{3C2DCFE1-8E10-4904-BEC8-1BFED85554BE}" srcOrd="1" destOrd="0" presId="urn:microsoft.com/office/officeart/2005/8/layout/pyramid2"/>
    <dgm:cxn modelId="{B0035738-1E8D-439E-A655-7FB3594730D6}" type="presParOf" srcId="{3C2DCFE1-8E10-4904-BEC8-1BFED85554BE}" destId="{9892ADCC-30EB-4B05-8572-AF2356B318C3}" srcOrd="0" destOrd="0" presId="urn:microsoft.com/office/officeart/2005/8/layout/pyramid2"/>
    <dgm:cxn modelId="{08E7126A-7685-40B0-8A86-6C18E00393CB}" type="presParOf" srcId="{3C2DCFE1-8E10-4904-BEC8-1BFED85554BE}" destId="{505A6321-9E4A-48C9-B9B1-0559C42170F1}" srcOrd="1" destOrd="0" presId="urn:microsoft.com/office/officeart/2005/8/layout/pyramid2"/>
    <dgm:cxn modelId="{D6E7BDAA-3527-4F56-90F5-B0B27B335DA8}" type="presParOf" srcId="{3C2DCFE1-8E10-4904-BEC8-1BFED85554BE}" destId="{12EC16CF-E563-483C-8064-E9D6107E03F0}" srcOrd="2" destOrd="0" presId="urn:microsoft.com/office/officeart/2005/8/layout/pyramid2"/>
    <dgm:cxn modelId="{D5C82949-E3A4-4DB4-9399-696A2F537A84}" type="presParOf" srcId="{3C2DCFE1-8E10-4904-BEC8-1BFED85554BE}" destId="{9EC78476-7D3F-4CDA-B3C9-065F7B63A282}" srcOrd="3" destOrd="0" presId="urn:microsoft.com/office/officeart/2005/8/layout/pyramid2"/>
    <dgm:cxn modelId="{388D14F9-471E-4D37-8D5B-24ED894C3D77}" type="presParOf" srcId="{3C2DCFE1-8E10-4904-BEC8-1BFED85554BE}" destId="{54BFBAD5-A230-42BD-9B88-3BD2714AC7E9}" srcOrd="4" destOrd="0" presId="urn:microsoft.com/office/officeart/2005/8/layout/pyramid2"/>
    <dgm:cxn modelId="{D244FB9A-0C20-4994-A619-E3C02C85CFBE}" type="presParOf" srcId="{3C2DCFE1-8E10-4904-BEC8-1BFED85554BE}" destId="{4249A653-A5F5-432B-93EF-67989EC55E55}"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6FBD93-B902-4A3E-860A-EE5F1614EC3A}">
      <dsp:nvSpPr>
        <dsp:cNvPr id="0" name=""/>
        <dsp:cNvSpPr/>
      </dsp:nvSpPr>
      <dsp:spPr>
        <a:xfrm>
          <a:off x="5199601" y="1264423"/>
          <a:ext cx="2741307" cy="578916"/>
        </a:xfrm>
        <a:custGeom>
          <a:avLst/>
          <a:gdLst/>
          <a:ahLst/>
          <a:cxnLst/>
          <a:rect l="0" t="0" r="0" b="0"/>
          <a:pathLst>
            <a:path>
              <a:moveTo>
                <a:pt x="0" y="0"/>
              </a:moveTo>
              <a:lnTo>
                <a:pt x="0" y="394514"/>
              </a:lnTo>
              <a:lnTo>
                <a:pt x="2741307" y="394514"/>
              </a:lnTo>
              <a:lnTo>
                <a:pt x="2741307" y="578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49BE5-12CC-446E-8C81-9C08A4C6DBF1}">
      <dsp:nvSpPr>
        <dsp:cNvPr id="0" name=""/>
        <dsp:cNvSpPr/>
      </dsp:nvSpPr>
      <dsp:spPr>
        <a:xfrm>
          <a:off x="2630296" y="1264423"/>
          <a:ext cx="2569304" cy="578916"/>
        </a:xfrm>
        <a:custGeom>
          <a:avLst/>
          <a:gdLst/>
          <a:ahLst/>
          <a:cxnLst/>
          <a:rect l="0" t="0" r="0" b="0"/>
          <a:pathLst>
            <a:path>
              <a:moveTo>
                <a:pt x="2569304" y="0"/>
              </a:moveTo>
              <a:lnTo>
                <a:pt x="2569304" y="394514"/>
              </a:lnTo>
              <a:lnTo>
                <a:pt x="0" y="394514"/>
              </a:lnTo>
              <a:lnTo>
                <a:pt x="0" y="57891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41E00-9A30-425B-A98D-008291CF7062}">
      <dsp:nvSpPr>
        <dsp:cNvPr id="0" name=""/>
        <dsp:cNvSpPr/>
      </dsp:nvSpPr>
      <dsp:spPr>
        <a:xfrm>
          <a:off x="3467322" y="428"/>
          <a:ext cx="3464559" cy="12639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ABE66-0A2C-4CA8-B55E-65629ED8FCE7}">
      <dsp:nvSpPr>
        <dsp:cNvPr id="0" name=""/>
        <dsp:cNvSpPr/>
      </dsp:nvSpPr>
      <dsp:spPr>
        <a:xfrm>
          <a:off x="3688493" y="210541"/>
          <a:ext cx="3464559" cy="12639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IQ" sz="2500" kern="1200" dirty="0" smtClean="0"/>
            <a:t>تمهيد في تعريف </a:t>
          </a:r>
          <a:r>
            <a:rPr lang="ar-IQ" sz="2500" kern="1200" dirty="0" err="1" smtClean="0"/>
            <a:t>واساس</a:t>
          </a:r>
          <a:r>
            <a:rPr lang="ar-IQ" sz="2500" kern="1200" dirty="0" smtClean="0"/>
            <a:t> سلطة القاضي التقديرية</a:t>
          </a:r>
          <a:endParaRPr lang="ar-IQ" sz="2500" kern="1200" dirty="0"/>
        </a:p>
      </dsp:txBody>
      <dsp:txXfrm>
        <a:off x="3688493" y="210541"/>
        <a:ext cx="3464559" cy="1263994"/>
      </dsp:txXfrm>
    </dsp:sp>
    <dsp:sp modelId="{2EE20B52-F064-4CCE-889B-5EBFCDA3C07B}">
      <dsp:nvSpPr>
        <dsp:cNvPr id="0" name=""/>
        <dsp:cNvSpPr/>
      </dsp:nvSpPr>
      <dsp:spPr>
        <a:xfrm>
          <a:off x="110160" y="1843339"/>
          <a:ext cx="5040272" cy="12639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60EC8-D2CE-496F-B826-22AD32A6AAB2}">
      <dsp:nvSpPr>
        <dsp:cNvPr id="0" name=""/>
        <dsp:cNvSpPr/>
      </dsp:nvSpPr>
      <dsp:spPr>
        <a:xfrm>
          <a:off x="331332" y="2053451"/>
          <a:ext cx="5040272" cy="12639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IQ" sz="2500" kern="1200" dirty="0" smtClean="0"/>
            <a:t>المبحث </a:t>
          </a:r>
          <a:r>
            <a:rPr lang="ar-IQ" sz="2500" kern="1200" dirty="0" err="1" smtClean="0"/>
            <a:t>الثاني </a:t>
          </a:r>
          <a:r>
            <a:rPr lang="ar-IQ" sz="2500" kern="1200" dirty="0" smtClean="0"/>
            <a:t>: الضوابط القانونية الخاصة لسلطة القاضي التقديرية في نطاق الرابطة </a:t>
          </a:r>
          <a:r>
            <a:rPr lang="ar-IQ" sz="2500" kern="1200" dirty="0" err="1" smtClean="0"/>
            <a:t>الزوجية .</a:t>
          </a:r>
          <a:endParaRPr lang="ar-IQ" sz="2500" kern="1200" dirty="0"/>
        </a:p>
      </dsp:txBody>
      <dsp:txXfrm>
        <a:off x="331332" y="2053451"/>
        <a:ext cx="5040272" cy="1263994"/>
      </dsp:txXfrm>
    </dsp:sp>
    <dsp:sp modelId="{25108679-D30F-4DE7-8CC7-EFE1A77F0A44}">
      <dsp:nvSpPr>
        <dsp:cNvPr id="0" name=""/>
        <dsp:cNvSpPr/>
      </dsp:nvSpPr>
      <dsp:spPr>
        <a:xfrm>
          <a:off x="5592775" y="1843339"/>
          <a:ext cx="4696266" cy="126399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A74895-DC9A-4695-A23F-96A91B3D2FF3}">
      <dsp:nvSpPr>
        <dsp:cNvPr id="0" name=""/>
        <dsp:cNvSpPr/>
      </dsp:nvSpPr>
      <dsp:spPr>
        <a:xfrm>
          <a:off x="5813947" y="2053451"/>
          <a:ext cx="4696266" cy="126399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1">
            <a:lnSpc>
              <a:spcPct val="90000"/>
            </a:lnSpc>
            <a:spcBef>
              <a:spcPct val="0"/>
            </a:spcBef>
            <a:spcAft>
              <a:spcPct val="35000"/>
            </a:spcAft>
          </a:pPr>
          <a:r>
            <a:rPr lang="ar-IQ" sz="2500" kern="1200" dirty="0" smtClean="0"/>
            <a:t>المبحث </a:t>
          </a:r>
          <a:r>
            <a:rPr lang="ar-IQ" sz="2500" kern="1200" dirty="0" err="1" smtClean="0"/>
            <a:t>الاول </a:t>
          </a:r>
          <a:r>
            <a:rPr lang="ar-IQ" sz="2500" kern="1200" dirty="0" smtClean="0"/>
            <a:t>: الضوابط القانونية العامة لسلطة القاضي </a:t>
          </a:r>
          <a:r>
            <a:rPr lang="ar-IQ" sz="2500" kern="1200" dirty="0" err="1" smtClean="0"/>
            <a:t>التقديرية .</a:t>
          </a:r>
          <a:endParaRPr lang="ar-IQ" sz="2500" kern="1200" dirty="0"/>
        </a:p>
      </dsp:txBody>
      <dsp:txXfrm>
        <a:off x="5813947" y="2053451"/>
        <a:ext cx="4696266" cy="12639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E241CCE-5BEA-4A78-89B1-95E28B468394}">
      <dsp:nvSpPr>
        <dsp:cNvPr id="0" name=""/>
        <dsp:cNvSpPr/>
      </dsp:nvSpPr>
      <dsp:spPr>
        <a:xfrm>
          <a:off x="4834" y="3262"/>
          <a:ext cx="10585758" cy="17037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IQ" sz="4500" kern="1200" dirty="0" smtClean="0"/>
            <a:t>اساسيات اعمال سلطة القاضي التقديرية</a:t>
          </a:r>
        </a:p>
        <a:p>
          <a:pPr lvl="0" algn="ctr" defTabSz="2000250" rtl="1">
            <a:lnSpc>
              <a:spcPct val="90000"/>
            </a:lnSpc>
            <a:spcBef>
              <a:spcPct val="0"/>
            </a:spcBef>
            <a:spcAft>
              <a:spcPct val="35000"/>
            </a:spcAft>
          </a:pPr>
          <a:endParaRPr lang="ar-IQ" sz="4500" kern="1200" dirty="0"/>
        </a:p>
      </dsp:txBody>
      <dsp:txXfrm>
        <a:off x="4834" y="3262"/>
        <a:ext cx="10585758" cy="1703784"/>
      </dsp:txXfrm>
    </dsp:sp>
    <dsp:sp modelId="{A96D15DA-FFB9-47C6-A800-FDA638A82A22}">
      <dsp:nvSpPr>
        <dsp:cNvPr id="0" name=""/>
        <dsp:cNvSpPr/>
      </dsp:nvSpPr>
      <dsp:spPr>
        <a:xfrm>
          <a:off x="15167" y="1891307"/>
          <a:ext cx="4075164" cy="17037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SA" sz="2400" kern="1200" dirty="0" smtClean="0"/>
            <a:t>يبقى دائما استنتاج القاضي مبني على الاحتمال ولذا يلزم بأخذ الحيطة والحذر</a:t>
          </a:r>
          <a:r>
            <a:rPr lang="ar-IQ" sz="2400" kern="1200" dirty="0" smtClean="0"/>
            <a:t> كونه</a:t>
          </a:r>
          <a:r>
            <a:rPr lang="ar-SA" sz="2400" kern="1200" dirty="0" smtClean="0"/>
            <a:t> يكون أمام أمرين</a:t>
          </a:r>
          <a:endParaRPr lang="ar-IQ" sz="2400" kern="1200" dirty="0" smtClean="0"/>
        </a:p>
        <a:p>
          <a:pPr lvl="0" algn="ctr" defTabSz="711200" rtl="1">
            <a:lnSpc>
              <a:spcPct val="90000"/>
            </a:lnSpc>
            <a:spcBef>
              <a:spcPct val="0"/>
            </a:spcBef>
            <a:spcAft>
              <a:spcPct val="35000"/>
            </a:spcAft>
          </a:pPr>
          <a:endParaRPr lang="ar-IQ" sz="2400" kern="1200" dirty="0"/>
        </a:p>
      </dsp:txBody>
      <dsp:txXfrm>
        <a:off x="15167" y="1891307"/>
        <a:ext cx="4075164" cy="1703784"/>
      </dsp:txXfrm>
    </dsp:sp>
    <dsp:sp modelId="{4D882BA2-7762-41CE-AF28-BCD3DE617135}">
      <dsp:nvSpPr>
        <dsp:cNvPr id="0" name=""/>
        <dsp:cNvSpPr/>
      </dsp:nvSpPr>
      <dsp:spPr>
        <a:xfrm>
          <a:off x="15167" y="3779352"/>
          <a:ext cx="1995673" cy="17037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smtClean="0"/>
            <a:t>الثاني : </a:t>
          </a:r>
          <a:r>
            <a:rPr lang="ar-SA" sz="2400" kern="1200" smtClean="0"/>
            <a:t>هو الحكم الذي تنظمه القاعدة القانونية </a:t>
          </a:r>
          <a:endParaRPr lang="ar-IQ" sz="2400" kern="1200"/>
        </a:p>
      </dsp:txBody>
      <dsp:txXfrm>
        <a:off x="15167" y="3779352"/>
        <a:ext cx="1995673" cy="1703784"/>
      </dsp:txXfrm>
    </dsp:sp>
    <dsp:sp modelId="{DC19C115-AB8B-47DE-A817-F31B70A2B1A6}">
      <dsp:nvSpPr>
        <dsp:cNvPr id="0" name=""/>
        <dsp:cNvSpPr/>
      </dsp:nvSpPr>
      <dsp:spPr>
        <a:xfrm>
          <a:off x="2094658" y="3779352"/>
          <a:ext cx="1995673" cy="17037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smtClean="0"/>
            <a:t>الأول </a:t>
          </a:r>
          <a:r>
            <a:rPr lang="ar-IQ" sz="2400" kern="1200" smtClean="0"/>
            <a:t>: </a:t>
          </a:r>
          <a:r>
            <a:rPr lang="ar-SA" sz="2400" kern="1200" smtClean="0"/>
            <a:t>هو الفرض الذي يتمثل بادعاءات الخصوم </a:t>
          </a:r>
          <a:endParaRPr lang="ar-IQ" sz="2400" kern="1200"/>
        </a:p>
      </dsp:txBody>
      <dsp:txXfrm>
        <a:off x="2094658" y="3779352"/>
        <a:ext cx="1995673" cy="1703784"/>
      </dsp:txXfrm>
    </dsp:sp>
    <dsp:sp modelId="{09735CDA-F4B3-4215-9B96-8994C2CCE293}">
      <dsp:nvSpPr>
        <dsp:cNvPr id="0" name=""/>
        <dsp:cNvSpPr/>
      </dsp:nvSpPr>
      <dsp:spPr>
        <a:xfrm>
          <a:off x="4257968" y="1891307"/>
          <a:ext cx="1995673" cy="351199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dirty="0" smtClean="0"/>
            <a:t>يعتمد </a:t>
          </a:r>
          <a:r>
            <a:rPr lang="ar-SA" sz="2400" kern="1200" dirty="0" smtClean="0"/>
            <a:t>على خبرته في المجال </a:t>
          </a:r>
          <a:r>
            <a:rPr lang="ar-IQ" sz="2400" kern="1200" dirty="0" smtClean="0"/>
            <a:t>القضائي </a:t>
          </a:r>
          <a:r>
            <a:rPr lang="ar-SA" sz="2400" kern="1200" dirty="0" smtClean="0"/>
            <a:t>وذكائه </a:t>
          </a:r>
          <a:r>
            <a:rPr lang="ar-IQ" sz="2400" kern="1200" dirty="0" err="1" smtClean="0"/>
            <a:t>.</a:t>
          </a:r>
          <a:endParaRPr lang="ar-IQ" sz="2400" kern="1200" dirty="0" smtClean="0"/>
        </a:p>
      </dsp:txBody>
      <dsp:txXfrm>
        <a:off x="4257968" y="1891307"/>
        <a:ext cx="1995673" cy="3511993"/>
      </dsp:txXfrm>
    </dsp:sp>
    <dsp:sp modelId="{FFC61D88-5AE9-4C44-9DD0-31D5C3ABB91F}">
      <dsp:nvSpPr>
        <dsp:cNvPr id="0" name=""/>
        <dsp:cNvSpPr/>
      </dsp:nvSpPr>
      <dsp:spPr>
        <a:xfrm>
          <a:off x="6421277" y="1891307"/>
          <a:ext cx="1995673" cy="343648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dirty="0" smtClean="0"/>
            <a:t>القاضي لدى ممارسته لعمله ينفرد بضميره فقط </a:t>
          </a:r>
          <a:r>
            <a:rPr lang="ar-IQ" sz="2400" kern="1200" dirty="0" err="1" smtClean="0"/>
            <a:t>وي</a:t>
          </a:r>
          <a:r>
            <a:rPr lang="ar-SA" sz="2400" kern="1200" dirty="0" smtClean="0"/>
            <a:t>بذل مجهود</a:t>
          </a:r>
          <a:r>
            <a:rPr lang="ar-IQ" sz="2400" kern="1200" dirty="0" smtClean="0"/>
            <a:t>ا</a:t>
          </a:r>
          <a:r>
            <a:rPr lang="ar-SA" sz="2400" kern="1200" dirty="0" smtClean="0"/>
            <a:t> فكري</a:t>
          </a:r>
          <a:r>
            <a:rPr lang="ar-IQ" sz="2400" kern="1200" dirty="0" smtClean="0"/>
            <a:t>ا</a:t>
          </a:r>
          <a:r>
            <a:rPr lang="ar-SA" sz="2400" kern="1200" dirty="0" smtClean="0"/>
            <a:t> في تكوين الاعتقاد والاقتناع </a:t>
          </a:r>
          <a:r>
            <a:rPr lang="ar-IQ" sz="2400" kern="1200" dirty="0" smtClean="0"/>
            <a:t> </a:t>
          </a:r>
          <a:r>
            <a:rPr lang="ar-IQ" sz="2400" kern="1200" dirty="0" err="1" smtClean="0"/>
            <a:t>.</a:t>
          </a:r>
          <a:endParaRPr lang="ar-IQ" sz="2400" kern="1200" dirty="0" smtClean="0"/>
        </a:p>
      </dsp:txBody>
      <dsp:txXfrm>
        <a:off x="6421277" y="1891307"/>
        <a:ext cx="1995673" cy="3436481"/>
      </dsp:txXfrm>
    </dsp:sp>
    <dsp:sp modelId="{A812827B-3F38-4C87-89D9-2A36777ABC09}">
      <dsp:nvSpPr>
        <dsp:cNvPr id="0" name=""/>
        <dsp:cNvSpPr/>
      </dsp:nvSpPr>
      <dsp:spPr>
        <a:xfrm>
          <a:off x="8584587" y="1891307"/>
          <a:ext cx="1995673" cy="33817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smtClean="0"/>
            <a:t>عمل القاضي هو عمل ايجابي لا يقتصر على التطبيق الاعمى للنص القانوني . </a:t>
          </a:r>
          <a:endParaRPr lang="ar-IQ" sz="2400" kern="1200" dirty="0" smtClean="0"/>
        </a:p>
      </dsp:txBody>
      <dsp:txXfrm>
        <a:off x="8584587" y="1891307"/>
        <a:ext cx="1995673" cy="338178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BD61BE-26AC-49AF-A0C6-CA45A0BAE9D7}">
      <dsp:nvSpPr>
        <dsp:cNvPr id="0" name=""/>
        <dsp:cNvSpPr/>
      </dsp:nvSpPr>
      <dsp:spPr>
        <a:xfrm>
          <a:off x="2221274" y="-439921"/>
          <a:ext cx="3575408" cy="3575408"/>
        </a:xfrm>
        <a:prstGeom prst="circularArrow">
          <a:avLst>
            <a:gd name="adj1" fmla="val 5274"/>
            <a:gd name="adj2" fmla="val 312630"/>
            <a:gd name="adj3" fmla="val 12080346"/>
            <a:gd name="adj4" fmla="val 18540474"/>
            <a:gd name="adj5" fmla="val 5477"/>
          </a:avLst>
        </a:prstGeom>
        <a:solidFill>
          <a:schemeClr val="accent1">
            <a:tint val="40000"/>
            <a:hueOff val="0"/>
            <a:satOff val="0"/>
            <a:lumOff val="0"/>
            <a:alphaOff val="0"/>
          </a:schemeClr>
        </a:solidFill>
        <a:ln>
          <a:noFill/>
        </a:ln>
        <a:effectLst/>
        <a:scene3d>
          <a:camera prst="orthographicFront"/>
          <a:lightRig rig="threePt" dir="t"/>
        </a:scene3d>
        <a:sp3d>
          <a:bevelT prst="relaxedInset"/>
        </a:sp3d>
      </dsp:spPr>
      <dsp:style>
        <a:lnRef idx="0">
          <a:scrgbClr r="0" g="0" b="0"/>
        </a:lnRef>
        <a:fillRef idx="1">
          <a:scrgbClr r="0" g="0" b="0"/>
        </a:fillRef>
        <a:effectRef idx="0">
          <a:scrgbClr r="0" g="0" b="0"/>
        </a:effectRef>
        <a:fontRef idx="minor"/>
      </dsp:style>
    </dsp:sp>
    <dsp:sp modelId="{FB2FC222-93C6-4BE2-B351-D4CF6FDE95AA}">
      <dsp:nvSpPr>
        <dsp:cNvPr id="0" name=""/>
        <dsp:cNvSpPr/>
      </dsp:nvSpPr>
      <dsp:spPr>
        <a:xfrm>
          <a:off x="2691225" y="1615"/>
          <a:ext cx="2722603" cy="6796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IQ" sz="2000" kern="1200" dirty="0" smtClean="0">
              <a:solidFill>
                <a:schemeClr val="bg1"/>
              </a:solidFill>
            </a:rPr>
            <a:t>اشارات تشريعية </a:t>
          </a:r>
          <a:r>
            <a:rPr lang="ar-IQ" sz="2000" kern="1200" dirty="0" smtClean="0">
              <a:solidFill>
                <a:schemeClr val="bg1"/>
              </a:solidFill>
            </a:rPr>
            <a:t>لإفساح </a:t>
          </a:r>
          <a:r>
            <a:rPr lang="ar-IQ" sz="2000" kern="1200" dirty="0" smtClean="0">
              <a:solidFill>
                <a:schemeClr val="bg1"/>
              </a:solidFill>
            </a:rPr>
            <a:t>المجال لسلطة القاضي لحسم النزاع   </a:t>
          </a:r>
          <a:endParaRPr lang="ar-IQ" sz="2000" kern="1200" dirty="0">
            <a:solidFill>
              <a:schemeClr val="bg1"/>
            </a:solidFill>
          </a:endParaRPr>
        </a:p>
      </dsp:txBody>
      <dsp:txXfrm>
        <a:off x="2691225" y="1615"/>
        <a:ext cx="2722603" cy="679648"/>
      </dsp:txXfrm>
    </dsp:sp>
    <dsp:sp modelId="{48446152-3DC9-45D2-B25A-8E7A19EBA60D}">
      <dsp:nvSpPr>
        <dsp:cNvPr id="0" name=""/>
        <dsp:cNvSpPr/>
      </dsp:nvSpPr>
      <dsp:spPr>
        <a:xfrm>
          <a:off x="4663433" y="828450"/>
          <a:ext cx="2132301" cy="6796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dirty="0" smtClean="0">
              <a:solidFill>
                <a:schemeClr val="bg1"/>
              </a:solidFill>
            </a:rPr>
            <a:t>يجوز للقاضي</a:t>
          </a:r>
        </a:p>
      </dsp:txBody>
      <dsp:txXfrm>
        <a:off x="4663433" y="828450"/>
        <a:ext cx="2132301" cy="679648"/>
      </dsp:txXfrm>
    </dsp:sp>
    <dsp:sp modelId="{EF518927-C581-47E4-9076-27CF1B495350}">
      <dsp:nvSpPr>
        <dsp:cNvPr id="0" name=""/>
        <dsp:cNvSpPr/>
      </dsp:nvSpPr>
      <dsp:spPr>
        <a:xfrm>
          <a:off x="4639400" y="1916056"/>
          <a:ext cx="2441650" cy="6796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smtClean="0">
              <a:solidFill>
                <a:schemeClr val="bg1"/>
              </a:solidFill>
            </a:rPr>
            <a:t>للقاضي</a:t>
          </a:r>
          <a:endParaRPr lang="ar-IQ" sz="2400" kern="1200" dirty="0" smtClean="0">
            <a:solidFill>
              <a:schemeClr val="bg1"/>
            </a:solidFill>
          </a:endParaRPr>
        </a:p>
      </dsp:txBody>
      <dsp:txXfrm>
        <a:off x="4639400" y="1916056"/>
        <a:ext cx="2441650" cy="679648"/>
      </dsp:txXfrm>
    </dsp:sp>
    <dsp:sp modelId="{287E831B-EC09-4346-9866-20A8CEBB929A}">
      <dsp:nvSpPr>
        <dsp:cNvPr id="0" name=""/>
        <dsp:cNvSpPr/>
      </dsp:nvSpPr>
      <dsp:spPr>
        <a:xfrm>
          <a:off x="2336809" y="2786436"/>
          <a:ext cx="2908936" cy="6796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dirty="0" smtClean="0">
              <a:solidFill>
                <a:schemeClr val="bg1"/>
              </a:solidFill>
            </a:rPr>
            <a:t>يعود تقديرها الى المحكمة</a:t>
          </a:r>
          <a:endParaRPr lang="ar-IQ" sz="2400" kern="1200" dirty="0">
            <a:solidFill>
              <a:schemeClr val="bg1"/>
            </a:solidFill>
          </a:endParaRPr>
        </a:p>
      </dsp:txBody>
      <dsp:txXfrm>
        <a:off x="2336809" y="2786436"/>
        <a:ext cx="2908936" cy="679648"/>
      </dsp:txXfrm>
    </dsp:sp>
    <dsp:sp modelId="{DF6B81C0-9095-4818-AD91-A7205CFDC257}">
      <dsp:nvSpPr>
        <dsp:cNvPr id="0" name=""/>
        <dsp:cNvSpPr/>
      </dsp:nvSpPr>
      <dsp:spPr>
        <a:xfrm>
          <a:off x="844661" y="1814461"/>
          <a:ext cx="2248807" cy="6796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dirty="0" smtClean="0">
              <a:solidFill>
                <a:schemeClr val="bg1"/>
              </a:solidFill>
            </a:rPr>
            <a:t>يترك تقديره للقاضي</a:t>
          </a:r>
        </a:p>
      </dsp:txBody>
      <dsp:txXfrm>
        <a:off x="844661" y="1814461"/>
        <a:ext cx="2248807" cy="679648"/>
      </dsp:txXfrm>
    </dsp:sp>
    <dsp:sp modelId="{7B09B0F1-AD12-4D7C-B729-7279EC2305AC}">
      <dsp:nvSpPr>
        <dsp:cNvPr id="0" name=""/>
        <dsp:cNvSpPr/>
      </dsp:nvSpPr>
      <dsp:spPr>
        <a:xfrm>
          <a:off x="1177590" y="828450"/>
          <a:ext cx="2395760" cy="67964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IQ" sz="2400" kern="1200" smtClean="0">
              <a:solidFill>
                <a:schemeClr val="bg1"/>
              </a:solidFill>
            </a:rPr>
            <a:t>للقاضي ان يأذن به</a:t>
          </a:r>
          <a:endParaRPr lang="ar-IQ" sz="2400" kern="1200" dirty="0">
            <a:solidFill>
              <a:schemeClr val="bg1"/>
            </a:solidFill>
          </a:endParaRPr>
        </a:p>
      </dsp:txBody>
      <dsp:txXfrm>
        <a:off x="1177590" y="828450"/>
        <a:ext cx="2395760" cy="67964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CC7127-1C6D-4D21-9534-B03C46FA06B3}">
      <dsp:nvSpPr>
        <dsp:cNvPr id="0" name=""/>
        <dsp:cNvSpPr/>
      </dsp:nvSpPr>
      <dsp:spPr>
        <a:xfrm rot="16200000">
          <a:off x="410657" y="-9509"/>
          <a:ext cx="4170658" cy="4189676"/>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ar-IQ" sz="4400" kern="1200" dirty="0" smtClean="0"/>
            <a:t>المشروعية</a:t>
          </a:r>
          <a:endParaRPr lang="ar-IQ" sz="4400" kern="1200" dirty="0"/>
        </a:p>
      </dsp:txBody>
      <dsp:txXfrm rot="16200000">
        <a:off x="410657" y="-9509"/>
        <a:ext cx="4170658" cy="4189676"/>
      </dsp:txXfrm>
    </dsp:sp>
    <dsp:sp modelId="{CA0B0DE1-A3A5-416E-8226-F36DBFE246B4}">
      <dsp:nvSpPr>
        <dsp:cNvPr id="0" name=""/>
        <dsp:cNvSpPr/>
      </dsp:nvSpPr>
      <dsp:spPr>
        <a:xfrm rot="5400000">
          <a:off x="4891806" y="-6381"/>
          <a:ext cx="4170658" cy="4183420"/>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rtl="1">
            <a:lnSpc>
              <a:spcPct val="90000"/>
            </a:lnSpc>
            <a:spcBef>
              <a:spcPct val="0"/>
            </a:spcBef>
            <a:spcAft>
              <a:spcPct val="35000"/>
            </a:spcAft>
          </a:pPr>
          <a:r>
            <a:rPr lang="ar-IQ" sz="4400" kern="1200" dirty="0" smtClean="0"/>
            <a:t>الوسطية</a:t>
          </a:r>
          <a:endParaRPr lang="ar-IQ" sz="4400" kern="1200" dirty="0" smtClean="0"/>
        </a:p>
      </dsp:txBody>
      <dsp:txXfrm rot="5400000">
        <a:off x="4891806" y="-6381"/>
        <a:ext cx="4170658" cy="41834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1AA5B36-651A-4405-9A68-BAC44C4F99F9}">
      <dsp:nvSpPr>
        <dsp:cNvPr id="0" name=""/>
        <dsp:cNvSpPr/>
      </dsp:nvSpPr>
      <dsp:spPr>
        <a:xfrm>
          <a:off x="0" y="0"/>
          <a:ext cx="10633075" cy="1625033"/>
        </a:xfrm>
        <a:prstGeom prst="rect">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IQ" sz="4500" kern="1200" dirty="0" smtClean="0">
              <a:ln>
                <a:solidFill>
                  <a:sysClr val="windowText" lastClr="000000"/>
                </a:solidFill>
              </a:ln>
              <a:solidFill>
                <a:schemeClr val="accent2">
                  <a:lumMod val="60000"/>
                  <a:lumOff val="40000"/>
                </a:schemeClr>
              </a:solidFill>
            </a:rPr>
            <a:t>اهم الضوابط القانونية العامة على سلطة القاضي التقديرية</a:t>
          </a:r>
        </a:p>
        <a:p>
          <a:pPr lvl="0" algn="ctr" defTabSz="2266950" rtl="1">
            <a:lnSpc>
              <a:spcPct val="90000"/>
            </a:lnSpc>
            <a:spcBef>
              <a:spcPct val="0"/>
            </a:spcBef>
            <a:spcAft>
              <a:spcPct val="35000"/>
            </a:spcAft>
          </a:pPr>
          <a:endParaRPr lang="ar-IQ" sz="4500" kern="1200" dirty="0">
            <a:ln>
              <a:solidFill>
                <a:sysClr val="windowText" lastClr="000000"/>
              </a:solidFill>
            </a:ln>
            <a:solidFill>
              <a:schemeClr val="accent2">
                <a:lumMod val="60000"/>
                <a:lumOff val="40000"/>
              </a:schemeClr>
            </a:solidFill>
          </a:endParaRPr>
        </a:p>
      </dsp:txBody>
      <dsp:txXfrm>
        <a:off x="0" y="0"/>
        <a:ext cx="10633075" cy="1625033"/>
      </dsp:txXfrm>
    </dsp:sp>
    <dsp:sp modelId="{B97F8EF0-F584-47EE-9788-5D3E3FD31761}">
      <dsp:nvSpPr>
        <dsp:cNvPr id="0" name=""/>
        <dsp:cNvSpPr/>
      </dsp:nvSpPr>
      <dsp:spPr>
        <a:xfrm>
          <a:off x="5191" y="1625033"/>
          <a:ext cx="3540897" cy="3412569"/>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ar-IQ" sz="3900" kern="1200" dirty="0" smtClean="0">
              <a:solidFill>
                <a:schemeClr val="tx1">
                  <a:lumMod val="85000"/>
                  <a:lumOff val="15000"/>
                </a:schemeClr>
              </a:solidFill>
            </a:rPr>
            <a:t>منع القاضي من الاستناد الى معلوماته </a:t>
          </a:r>
          <a:r>
            <a:rPr lang="ar-IQ" sz="3900" kern="1200" dirty="0" err="1" smtClean="0">
              <a:solidFill>
                <a:schemeClr val="tx1">
                  <a:lumMod val="85000"/>
                  <a:lumOff val="15000"/>
                </a:schemeClr>
              </a:solidFill>
            </a:rPr>
            <a:t>الشخصية </a:t>
          </a:r>
          <a:r>
            <a:rPr lang="ar-IQ" sz="3900" kern="1200" dirty="0" smtClean="0">
              <a:solidFill>
                <a:schemeClr val="tx1">
                  <a:lumMod val="85000"/>
                  <a:lumOff val="15000"/>
                </a:schemeClr>
              </a:solidFill>
            </a:rPr>
            <a:t>(دور الشاهد ودور الحكم</a:t>
          </a:r>
          <a:r>
            <a:rPr lang="ar-IQ" sz="3900" kern="1200" dirty="0" err="1" smtClean="0">
              <a:solidFill>
                <a:schemeClr val="tx1">
                  <a:lumMod val="85000"/>
                  <a:lumOff val="15000"/>
                </a:schemeClr>
              </a:solidFill>
            </a:rPr>
            <a:t>) .</a:t>
          </a:r>
          <a:endParaRPr lang="en-US" sz="3900" kern="1200" dirty="0">
            <a:solidFill>
              <a:schemeClr val="tx1">
                <a:lumMod val="85000"/>
                <a:lumOff val="15000"/>
              </a:schemeClr>
            </a:solidFill>
          </a:endParaRPr>
        </a:p>
      </dsp:txBody>
      <dsp:txXfrm>
        <a:off x="5191" y="1625033"/>
        <a:ext cx="3540897" cy="3412569"/>
      </dsp:txXfrm>
    </dsp:sp>
    <dsp:sp modelId="{B1528588-4F2B-49D0-9014-826A99A796E9}">
      <dsp:nvSpPr>
        <dsp:cNvPr id="0" name=""/>
        <dsp:cNvSpPr/>
      </dsp:nvSpPr>
      <dsp:spPr>
        <a:xfrm>
          <a:off x="3546088" y="1625033"/>
          <a:ext cx="3540897" cy="3412569"/>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ar-IQ" sz="3900" kern="1200" dirty="0" smtClean="0">
              <a:solidFill>
                <a:schemeClr val="tx1">
                  <a:lumMod val="85000"/>
                  <a:lumOff val="15000"/>
                </a:schemeClr>
              </a:solidFill>
            </a:rPr>
            <a:t>الابتعاد عن جعل هذه السلطة وسيلة لتحقيق المصالح </a:t>
          </a:r>
          <a:r>
            <a:rPr lang="ar-IQ" sz="3900" kern="1200" dirty="0" err="1" smtClean="0">
              <a:solidFill>
                <a:schemeClr val="tx1">
                  <a:lumMod val="85000"/>
                  <a:lumOff val="15000"/>
                </a:schemeClr>
              </a:solidFill>
            </a:rPr>
            <a:t>الشخصية </a:t>
          </a:r>
          <a:r>
            <a:rPr lang="ar-IQ" sz="3900" kern="1200" dirty="0" smtClean="0">
              <a:solidFill>
                <a:schemeClr val="tx1">
                  <a:lumMod val="85000"/>
                  <a:lumOff val="15000"/>
                </a:schemeClr>
              </a:solidFill>
            </a:rPr>
            <a:t>(الانحراف عن غاية النص القانوني</a:t>
          </a:r>
          <a:r>
            <a:rPr lang="ar-IQ" sz="3900" kern="1200" dirty="0" err="1" smtClean="0">
              <a:solidFill>
                <a:schemeClr val="tx1">
                  <a:lumMod val="85000"/>
                  <a:lumOff val="15000"/>
                </a:schemeClr>
              </a:solidFill>
            </a:rPr>
            <a:t>) .</a:t>
          </a:r>
          <a:endParaRPr lang="ar-IQ" sz="3900" kern="1200" dirty="0" smtClean="0">
            <a:solidFill>
              <a:schemeClr val="tx1">
                <a:lumMod val="85000"/>
                <a:lumOff val="15000"/>
              </a:schemeClr>
            </a:solidFill>
          </a:endParaRPr>
        </a:p>
      </dsp:txBody>
      <dsp:txXfrm>
        <a:off x="3546088" y="1625033"/>
        <a:ext cx="3540897" cy="3412569"/>
      </dsp:txXfrm>
    </dsp:sp>
    <dsp:sp modelId="{7BEF6E57-908A-4CB7-8DAE-EF2F2983F9F1}">
      <dsp:nvSpPr>
        <dsp:cNvPr id="0" name=""/>
        <dsp:cNvSpPr/>
      </dsp:nvSpPr>
      <dsp:spPr>
        <a:xfrm>
          <a:off x="7086986" y="1625033"/>
          <a:ext cx="3540897" cy="3412569"/>
        </a:xfrm>
        <a:prstGeom prst="rect">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rtl="1">
            <a:lnSpc>
              <a:spcPct val="90000"/>
            </a:lnSpc>
            <a:spcBef>
              <a:spcPct val="0"/>
            </a:spcBef>
            <a:spcAft>
              <a:spcPct val="35000"/>
            </a:spcAft>
          </a:pPr>
          <a:r>
            <a:rPr lang="ar-IQ" sz="3900" kern="1200" dirty="0" smtClean="0">
              <a:solidFill>
                <a:schemeClr val="tx1">
                  <a:lumMod val="85000"/>
                  <a:lumOff val="15000"/>
                </a:schemeClr>
              </a:solidFill>
            </a:rPr>
            <a:t>عدم تجاوز الغاية التي شرع النص القانوني من </a:t>
          </a:r>
          <a:r>
            <a:rPr lang="ar-IQ" sz="3900" kern="1200" dirty="0" err="1" smtClean="0">
              <a:solidFill>
                <a:schemeClr val="tx1">
                  <a:lumMod val="85000"/>
                  <a:lumOff val="15000"/>
                </a:schemeClr>
              </a:solidFill>
            </a:rPr>
            <a:t>اجلها </a:t>
          </a:r>
          <a:r>
            <a:rPr lang="ar-IQ" sz="3900" kern="1200" dirty="0" smtClean="0">
              <a:solidFill>
                <a:schemeClr val="tx1">
                  <a:lumMod val="85000"/>
                  <a:lumOff val="15000"/>
                </a:schemeClr>
              </a:solidFill>
            </a:rPr>
            <a:t>(المصلحة العامة وحماية المراكز القانونية للأطراف </a:t>
          </a:r>
        </a:p>
      </dsp:txBody>
      <dsp:txXfrm>
        <a:off x="7086986" y="1625033"/>
        <a:ext cx="3540897" cy="3412569"/>
      </dsp:txXfrm>
    </dsp:sp>
    <dsp:sp modelId="{CDBD24F8-81E3-4394-B647-EB41E7AE8F5E}">
      <dsp:nvSpPr>
        <dsp:cNvPr id="0" name=""/>
        <dsp:cNvSpPr/>
      </dsp:nvSpPr>
      <dsp:spPr>
        <a:xfrm>
          <a:off x="0" y="5037602"/>
          <a:ext cx="10633075" cy="37917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B6B7B62-E4AB-446C-8783-517F93D04B2F}">
      <dsp:nvSpPr>
        <dsp:cNvPr id="0" name=""/>
        <dsp:cNvSpPr/>
      </dsp:nvSpPr>
      <dsp:spPr>
        <a:xfrm>
          <a:off x="4619390" y="865068"/>
          <a:ext cx="181209" cy="793868"/>
        </a:xfrm>
        <a:custGeom>
          <a:avLst/>
          <a:gdLst/>
          <a:ahLst/>
          <a:cxnLst/>
          <a:rect l="0" t="0" r="0" b="0"/>
          <a:pathLst>
            <a:path>
              <a:moveTo>
                <a:pt x="181209" y="0"/>
              </a:moveTo>
              <a:lnTo>
                <a:pt x="181209" y="793868"/>
              </a:lnTo>
              <a:lnTo>
                <a:pt x="0" y="7938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A05284-407F-4D50-95EB-1741DFACE4EF}">
      <dsp:nvSpPr>
        <dsp:cNvPr id="0" name=""/>
        <dsp:cNvSpPr/>
      </dsp:nvSpPr>
      <dsp:spPr>
        <a:xfrm>
          <a:off x="4800600" y="865068"/>
          <a:ext cx="3163101" cy="1587737"/>
        </a:xfrm>
        <a:custGeom>
          <a:avLst/>
          <a:gdLst/>
          <a:ahLst/>
          <a:cxnLst/>
          <a:rect l="0" t="0" r="0" b="0"/>
          <a:pathLst>
            <a:path>
              <a:moveTo>
                <a:pt x="0" y="0"/>
              </a:moveTo>
              <a:lnTo>
                <a:pt x="0" y="1406528"/>
              </a:lnTo>
              <a:lnTo>
                <a:pt x="3163101" y="1406528"/>
              </a:lnTo>
              <a:lnTo>
                <a:pt x="3163101" y="15877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E2DE3-C63B-4DAC-BB89-0EA7CF45F81D}">
      <dsp:nvSpPr>
        <dsp:cNvPr id="0" name=""/>
        <dsp:cNvSpPr/>
      </dsp:nvSpPr>
      <dsp:spPr>
        <a:xfrm>
          <a:off x="4714107" y="865068"/>
          <a:ext cx="91440" cy="1587737"/>
        </a:xfrm>
        <a:custGeom>
          <a:avLst/>
          <a:gdLst/>
          <a:ahLst/>
          <a:cxnLst/>
          <a:rect l="0" t="0" r="0" b="0"/>
          <a:pathLst>
            <a:path>
              <a:moveTo>
                <a:pt x="86492" y="0"/>
              </a:moveTo>
              <a:lnTo>
                <a:pt x="86492" y="1406528"/>
              </a:lnTo>
              <a:lnTo>
                <a:pt x="45720" y="1406528"/>
              </a:lnTo>
              <a:lnTo>
                <a:pt x="45720" y="15877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775EF0-8AB9-48B7-A9B3-11EE55C3FEF1}">
      <dsp:nvSpPr>
        <dsp:cNvPr id="0" name=""/>
        <dsp:cNvSpPr/>
      </dsp:nvSpPr>
      <dsp:spPr>
        <a:xfrm>
          <a:off x="1596726" y="865068"/>
          <a:ext cx="3203873" cy="1587737"/>
        </a:xfrm>
        <a:custGeom>
          <a:avLst/>
          <a:gdLst/>
          <a:ahLst/>
          <a:cxnLst/>
          <a:rect l="0" t="0" r="0" b="0"/>
          <a:pathLst>
            <a:path>
              <a:moveTo>
                <a:pt x="3203873" y="0"/>
              </a:moveTo>
              <a:lnTo>
                <a:pt x="3203873" y="1406528"/>
              </a:lnTo>
              <a:lnTo>
                <a:pt x="0" y="1406528"/>
              </a:lnTo>
              <a:lnTo>
                <a:pt x="0" y="158773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C90AA9-FEAB-484F-A019-25E448EDE142}">
      <dsp:nvSpPr>
        <dsp:cNvPr id="0" name=""/>
        <dsp:cNvSpPr/>
      </dsp:nvSpPr>
      <dsp:spPr>
        <a:xfrm>
          <a:off x="3392716" y="2167"/>
          <a:ext cx="2815766" cy="862900"/>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a:innerShdw blurRad="63500" dist="50800" dir="13500000">
            <a:prstClr val="black">
              <a:alpha val="50000"/>
            </a:prstClr>
          </a:innerShdw>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prstTxWarp prst="textTriangleInverted">
            <a:avLst/>
          </a:prstTxWarp>
          <a:noAutofit/>
        </a:bodyPr>
        <a:lstStyle/>
        <a:p>
          <a:pPr lvl="0" algn="ctr" defTabSz="1066800" rtl="1">
            <a:lnSpc>
              <a:spcPct val="90000"/>
            </a:lnSpc>
            <a:spcBef>
              <a:spcPct val="0"/>
            </a:spcBef>
            <a:spcAft>
              <a:spcPct val="35000"/>
            </a:spcAft>
          </a:pPr>
          <a:r>
            <a:rPr lang="ar-IQ" sz="2400" b="1" kern="1200" cap="none" spc="0" dirty="0" smtClean="0">
              <a:ln w="18000">
                <a:solidFill>
                  <a:schemeClr val="accent2">
                    <a:satMod val="140000"/>
                  </a:schemeClr>
                </a:solidFill>
                <a:prstDash val="solid"/>
                <a:miter lim="800000"/>
              </a:ln>
              <a:solidFill>
                <a:schemeClr val="accent4">
                  <a:lumMod val="50000"/>
                </a:schemeClr>
              </a:solidFill>
              <a:effectLst>
                <a:outerShdw blurRad="50800" dist="38100" algn="l" rotWithShape="0">
                  <a:prstClr val="black">
                    <a:alpha val="40000"/>
                  </a:prstClr>
                </a:outerShdw>
              </a:effectLst>
            </a:rPr>
            <a:t>من بلغ الخامسة عشر </a:t>
          </a:r>
          <a:endParaRPr lang="ar-IQ" sz="2400" b="1" kern="1200" cap="none" spc="0" dirty="0">
            <a:ln w="18000">
              <a:solidFill>
                <a:schemeClr val="accent2">
                  <a:satMod val="140000"/>
                </a:schemeClr>
              </a:solidFill>
              <a:prstDash val="solid"/>
              <a:miter lim="800000"/>
            </a:ln>
            <a:solidFill>
              <a:schemeClr val="accent4">
                <a:lumMod val="50000"/>
              </a:schemeClr>
            </a:solidFill>
            <a:effectLst>
              <a:outerShdw blurRad="50800" dist="38100" algn="l" rotWithShape="0">
                <a:prstClr val="black">
                  <a:alpha val="40000"/>
                </a:prstClr>
              </a:outerShdw>
            </a:effectLst>
          </a:endParaRPr>
        </a:p>
      </dsp:txBody>
      <dsp:txXfrm>
        <a:off x="3392716" y="2167"/>
        <a:ext cx="2815766" cy="862900"/>
      </dsp:txXfrm>
    </dsp:sp>
    <dsp:sp modelId="{171228C6-BC8A-4122-994A-54890314FB22}">
      <dsp:nvSpPr>
        <dsp:cNvPr id="0" name=""/>
        <dsp:cNvSpPr/>
      </dsp:nvSpPr>
      <dsp:spPr>
        <a:xfrm>
          <a:off x="32529" y="2452806"/>
          <a:ext cx="3128395" cy="862900"/>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ar-IQ" sz="4800" kern="1200" dirty="0" smtClean="0">
              <a:solidFill>
                <a:schemeClr val="accent4">
                  <a:lumMod val="50000"/>
                </a:schemeClr>
              </a:solidFill>
            </a:rPr>
            <a:t>بلوغه الشرعي</a:t>
          </a:r>
          <a:endParaRPr lang="ar-IQ" sz="4800" kern="1200" dirty="0">
            <a:solidFill>
              <a:schemeClr val="accent4">
                <a:lumMod val="50000"/>
              </a:schemeClr>
            </a:solidFill>
          </a:endParaRPr>
        </a:p>
      </dsp:txBody>
      <dsp:txXfrm>
        <a:off x="32529" y="2452806"/>
        <a:ext cx="3128395" cy="862900"/>
      </dsp:txXfrm>
    </dsp:sp>
    <dsp:sp modelId="{06C1A029-9C4B-46E9-9DC0-C4D71A3E877E}">
      <dsp:nvSpPr>
        <dsp:cNvPr id="0" name=""/>
        <dsp:cNvSpPr/>
      </dsp:nvSpPr>
      <dsp:spPr>
        <a:xfrm>
          <a:off x="3523342" y="2452806"/>
          <a:ext cx="2472970" cy="862900"/>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ar-IQ" sz="4800" kern="1200" dirty="0" smtClean="0">
              <a:solidFill>
                <a:schemeClr val="accent4">
                  <a:lumMod val="50000"/>
                </a:schemeClr>
              </a:solidFill>
            </a:rPr>
            <a:t>قابليته البدنية</a:t>
          </a:r>
        </a:p>
      </dsp:txBody>
      <dsp:txXfrm>
        <a:off x="3523342" y="2452806"/>
        <a:ext cx="2472970" cy="862900"/>
      </dsp:txXfrm>
    </dsp:sp>
    <dsp:sp modelId="{445B4915-2031-4C8D-8088-DECD5CD30AF7}">
      <dsp:nvSpPr>
        <dsp:cNvPr id="0" name=""/>
        <dsp:cNvSpPr/>
      </dsp:nvSpPr>
      <dsp:spPr>
        <a:xfrm>
          <a:off x="6358731" y="2452806"/>
          <a:ext cx="3209939" cy="862900"/>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rtl="1">
            <a:lnSpc>
              <a:spcPct val="90000"/>
            </a:lnSpc>
            <a:spcBef>
              <a:spcPct val="0"/>
            </a:spcBef>
            <a:spcAft>
              <a:spcPct val="35000"/>
            </a:spcAft>
          </a:pPr>
          <a:r>
            <a:rPr lang="ar-IQ" sz="4800" kern="1200" dirty="0" smtClean="0">
              <a:solidFill>
                <a:schemeClr val="accent4">
                  <a:lumMod val="50000"/>
                </a:schemeClr>
              </a:solidFill>
            </a:rPr>
            <a:t>اهلية القاصر </a:t>
          </a:r>
          <a:endParaRPr lang="ar-IQ" sz="4800" kern="1200" dirty="0">
            <a:solidFill>
              <a:schemeClr val="accent4">
                <a:lumMod val="50000"/>
              </a:schemeClr>
            </a:solidFill>
          </a:endParaRPr>
        </a:p>
      </dsp:txBody>
      <dsp:txXfrm>
        <a:off x="6358731" y="2452806"/>
        <a:ext cx="3209939" cy="862900"/>
      </dsp:txXfrm>
    </dsp:sp>
    <dsp:sp modelId="{4A7EC643-0935-4779-9393-AA177E35E3D0}">
      <dsp:nvSpPr>
        <dsp:cNvPr id="0" name=""/>
        <dsp:cNvSpPr/>
      </dsp:nvSpPr>
      <dsp:spPr>
        <a:xfrm>
          <a:off x="1511498" y="1227487"/>
          <a:ext cx="3107892" cy="862900"/>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prstTxWarp prst="textWave4">
            <a:avLst/>
          </a:prstTxWarp>
          <a:noAutofit/>
          <a:sp3d extrusionH="57150">
            <a:bevelT h="25400" prst="softRound"/>
          </a:sp3d>
        </a:bodyPr>
        <a:lstStyle/>
        <a:p>
          <a:pPr lvl="0" algn="ctr" defTabSz="1066800" rtl="1">
            <a:lnSpc>
              <a:spcPct val="90000"/>
            </a:lnSpc>
            <a:spcBef>
              <a:spcPct val="0"/>
            </a:spcBef>
            <a:spcAft>
              <a:spcPct val="35000"/>
            </a:spcAft>
          </a:pPr>
          <a:r>
            <a:rPr lang="ar-IQ" sz="2400" kern="1200" dirty="0" smtClean="0">
              <a:solidFill>
                <a:schemeClr val="accent4">
                  <a:lumMod val="50000"/>
                </a:schemeClr>
              </a:solidFill>
              <a:effectLst>
                <a:outerShdw blurRad="50800" dist="38100" dir="10800000" algn="r" rotWithShape="0">
                  <a:prstClr val="black">
                    <a:alpha val="40000"/>
                  </a:prstClr>
                </a:outerShdw>
              </a:effectLst>
            </a:rPr>
            <a:t>اكمل الخامسة عشرة من العمر </a:t>
          </a:r>
          <a:endParaRPr lang="ar-IQ" sz="2400" kern="1200" dirty="0">
            <a:solidFill>
              <a:schemeClr val="accent4">
                <a:lumMod val="50000"/>
              </a:schemeClr>
            </a:solidFill>
            <a:effectLst>
              <a:outerShdw blurRad="50800" dist="38100" dir="10800000" algn="r" rotWithShape="0">
                <a:prstClr val="black">
                  <a:alpha val="40000"/>
                </a:prstClr>
              </a:outerShdw>
            </a:effectLst>
          </a:endParaRPr>
        </a:p>
      </dsp:txBody>
      <dsp:txXfrm>
        <a:off x="1511498" y="1227487"/>
        <a:ext cx="3107892" cy="8629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DEBB5A-CDDE-4D2D-B338-B33DF29B6CC0}">
      <dsp:nvSpPr>
        <dsp:cNvPr id="0" name=""/>
        <dsp:cNvSpPr/>
      </dsp:nvSpPr>
      <dsp:spPr>
        <a:xfrm>
          <a:off x="99180" y="0"/>
          <a:ext cx="5418667" cy="5418667"/>
        </a:xfrm>
        <a:prstGeom prst="triangle">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2ADCC-30EB-4B05-8572-AF2356B318C3}">
      <dsp:nvSpPr>
        <dsp:cNvPr id="0" name=""/>
        <dsp:cNvSpPr/>
      </dsp:nvSpPr>
      <dsp:spPr>
        <a:xfrm>
          <a:off x="2808513" y="544777"/>
          <a:ext cx="3522133" cy="128270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IQ" sz="3400" kern="1200" dirty="0" smtClean="0"/>
            <a:t>لا يضر بمصلحة </a:t>
          </a:r>
          <a:r>
            <a:rPr lang="ar-IQ" sz="3400" kern="1200" dirty="0" smtClean="0"/>
            <a:t>المجتمع</a:t>
          </a:r>
          <a:endParaRPr lang="ar-IQ" sz="3400" kern="1200" dirty="0"/>
        </a:p>
      </dsp:txBody>
      <dsp:txXfrm>
        <a:off x="2808513" y="544777"/>
        <a:ext cx="3522133" cy="1282700"/>
      </dsp:txXfrm>
    </dsp:sp>
    <dsp:sp modelId="{12EC16CF-E563-483C-8064-E9D6107E03F0}">
      <dsp:nvSpPr>
        <dsp:cNvPr id="0" name=""/>
        <dsp:cNvSpPr/>
      </dsp:nvSpPr>
      <dsp:spPr>
        <a:xfrm>
          <a:off x="2808513" y="1987814"/>
          <a:ext cx="3522133" cy="128270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IQ" sz="3400" kern="1200" dirty="0" smtClean="0"/>
            <a:t>يكون في مصلحته</a:t>
          </a:r>
          <a:endParaRPr lang="ar-IQ" sz="3400" kern="1200" dirty="0"/>
        </a:p>
      </dsp:txBody>
      <dsp:txXfrm>
        <a:off x="2808513" y="1987814"/>
        <a:ext cx="3522133" cy="1282700"/>
      </dsp:txXfrm>
    </dsp:sp>
    <dsp:sp modelId="{54BFBAD5-A230-42BD-9B88-3BD2714AC7E9}">
      <dsp:nvSpPr>
        <dsp:cNvPr id="0" name=""/>
        <dsp:cNvSpPr/>
      </dsp:nvSpPr>
      <dsp:spPr>
        <a:xfrm>
          <a:off x="2808513" y="3430852"/>
          <a:ext cx="3522133" cy="1282700"/>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IQ" sz="3400" kern="1200" dirty="0" smtClean="0"/>
            <a:t>موافقة صريحة من الطرف الثاني</a:t>
          </a:r>
          <a:endParaRPr lang="ar-IQ" sz="3400" kern="1200" dirty="0"/>
        </a:p>
      </dsp:txBody>
      <dsp:txXfrm>
        <a:off x="2808513" y="3430852"/>
        <a:ext cx="3522133" cy="12827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DF3355A-49EE-4D95-80F5-684B3315240B}" type="datetimeFigureOut">
              <a:rPr lang="ar-IQ" smtClean="0"/>
              <a:pPr/>
              <a:t>23/07/1439</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729E75A-D790-4534-A15F-86372784A2F9}" type="slidenum">
              <a:rPr lang="ar-IQ" smtClean="0"/>
              <a:pPr/>
              <a:t>‹#›</a:t>
            </a:fld>
            <a:endParaRPr lang="ar-IQ"/>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 xmlns:a14="http://schemas.microsoft.com/office/drawing/2010/main" val="0"/>
                </a:ext>
              </a:extLst>
            </a:blip>
            <a:srcRect/>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4">
              <a:extLst>
                <a:ext uri="{28A0092B-C50C-407E-A947-70E740481C1C}">
                  <a14:useLocalDpi xmlns="" xmlns:a14="http://schemas.microsoft.com/office/drawing/2010/main" val="0"/>
                </a:ext>
              </a:extLst>
            </a:blip>
            <a:srcRect/>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 xmlns:a14="http://schemas.microsoft.com/office/drawing/2010/main" val="0"/>
                </a:ext>
              </a:extLst>
            </a:blip>
            <a:srcRect/>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4/8/2018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jpeg"/><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2398" y="3749038"/>
            <a:ext cx="6815669" cy="1320802"/>
          </a:xfrm>
        </p:spPr>
        <p:txBody>
          <a:bodyPr/>
          <a:lstStyle/>
          <a:p>
            <a:pPr rtl="1"/>
            <a:r>
              <a:rPr lang="ar-IQ" sz="3200" dirty="0" smtClean="0"/>
              <a:t>الاستاذ </a:t>
            </a:r>
            <a:r>
              <a:rPr lang="ar-IQ" sz="3200" dirty="0" err="1" smtClean="0"/>
              <a:t>المساعد </a:t>
            </a:r>
            <a:r>
              <a:rPr lang="ar-IQ" sz="3200" dirty="0" smtClean="0"/>
              <a:t>: ام كلثوم صبيح محمد</a:t>
            </a:r>
            <a:endParaRPr lang="en-US" sz="3200" dirty="0" smtClean="0"/>
          </a:p>
          <a:p>
            <a:r>
              <a:rPr lang="ar-IQ" sz="2400" dirty="0" smtClean="0"/>
              <a:t>كلية </a:t>
            </a:r>
            <a:r>
              <a:rPr lang="ar-IQ" sz="2400" dirty="0" err="1" smtClean="0"/>
              <a:t>القانون </a:t>
            </a:r>
            <a:r>
              <a:rPr lang="ar-IQ" sz="2400" dirty="0" smtClean="0"/>
              <a:t>/ الجامعة المستنصرية</a:t>
            </a:r>
            <a:endParaRPr lang="en-US" sz="2400" dirty="0"/>
          </a:p>
        </p:txBody>
      </p:sp>
      <p:sp>
        <p:nvSpPr>
          <p:cNvPr id="4" name="عنوان 3"/>
          <p:cNvSpPr>
            <a:spLocks noGrp="1"/>
          </p:cNvSpPr>
          <p:nvPr>
            <p:ph type="ctrTitle"/>
          </p:nvPr>
        </p:nvSpPr>
        <p:spPr/>
        <p:txBody>
          <a:bodyPr/>
          <a:lstStyle/>
          <a:p>
            <a:r>
              <a:rPr lang="ar-IQ" sz="4800" dirty="0" smtClean="0">
                <a:cs typeface="DecoType Naskh Special" pitchFamily="2" charset="-78"/>
              </a:rPr>
              <a:t>الضوابط القانونية لسلطة القاضي التقديرية </a:t>
            </a:r>
            <a:r>
              <a:rPr lang="en-US" sz="4800" dirty="0" smtClean="0">
                <a:cs typeface="DecoType Naskh Special" pitchFamily="2" charset="-78"/>
              </a:rPr>
              <a:t/>
            </a:r>
            <a:br>
              <a:rPr lang="en-US" sz="4800" dirty="0" smtClean="0">
                <a:cs typeface="DecoType Naskh Special" pitchFamily="2" charset="-78"/>
              </a:rPr>
            </a:br>
            <a:r>
              <a:rPr lang="ar-IQ" sz="4800" dirty="0" smtClean="0">
                <a:cs typeface="DecoType Naskh Special" pitchFamily="2" charset="-78"/>
              </a:rPr>
              <a:t>" دراسة في قانون الاحوال الشخصية </a:t>
            </a:r>
            <a:r>
              <a:rPr lang="ar-IQ" sz="4800" dirty="0" err="1" smtClean="0">
                <a:cs typeface="DecoType Naskh Special" pitchFamily="2" charset="-78"/>
              </a:rPr>
              <a:t>العراقي "</a:t>
            </a:r>
            <a:endParaRPr lang="ar-IQ" sz="4800" dirty="0"/>
          </a:p>
        </p:txBody>
      </p:sp>
    </p:spTree>
    <p:extLst>
      <p:ext uri="{BB962C8B-B14F-4D97-AF65-F5344CB8AC3E}">
        <p14:creationId xmlns="" xmlns:p14="http://schemas.microsoft.com/office/powerpoint/2010/main" val="2726069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1146629" y="2032000"/>
          <a:ext cx="10156371" cy="4194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a:spLocks noGrp="1"/>
          </p:cNvSpPr>
          <p:nvPr>
            <p:ph type="title"/>
          </p:nvPr>
        </p:nvSpPr>
        <p:spPr/>
        <p:txBody>
          <a:bodyPr/>
          <a:lstStyle/>
          <a:p>
            <a:r>
              <a:rPr lang="ar-IQ" dirty="0" smtClean="0"/>
              <a:t>الغاية من ضوابط سلطة القاضي </a:t>
            </a:r>
            <a:r>
              <a:rPr lang="ar-IQ" dirty="0" smtClean="0"/>
              <a:t>التقديرية</a:t>
            </a:r>
            <a:endParaRPr lang="ar-IQ"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809625" y="696686"/>
          <a:ext cx="10633075" cy="5416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err="1" smtClean="0"/>
              <a:t>مبدا</a:t>
            </a:r>
            <a:r>
              <a:rPr lang="ar-IQ" dirty="0" smtClean="0"/>
              <a:t> الحياد القضائي</a:t>
            </a:r>
            <a:endParaRPr lang="ar-IQ" dirty="0"/>
          </a:p>
        </p:txBody>
      </p:sp>
      <p:sp>
        <p:nvSpPr>
          <p:cNvPr id="3" name="عنصر نائب للمحتوى 2"/>
          <p:cNvSpPr>
            <a:spLocks noGrp="1"/>
          </p:cNvSpPr>
          <p:nvPr>
            <p:ph idx="1"/>
          </p:nvPr>
        </p:nvSpPr>
        <p:spPr>
          <a:xfrm>
            <a:off x="796834" y="2556932"/>
            <a:ext cx="10476412" cy="3318936"/>
          </a:xfrm>
        </p:spPr>
        <p:txBody>
          <a:bodyPr>
            <a:normAutofit/>
          </a:bodyPr>
          <a:lstStyle/>
          <a:p>
            <a:pPr algn="just" rtl="1"/>
            <a:r>
              <a:rPr lang="ar-IQ" sz="3200" dirty="0" smtClean="0"/>
              <a:t>تجرد القاضي من اي مصلحة شخصية في النزاع وعدم تحيزه الى اي طرف من اطراف الدعوى مما يؤهله للحكم بصورة </a:t>
            </a:r>
            <a:r>
              <a:rPr lang="ar-IQ" sz="3200" dirty="0" err="1" smtClean="0"/>
              <a:t>موضوعية </a:t>
            </a:r>
            <a:r>
              <a:rPr lang="ar-IQ" sz="3200" dirty="0" smtClean="0"/>
              <a:t>, من خلال منح الفرصة لكلا طرفي الدعوى للترافع لغرض اثبات ادعاءاتهم وعدم التدخل للتأثير على ارادة اي طرف </a:t>
            </a:r>
            <a:r>
              <a:rPr lang="ar-IQ" sz="3200" dirty="0" err="1" smtClean="0"/>
              <a:t>الا</a:t>
            </a:r>
            <a:r>
              <a:rPr lang="ar-IQ" sz="3200" dirty="0" smtClean="0"/>
              <a:t> ضمن حدود سلطته في ايجاد حل للنزاع </a:t>
            </a:r>
            <a:r>
              <a:rPr lang="ar-IQ" sz="3200" dirty="0" err="1" smtClean="0"/>
              <a:t>المعروض </a:t>
            </a:r>
            <a:r>
              <a:rPr lang="ar-IQ" sz="3200" dirty="0" smtClean="0"/>
              <a:t>(م/ 41 التفريق </a:t>
            </a:r>
            <a:r>
              <a:rPr lang="ar-IQ" sz="3200" dirty="0" err="1" smtClean="0"/>
              <a:t>للشقاق ).</a:t>
            </a:r>
            <a:endParaRPr lang="ar-IQ"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وان 3"/>
          <p:cNvSpPr>
            <a:spLocks noGrp="1"/>
          </p:cNvSpPr>
          <p:nvPr>
            <p:ph type="title"/>
          </p:nvPr>
        </p:nvSpPr>
        <p:spPr>
          <a:xfrm>
            <a:off x="1324431" y="1364344"/>
            <a:ext cx="9601196" cy="1422400"/>
          </a:xfrm>
        </p:spPr>
        <p:txBody>
          <a:bodyPr>
            <a:noAutofit/>
          </a:bodyPr>
          <a:lstStyle/>
          <a:p>
            <a:r>
              <a:rPr lang="ar-IQ" sz="3200" dirty="0" smtClean="0"/>
              <a:t>تطبيقات ضوابط سلطة القاضي التقديرية في وجود الرابطة الزوجية</a:t>
            </a:r>
            <a:r>
              <a:rPr lang="en-US" sz="3200" dirty="0" smtClean="0"/>
              <a:t> </a:t>
            </a:r>
            <a:r>
              <a:rPr lang="ar-IQ" sz="3200" dirty="0" smtClean="0"/>
              <a:t/>
            </a:r>
            <a:br>
              <a:rPr lang="ar-IQ" sz="3200" dirty="0" smtClean="0"/>
            </a:br>
            <a:r>
              <a:rPr lang="ar-IQ" sz="3200" dirty="0" err="1" smtClean="0"/>
              <a:t>المادة </a:t>
            </a:r>
            <a:r>
              <a:rPr lang="ar-IQ" sz="3200" dirty="0" smtClean="0"/>
              <a:t>(8) من قانون الاحوال الشخصية المتعلقة بطلب الزواج للقاصر</a:t>
            </a:r>
            <a:br>
              <a:rPr lang="ar-IQ" sz="3200" dirty="0" smtClean="0"/>
            </a:br>
            <a:r>
              <a:rPr lang="ar-IQ" sz="3200" dirty="0" smtClean="0"/>
              <a:t>اذ نص المشرع على </a:t>
            </a:r>
            <a:r>
              <a:rPr lang="ar-IQ" sz="3200" dirty="0" err="1" smtClean="0"/>
              <a:t>انه </a:t>
            </a:r>
            <a:r>
              <a:rPr lang="ar-IQ" sz="3200" dirty="0" smtClean="0"/>
              <a:t>" للقاضي ان يأذن </a:t>
            </a:r>
            <a:r>
              <a:rPr lang="ar-IQ" sz="3200" dirty="0" err="1" smtClean="0"/>
              <a:t>به</a:t>
            </a:r>
            <a:r>
              <a:rPr lang="ar-IQ" sz="3200" dirty="0" smtClean="0"/>
              <a:t> </a:t>
            </a:r>
            <a:r>
              <a:rPr lang="ar-IQ" sz="3200" dirty="0" err="1" smtClean="0"/>
              <a:t>"</a:t>
            </a:r>
            <a:r>
              <a:rPr lang="ar-IQ" sz="3200" dirty="0" smtClean="0"/>
              <a:t> </a:t>
            </a:r>
            <a:br>
              <a:rPr lang="ar-IQ" sz="3200" dirty="0" smtClean="0"/>
            </a:br>
            <a:r>
              <a:rPr lang="ar-IQ" sz="3200" dirty="0" smtClean="0"/>
              <a:t/>
            </a:r>
            <a:br>
              <a:rPr lang="ar-IQ" sz="3200" dirty="0" smtClean="0"/>
            </a:br>
            <a:endParaRPr lang="ar-IQ"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وان 7"/>
          <p:cNvSpPr>
            <a:spLocks noGrp="1"/>
          </p:cNvSpPr>
          <p:nvPr>
            <p:ph type="title"/>
          </p:nvPr>
        </p:nvSpPr>
        <p:spPr>
          <a:xfrm>
            <a:off x="798286" y="885371"/>
            <a:ext cx="4397827" cy="2179563"/>
          </a:xfrm>
        </p:spPr>
        <p:txBody>
          <a:bodyPr>
            <a:noAutofit/>
          </a:bodyPr>
          <a:lstStyle/>
          <a:p>
            <a:r>
              <a:rPr lang="ar-IQ" sz="3200" dirty="0" smtClean="0"/>
              <a:t>نص </a:t>
            </a:r>
            <a:r>
              <a:rPr lang="ar-IQ" sz="3200" dirty="0" err="1" smtClean="0"/>
              <a:t>الفقرة </a:t>
            </a:r>
            <a:r>
              <a:rPr lang="ar-IQ" sz="3200" dirty="0" smtClean="0"/>
              <a:t>(2) من </a:t>
            </a:r>
            <a:r>
              <a:rPr lang="ar-IQ" sz="3200" dirty="0" err="1" smtClean="0"/>
              <a:t>المادة </a:t>
            </a:r>
            <a:r>
              <a:rPr lang="ar-IQ" sz="3200" dirty="0" smtClean="0"/>
              <a:t>(7</a:t>
            </a:r>
            <a:r>
              <a:rPr lang="ar-IQ" sz="3200" dirty="0" err="1" smtClean="0"/>
              <a:t>) </a:t>
            </a:r>
            <a:r>
              <a:rPr lang="ar-IQ" sz="3200" dirty="0" smtClean="0"/>
              <a:t>" للقاضي ان يأذن بزواج احد الزوجين المريض </a:t>
            </a:r>
            <a:r>
              <a:rPr lang="ar-IQ" sz="3200" dirty="0" err="1" smtClean="0"/>
              <a:t>عقليا "</a:t>
            </a:r>
            <a:r>
              <a:rPr lang="ar-IQ" sz="3200" dirty="0" smtClean="0"/>
              <a:t> </a:t>
            </a:r>
            <a:br>
              <a:rPr lang="ar-IQ" sz="3200" dirty="0" smtClean="0"/>
            </a:br>
            <a:endParaRPr lang="ar-IQ" sz="3200" dirty="0"/>
          </a:p>
        </p:txBody>
      </p:sp>
      <p:sp>
        <p:nvSpPr>
          <p:cNvPr id="3" name="عنصر نائب للمحتوى 2"/>
          <p:cNvSpPr>
            <a:spLocks noGrp="1"/>
          </p:cNvSpPr>
          <p:nvPr>
            <p:ph idx="1"/>
          </p:nvPr>
        </p:nvSpPr>
        <p:spPr/>
        <p:txBody>
          <a:bodyPr/>
          <a:lstStyle/>
          <a:p>
            <a:pPr algn="r" rtl="1"/>
            <a:r>
              <a:rPr lang="ar-IQ" dirty="0" smtClean="0"/>
              <a:t> </a:t>
            </a:r>
          </a:p>
        </p:txBody>
      </p:sp>
      <p:sp>
        <p:nvSpPr>
          <p:cNvPr id="9" name="عنصر نائب للنص 8"/>
          <p:cNvSpPr>
            <a:spLocks noGrp="1"/>
          </p:cNvSpPr>
          <p:nvPr>
            <p:ph type="body" sz="half" idx="2"/>
          </p:nvPr>
        </p:nvSpPr>
        <p:spPr/>
        <p:txBody>
          <a:bodyPr/>
          <a:lstStyle/>
          <a:p>
            <a:endParaRPr lang="ar-IQ" dirty="0"/>
          </a:p>
        </p:txBody>
      </p:sp>
      <p:pic>
        <p:nvPicPr>
          <p:cNvPr id="10" name="صورة 9" descr="images.jpg"/>
          <p:cNvPicPr>
            <a:picLocks noChangeAspect="1"/>
          </p:cNvPicPr>
          <p:nvPr/>
        </p:nvPicPr>
        <p:blipFill>
          <a:blip r:embed="rId2"/>
          <a:stretch>
            <a:fillRect/>
          </a:stretch>
        </p:blipFill>
        <p:spPr>
          <a:xfrm>
            <a:off x="696686" y="3048000"/>
            <a:ext cx="4339771" cy="2656114"/>
          </a:xfrm>
          <a:prstGeom prst="rect">
            <a:avLst/>
          </a:prstGeom>
        </p:spPr>
      </p:pic>
      <p:graphicFrame>
        <p:nvGraphicFramePr>
          <p:cNvPr id="11" name="رسم تخطيطي 10"/>
          <p:cNvGraphicFramePr/>
          <p:nvPr/>
        </p:nvGraphicFramePr>
        <p:xfrm>
          <a:off x="4992915" y="719666"/>
          <a:ext cx="642982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957943" y="1016000"/>
            <a:ext cx="6579272" cy="2239432"/>
          </a:xfrm>
        </p:spPr>
        <p:txBody>
          <a:bodyPr>
            <a:normAutofit/>
          </a:bodyPr>
          <a:lstStyle/>
          <a:p>
            <a:r>
              <a:rPr lang="ar-IQ" dirty="0" smtClean="0"/>
              <a:t>نص </a:t>
            </a:r>
            <a:r>
              <a:rPr lang="ar-IQ" dirty="0" err="1" smtClean="0"/>
              <a:t>الفقرة </a:t>
            </a:r>
            <a:r>
              <a:rPr lang="ar-IQ" dirty="0" smtClean="0"/>
              <a:t>(4) من </a:t>
            </a:r>
            <a:r>
              <a:rPr lang="ar-IQ" dirty="0" err="1" smtClean="0"/>
              <a:t>م </a:t>
            </a:r>
            <a:r>
              <a:rPr lang="ar-IQ" dirty="0" smtClean="0"/>
              <a:t>(3) بالنص على </a:t>
            </a:r>
            <a:r>
              <a:rPr lang="ar-IQ" dirty="0" err="1" smtClean="0"/>
              <a:t>انه </a:t>
            </a:r>
            <a:r>
              <a:rPr lang="ar-IQ" dirty="0" smtClean="0"/>
              <a:t>" لا يجوز الزواج بأكثر من واحدة إلا بإذن </a:t>
            </a:r>
            <a:r>
              <a:rPr lang="ar-IQ" dirty="0" err="1" smtClean="0"/>
              <a:t>القاضي </a:t>
            </a:r>
            <a:r>
              <a:rPr lang="ar-IQ" dirty="0" smtClean="0"/>
              <a:t>" </a:t>
            </a:r>
            <a:br>
              <a:rPr lang="ar-IQ" dirty="0" smtClean="0"/>
            </a:br>
            <a:r>
              <a:rPr lang="ar-IQ" dirty="0" smtClean="0"/>
              <a:t>نص </a:t>
            </a:r>
            <a:r>
              <a:rPr lang="ar-IQ" dirty="0" err="1" smtClean="0"/>
              <a:t>الفقرة </a:t>
            </a:r>
            <a:r>
              <a:rPr lang="ar-IQ" dirty="0" smtClean="0"/>
              <a:t>(5) من نفس </a:t>
            </a:r>
            <a:r>
              <a:rPr lang="ar-IQ" dirty="0" err="1" smtClean="0"/>
              <a:t>المادة </a:t>
            </a:r>
            <a:r>
              <a:rPr lang="ar-IQ" dirty="0" smtClean="0"/>
              <a:t>” اذا خيف عدم العدل بين الزوجات فلا يجوز التعدد ويترك تقدير ذلك للقاضي</a:t>
            </a:r>
            <a:endParaRPr lang="ar-IQ" dirty="0"/>
          </a:p>
        </p:txBody>
      </p:sp>
      <p:pic>
        <p:nvPicPr>
          <p:cNvPr id="8" name="عنصر نائب للصورة 7" descr="images.jpg"/>
          <p:cNvPicPr>
            <a:picLocks noGrp="1" noChangeAspect="1"/>
          </p:cNvPicPr>
          <p:nvPr>
            <p:ph type="pic" idx="1"/>
          </p:nvPr>
        </p:nvPicPr>
        <p:blipFill>
          <a:blip r:embed="rId2"/>
          <a:srcRect l="17919" r="17919"/>
          <a:stretch>
            <a:fillRect/>
          </a:stretch>
        </p:blipFill>
        <p:spPr>
          <a:xfrm>
            <a:off x="7794171" y="1041400"/>
            <a:ext cx="3628572" cy="4775200"/>
          </a:xfrm>
        </p:spPr>
      </p:pic>
      <p:sp>
        <p:nvSpPr>
          <p:cNvPr id="7" name="عنصر نائب للنص 6"/>
          <p:cNvSpPr>
            <a:spLocks noGrp="1"/>
          </p:cNvSpPr>
          <p:nvPr>
            <p:ph type="body" sz="half" idx="2"/>
          </p:nvPr>
        </p:nvSpPr>
        <p:spPr>
          <a:xfrm>
            <a:off x="1019628" y="3981147"/>
            <a:ext cx="6241816" cy="1828800"/>
          </a:xfrm>
        </p:spPr>
        <p:txBody>
          <a:bodyPr>
            <a:normAutofit/>
          </a:bodyPr>
          <a:lstStyle/>
          <a:p>
            <a:pPr algn="just" rtl="1">
              <a:buFontTx/>
              <a:buChar char="-"/>
            </a:pPr>
            <a:r>
              <a:rPr lang="ar-IQ" sz="2800" dirty="0" smtClean="0"/>
              <a:t>1- كون الزوج ذو كفاية مالية لإعالة اكثر من </a:t>
            </a:r>
            <a:r>
              <a:rPr lang="ar-IQ" sz="2800" dirty="0" err="1" smtClean="0"/>
              <a:t>زوجة .</a:t>
            </a:r>
            <a:endParaRPr lang="ar-IQ" sz="2800" dirty="0" smtClean="0"/>
          </a:p>
          <a:p>
            <a:pPr algn="just" rtl="1">
              <a:buFontTx/>
              <a:buChar char="-"/>
            </a:pPr>
            <a:r>
              <a:rPr lang="ar-IQ" sz="2800" dirty="0" smtClean="0"/>
              <a:t>2- وجود مصلحة مشروعة.</a:t>
            </a:r>
          </a:p>
          <a:p>
            <a:pPr algn="just" rtl="1">
              <a:buFontTx/>
              <a:buChar char="-"/>
            </a:pPr>
            <a:r>
              <a:rPr lang="ar-IQ" sz="2800" dirty="0" smtClean="0"/>
              <a:t>3- العدل بين الزوجات</a:t>
            </a:r>
          </a:p>
          <a:p>
            <a:endParaRPr lang="ar-IQ"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تطبيقات ضوابط سلطة القاضي في اثار الزواج</a:t>
            </a:r>
            <a:endParaRPr lang="ar-IQ" dirty="0"/>
          </a:p>
        </p:txBody>
      </p:sp>
      <p:sp>
        <p:nvSpPr>
          <p:cNvPr id="3" name="عنصر نائب للمحتوى 2"/>
          <p:cNvSpPr>
            <a:spLocks noGrp="1"/>
          </p:cNvSpPr>
          <p:nvPr>
            <p:ph idx="1"/>
          </p:nvPr>
        </p:nvSpPr>
        <p:spPr>
          <a:xfrm>
            <a:off x="822960" y="2556932"/>
            <a:ext cx="10463349" cy="3318936"/>
          </a:xfrm>
        </p:spPr>
        <p:txBody>
          <a:bodyPr>
            <a:normAutofit/>
          </a:bodyPr>
          <a:lstStyle/>
          <a:p>
            <a:pPr algn="just" rtl="1"/>
            <a:r>
              <a:rPr lang="ar-IQ" sz="3200" dirty="0" smtClean="0"/>
              <a:t>تقدير مهر المثل لمن لم يسم لها مهر او سمي تسمية غير صحيحة</a:t>
            </a:r>
          </a:p>
          <a:p>
            <a:pPr algn="just" rtl="1"/>
            <a:r>
              <a:rPr lang="ar-IQ" sz="3200" dirty="0" smtClean="0"/>
              <a:t>تقدير نفقة للزوجة او اجرة </a:t>
            </a:r>
            <a:r>
              <a:rPr lang="ar-IQ" sz="3200" dirty="0" err="1" smtClean="0"/>
              <a:t>للحاضنة .</a:t>
            </a:r>
            <a:endParaRPr lang="ar-IQ" sz="3200" dirty="0" smtClean="0"/>
          </a:p>
          <a:p>
            <a:pPr algn="just" rtl="1"/>
            <a:r>
              <a:rPr lang="ar-IQ" sz="3200" dirty="0" smtClean="0"/>
              <a:t>نص </a:t>
            </a:r>
            <a:r>
              <a:rPr lang="ar-IQ" sz="3200" dirty="0" err="1" smtClean="0"/>
              <a:t>المادة </a:t>
            </a:r>
            <a:r>
              <a:rPr lang="ar-IQ" sz="3200" dirty="0" smtClean="0"/>
              <a:t>(55) المتعلقة </a:t>
            </a:r>
            <a:r>
              <a:rPr lang="ar-IQ" sz="3200" dirty="0" err="1" smtClean="0"/>
              <a:t>بالرضاع .</a:t>
            </a:r>
            <a:endParaRPr lang="ar-IQ" sz="3200" dirty="0" smtClean="0"/>
          </a:p>
          <a:p>
            <a:pPr algn="just" rtl="1"/>
            <a:r>
              <a:rPr lang="ar-IQ" sz="3200" dirty="0" smtClean="0"/>
              <a:t>نص </a:t>
            </a:r>
            <a:r>
              <a:rPr lang="ar-IQ" sz="3200" dirty="0" err="1" smtClean="0"/>
              <a:t>المادة </a:t>
            </a:r>
            <a:r>
              <a:rPr lang="ar-IQ" sz="3200" dirty="0" smtClean="0"/>
              <a:t>(57) المتعلقة بانتقال الحضانة</a:t>
            </a:r>
          </a:p>
          <a:p>
            <a:pPr algn="just" rtl="1"/>
            <a:endParaRPr lang="en-US" sz="3200" dirty="0" smtClean="0"/>
          </a:p>
          <a:p>
            <a:pPr algn="just" rtl="1"/>
            <a:endParaRPr lang="ar-IQ"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الخاتمة</a:t>
            </a:r>
            <a:endParaRPr lang="ar-IQ" dirty="0"/>
          </a:p>
        </p:txBody>
      </p:sp>
      <p:sp>
        <p:nvSpPr>
          <p:cNvPr id="3" name="عنصر نائب للمحتوى 2"/>
          <p:cNvSpPr>
            <a:spLocks noGrp="1"/>
          </p:cNvSpPr>
          <p:nvPr>
            <p:ph idx="1"/>
          </p:nvPr>
        </p:nvSpPr>
        <p:spPr/>
        <p:txBody>
          <a:bodyPr>
            <a:normAutofit fontScale="85000" lnSpcReduction="10000"/>
          </a:bodyPr>
          <a:lstStyle/>
          <a:p>
            <a:pPr algn="just" rtl="1"/>
            <a:r>
              <a:rPr lang="ar-IQ" sz="3200" dirty="0" smtClean="0"/>
              <a:t>ان الاعتراف بالسلطة التقديرية للقاضي يمكنه من السيطرة المبكرة على </a:t>
            </a:r>
            <a:r>
              <a:rPr lang="ar-IQ" sz="3200" dirty="0" err="1" smtClean="0"/>
              <a:t>الدعوى .</a:t>
            </a:r>
            <a:endParaRPr lang="ar-IQ" sz="3200" dirty="0" smtClean="0"/>
          </a:p>
          <a:p>
            <a:pPr algn="just" rtl="1"/>
            <a:r>
              <a:rPr lang="ar-IQ" sz="3200" dirty="0" smtClean="0"/>
              <a:t>ان وجود سلطة للقاضي لا يلغي الاعتراف بوجود سلطة المشرع الذي فوض القاضي ممارسة هذه السلطة ووضع الضوابط وكرس </a:t>
            </a:r>
            <a:r>
              <a:rPr lang="ar-IQ" sz="3200" dirty="0" err="1" smtClean="0"/>
              <a:t>مبدا</a:t>
            </a:r>
            <a:r>
              <a:rPr lang="ar-IQ" sz="3200" dirty="0" smtClean="0"/>
              <a:t> الحياد </a:t>
            </a:r>
            <a:r>
              <a:rPr lang="ar-IQ" sz="3200" dirty="0" err="1" smtClean="0"/>
              <a:t>الايجابي .</a:t>
            </a:r>
            <a:endParaRPr lang="ar-IQ" sz="3200" dirty="0" smtClean="0"/>
          </a:p>
          <a:p>
            <a:pPr algn="just" rtl="1"/>
            <a:r>
              <a:rPr lang="ar-IQ" sz="3200" dirty="0" smtClean="0"/>
              <a:t>يتوجب على القاضي ان يوائم بين سلطاته ومدى تعلق الاجراء بالنظام العام والآداب في كل حالة تعرض </a:t>
            </a:r>
            <a:r>
              <a:rPr lang="ar-IQ" sz="3200" dirty="0" err="1" smtClean="0"/>
              <a:t>عليه .</a:t>
            </a:r>
            <a:endParaRPr lang="ar-IQ" sz="3200" dirty="0" smtClean="0"/>
          </a:p>
          <a:p>
            <a:pPr algn="just" rtl="1"/>
            <a:r>
              <a:rPr lang="ar-IQ" sz="3200" dirty="0" smtClean="0"/>
              <a:t>ان هناك حدودا وضوابط ينبغي على القاضي الالتزام بها </a:t>
            </a:r>
            <a:r>
              <a:rPr lang="ar-IQ" sz="3200" dirty="0" err="1" smtClean="0"/>
              <a:t>والا</a:t>
            </a:r>
            <a:r>
              <a:rPr lang="ar-IQ" sz="3200" dirty="0" smtClean="0"/>
              <a:t> تعرض حكمه </a:t>
            </a:r>
            <a:r>
              <a:rPr lang="ar-IQ" sz="3200" dirty="0" err="1" smtClean="0"/>
              <a:t>للنقض .</a:t>
            </a:r>
            <a:endParaRPr lang="ar-IQ" sz="3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المقترحات</a:t>
            </a:r>
            <a:endParaRPr lang="ar-IQ" dirty="0"/>
          </a:p>
        </p:txBody>
      </p:sp>
      <p:sp>
        <p:nvSpPr>
          <p:cNvPr id="3" name="عنصر نائب للمحتوى 2"/>
          <p:cNvSpPr>
            <a:spLocks noGrp="1"/>
          </p:cNvSpPr>
          <p:nvPr>
            <p:ph idx="1"/>
          </p:nvPr>
        </p:nvSpPr>
        <p:spPr/>
        <p:txBody>
          <a:bodyPr/>
          <a:lstStyle/>
          <a:p>
            <a:pPr algn="just" rtl="1"/>
            <a:r>
              <a:rPr lang="ar-IQ" dirty="0" smtClean="0"/>
              <a:t>اشاعة الثقافة القانونية المتعلقة بسلطة القاضي التقديرية لغرض مواكبة المستجدات التي قد تطرأ على الحياة القانونية لان هذا الامر يعزز من دور القاضي الايجابي في تطوير النصوص القانونية وتطويعها لخدمة افراد </a:t>
            </a:r>
            <a:r>
              <a:rPr lang="ar-IQ" dirty="0" err="1" smtClean="0"/>
              <a:t>المجتمع .</a:t>
            </a:r>
            <a:endParaRPr lang="ar-IQ" dirty="0" smtClean="0"/>
          </a:p>
          <a:p>
            <a:pPr algn="just" rtl="1"/>
            <a:r>
              <a:rPr lang="ar-IQ" dirty="0" smtClean="0"/>
              <a:t>تقنين الضوابط العامة وخاصة التي اشار اليها الفقه الاسلامي باعتبارها قيودا على سلطة القاضي التقديرية لتحقيق عنصر المشروعية وعدم اساءة استعمال هذه السلطة ومثالها </a:t>
            </a:r>
            <a:r>
              <a:rPr lang="ar-IQ" dirty="0" err="1" smtClean="0"/>
              <a:t>ضوابط </a:t>
            </a:r>
            <a:r>
              <a:rPr lang="ar-IQ" dirty="0" smtClean="0"/>
              <a:t>(</a:t>
            </a:r>
            <a:r>
              <a:rPr lang="ar-IQ" dirty="0" err="1" smtClean="0"/>
              <a:t>لامساغ</a:t>
            </a:r>
            <a:r>
              <a:rPr lang="ar-IQ" dirty="0" smtClean="0"/>
              <a:t> للاجتهاد في مورد النص) </a:t>
            </a:r>
            <a:r>
              <a:rPr lang="ar-IQ" dirty="0" err="1" smtClean="0"/>
              <a:t>وضابط </a:t>
            </a:r>
            <a:r>
              <a:rPr lang="ar-IQ" dirty="0" smtClean="0"/>
              <a:t>(الاحكام تتبع المصالح)و(اجتهاد القاضي </a:t>
            </a:r>
            <a:r>
              <a:rPr lang="ar-IQ" dirty="0" err="1" smtClean="0"/>
              <a:t>لاينقض</a:t>
            </a:r>
            <a:r>
              <a:rPr lang="ar-IQ" dirty="0" smtClean="0"/>
              <a:t> بمثله</a:t>
            </a:r>
            <a:r>
              <a:rPr lang="ar-IQ" dirty="0" err="1" smtClean="0"/>
              <a:t>)</a:t>
            </a:r>
            <a:endParaRPr lang="ar-IQ" dirty="0" smtClean="0"/>
          </a:p>
          <a:p>
            <a:pPr algn="just" rtl="1"/>
            <a:r>
              <a:rPr lang="ar-IQ" dirty="0" smtClean="0"/>
              <a:t>تعديل بعض نصوص قانون الاحوال الشخصية  كإلزام القاضي باعتماد تقرير طبي صادر من جهة رسمية للإذن بزواج فاقد العقل </a:t>
            </a:r>
            <a:r>
              <a:rPr lang="ar-IQ" dirty="0" smtClean="0"/>
              <a:t>وتعديل نص المادة 42</a:t>
            </a:r>
            <a:endParaRPr lang="ar-IQ"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6272" y="1962571"/>
            <a:ext cx="6815669" cy="1515533"/>
          </a:xfrm>
        </p:spPr>
        <p:txBody>
          <a:bodyPr/>
          <a:lstStyle/>
          <a:p>
            <a:pPr rtl="1">
              <a:lnSpc>
                <a:spcPct val="150000"/>
              </a:lnSpc>
            </a:pPr>
            <a:r>
              <a:rPr lang="ar-IQ" sz="4800" b="1" dirty="0" smtClean="0"/>
              <a:t> </a:t>
            </a:r>
            <a:br>
              <a:rPr lang="ar-IQ" sz="4800" b="1" dirty="0" smtClean="0"/>
            </a:br>
            <a:r>
              <a:rPr lang="ar-IQ" sz="4800" b="1" dirty="0" smtClean="0"/>
              <a:t>شكــــــراً لإصغائكــــــــــم</a:t>
            </a:r>
            <a:endParaRPr lang="en-US" sz="4800" dirty="0"/>
          </a:p>
        </p:txBody>
      </p:sp>
    </p:spTree>
    <p:extLst>
      <p:ext uri="{BB962C8B-B14F-4D97-AF65-F5344CB8AC3E}">
        <p14:creationId xmlns="" xmlns:p14="http://schemas.microsoft.com/office/powerpoint/2010/main" val="2726069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المقدمة</a:t>
            </a:r>
            <a:endParaRPr lang="ar-IQ" dirty="0"/>
          </a:p>
        </p:txBody>
      </p:sp>
      <p:sp>
        <p:nvSpPr>
          <p:cNvPr id="3" name="عنصر نائب للمحتوى 2"/>
          <p:cNvSpPr>
            <a:spLocks noGrp="1"/>
          </p:cNvSpPr>
          <p:nvPr>
            <p:ph idx="1"/>
          </p:nvPr>
        </p:nvSpPr>
        <p:spPr>
          <a:xfrm>
            <a:off x="1295401" y="2556932"/>
            <a:ext cx="9601196" cy="2942531"/>
          </a:xfrm>
        </p:spPr>
        <p:txBody>
          <a:bodyPr>
            <a:noAutofit/>
          </a:bodyPr>
          <a:lstStyle/>
          <a:p>
            <a:pPr algn="just" rtl="1">
              <a:lnSpc>
                <a:spcPct val="150000"/>
              </a:lnSpc>
            </a:pPr>
            <a:r>
              <a:rPr lang="ar-IQ" sz="3200" dirty="0" smtClean="0">
                <a:latin typeface="Arial" pitchFamily="34" charset="0"/>
                <a:cs typeface="Arial" pitchFamily="34" charset="0"/>
              </a:rPr>
              <a:t>القانون </a:t>
            </a:r>
            <a:r>
              <a:rPr lang="ar-SA" sz="3200" dirty="0" smtClean="0">
                <a:latin typeface="Arial" pitchFamily="34" charset="0"/>
                <a:cs typeface="Arial" pitchFamily="34" charset="0"/>
              </a:rPr>
              <a:t>يُمثل انعكاساً لإرادة أفراد المجتمع</a:t>
            </a:r>
            <a:r>
              <a:rPr lang="ar-IQ" sz="3200" dirty="0" smtClean="0">
                <a:latin typeface="Arial" pitchFamily="34" charset="0"/>
                <a:cs typeface="Arial" pitchFamily="34" charset="0"/>
              </a:rPr>
              <a:t> </a:t>
            </a:r>
            <a:r>
              <a:rPr lang="ar-IQ" sz="3200" dirty="0" err="1" smtClean="0">
                <a:latin typeface="Arial" pitchFamily="34" charset="0"/>
                <a:cs typeface="Arial" pitchFamily="34" charset="0"/>
              </a:rPr>
              <a:t>.</a:t>
            </a:r>
            <a:r>
              <a:rPr lang="ar-IQ" sz="3200" dirty="0" smtClean="0">
                <a:solidFill>
                  <a:schemeClr val="tx1"/>
                </a:solidFill>
                <a:latin typeface="Arial" pitchFamily="34" charset="0"/>
                <a:cs typeface="Arial" pitchFamily="34" charset="0"/>
              </a:rPr>
              <a:t> </a:t>
            </a:r>
          </a:p>
          <a:p>
            <a:pPr algn="just" rtl="1">
              <a:lnSpc>
                <a:spcPct val="150000"/>
              </a:lnSpc>
            </a:pPr>
            <a:r>
              <a:rPr lang="ar-IQ" sz="3200" dirty="0" smtClean="0">
                <a:solidFill>
                  <a:schemeClr val="tx1"/>
                </a:solidFill>
                <a:latin typeface="Arial" pitchFamily="34" charset="0"/>
                <a:cs typeface="Arial" pitchFamily="34" charset="0"/>
              </a:rPr>
              <a:t>تسعى الدول جميعها ليكون نظامها القانوني ملائما لحياة </a:t>
            </a:r>
            <a:r>
              <a:rPr lang="ar-IQ" sz="3200" dirty="0" err="1" smtClean="0">
                <a:solidFill>
                  <a:schemeClr val="tx1"/>
                </a:solidFill>
                <a:latin typeface="Arial" pitchFamily="34" charset="0"/>
                <a:cs typeface="Arial" pitchFamily="34" charset="0"/>
              </a:rPr>
              <a:t>مواطنيها .</a:t>
            </a:r>
            <a:endParaRPr lang="ar-IQ" sz="3200" dirty="0" smtClean="0">
              <a:solidFill>
                <a:schemeClr val="tx1"/>
              </a:solidFill>
              <a:latin typeface="Arial" pitchFamily="34" charset="0"/>
              <a:cs typeface="Arial" pitchFamily="34" charset="0"/>
            </a:endParaRPr>
          </a:p>
          <a:p>
            <a:pPr algn="just" rtl="1">
              <a:lnSpc>
                <a:spcPct val="150000"/>
              </a:lnSpc>
            </a:pPr>
            <a:r>
              <a:rPr lang="ar-IQ" sz="3200" dirty="0" smtClean="0">
                <a:solidFill>
                  <a:schemeClr val="tx1"/>
                </a:solidFill>
                <a:latin typeface="Arial" pitchFamily="34" charset="0"/>
                <a:cs typeface="Arial" pitchFamily="34" charset="0"/>
              </a:rPr>
              <a:t>يتميز </a:t>
            </a:r>
            <a:r>
              <a:rPr lang="ar-SA" sz="3200" dirty="0" smtClean="0">
                <a:solidFill>
                  <a:schemeClr val="tx1"/>
                </a:solidFill>
                <a:latin typeface="Arial" pitchFamily="34" charset="0"/>
                <a:cs typeface="Arial" pitchFamily="34" charset="0"/>
              </a:rPr>
              <a:t>القانون </a:t>
            </a:r>
            <a:r>
              <a:rPr lang="ar-IQ" sz="3200" dirty="0" smtClean="0">
                <a:solidFill>
                  <a:schemeClr val="tx1"/>
                </a:solidFill>
                <a:latin typeface="Arial" pitchFamily="34" charset="0"/>
                <a:cs typeface="Arial" pitchFamily="34" charset="0"/>
              </a:rPr>
              <a:t>باعتباره </a:t>
            </a:r>
            <a:r>
              <a:rPr lang="ar-SA" sz="3200" dirty="0" smtClean="0">
                <a:solidFill>
                  <a:schemeClr val="tx1"/>
                </a:solidFill>
                <a:latin typeface="Arial" pitchFamily="34" charset="0"/>
                <a:cs typeface="Arial" pitchFamily="34" charset="0"/>
              </a:rPr>
              <a:t>من العلوم التي تتصف بالثبات</a:t>
            </a:r>
            <a:r>
              <a:rPr lang="ar-IQ" sz="3200" dirty="0" smtClean="0">
                <a:solidFill>
                  <a:schemeClr val="tx1"/>
                </a:solidFill>
                <a:latin typeface="Arial" pitchFamily="34" charset="0"/>
                <a:cs typeface="Arial" pitchFamily="34" charset="0"/>
              </a:rPr>
              <a:t> والشمولية</a:t>
            </a:r>
            <a:endParaRPr lang="ar-IQ"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9257" y="2409371"/>
            <a:ext cx="10726056" cy="3817257"/>
          </a:xfrm>
        </p:spPr>
        <p:txBody>
          <a:bodyPr>
            <a:normAutofit/>
          </a:bodyPr>
          <a:lstStyle/>
          <a:p>
            <a:pPr algn="ctr" rtl="1"/>
            <a:r>
              <a:rPr lang="ar-IQ" sz="3600" dirty="0" smtClean="0">
                <a:latin typeface="Arial" pitchFamily="34" charset="0"/>
                <a:cs typeface="Arial" pitchFamily="34" charset="0"/>
              </a:rPr>
              <a:t>توضيح دور القاضي </a:t>
            </a:r>
            <a:r>
              <a:rPr lang="ar-IQ" sz="3600" dirty="0" smtClean="0">
                <a:latin typeface="Arial" pitchFamily="34" charset="0"/>
                <a:cs typeface="Arial" pitchFamily="34" charset="0"/>
              </a:rPr>
              <a:t>لإيجاد </a:t>
            </a:r>
            <a:r>
              <a:rPr lang="ar-SA" sz="3600" dirty="0" smtClean="0">
                <a:solidFill>
                  <a:schemeClr val="tx1"/>
                </a:solidFill>
                <a:latin typeface="Arial" pitchFamily="34" charset="0"/>
                <a:cs typeface="Arial" pitchFamily="34" charset="0"/>
              </a:rPr>
              <a:t>حل قانوني ي</a:t>
            </a:r>
            <a:r>
              <a:rPr lang="ar-IQ" sz="3600" dirty="0" err="1" smtClean="0">
                <a:solidFill>
                  <a:schemeClr val="tx1"/>
                </a:solidFill>
                <a:latin typeface="Arial" pitchFamily="34" charset="0"/>
                <a:cs typeface="Arial" pitchFamily="34" charset="0"/>
              </a:rPr>
              <a:t>وا</a:t>
            </a:r>
            <a:r>
              <a:rPr lang="ar-SA" sz="3600" dirty="0" err="1" smtClean="0">
                <a:solidFill>
                  <a:schemeClr val="tx1"/>
                </a:solidFill>
                <a:latin typeface="Arial" pitchFamily="34" charset="0"/>
                <a:cs typeface="Arial" pitchFamily="34" charset="0"/>
              </a:rPr>
              <a:t>ئم</a:t>
            </a:r>
            <a:r>
              <a:rPr lang="ar-SA" sz="3600" dirty="0" smtClean="0">
                <a:solidFill>
                  <a:schemeClr val="tx1"/>
                </a:solidFill>
                <a:latin typeface="Arial" pitchFamily="34" charset="0"/>
                <a:cs typeface="Arial" pitchFamily="34" charset="0"/>
              </a:rPr>
              <a:t> بين روح القانون وما يطرح من </a:t>
            </a:r>
            <a:r>
              <a:rPr lang="ar-SA" sz="3600" dirty="0" smtClean="0">
                <a:solidFill>
                  <a:schemeClr val="tx1"/>
                </a:solidFill>
                <a:latin typeface="Arial" pitchFamily="34" charset="0"/>
                <a:cs typeface="Arial" pitchFamily="34" charset="0"/>
              </a:rPr>
              <a:t>مستجدات</a:t>
            </a:r>
            <a:r>
              <a:rPr lang="ar-IQ" sz="3600" dirty="0" smtClean="0">
                <a:solidFill>
                  <a:schemeClr val="tx1"/>
                </a:solidFill>
                <a:latin typeface="Arial" pitchFamily="34" charset="0"/>
                <a:cs typeface="Arial" pitchFamily="34" charset="0"/>
              </a:rPr>
              <a:t> لتحقيق </a:t>
            </a:r>
            <a:r>
              <a:rPr lang="ar-IQ" sz="3600" dirty="0" smtClean="0">
                <a:solidFill>
                  <a:schemeClr val="tx1"/>
                </a:solidFill>
                <a:latin typeface="Arial" pitchFamily="34" charset="0"/>
                <a:cs typeface="Arial" pitchFamily="34" charset="0"/>
              </a:rPr>
              <a:t>العدالة بين اطراف الرابطة الزوجية </a:t>
            </a:r>
            <a:r>
              <a:rPr lang="ar-IQ" sz="3600" dirty="0" smtClean="0">
                <a:solidFill>
                  <a:schemeClr val="tx1"/>
                </a:solidFill>
                <a:latin typeface="Arial" pitchFamily="34" charset="0"/>
                <a:cs typeface="Arial" pitchFamily="34" charset="0"/>
              </a:rPr>
              <a:t>من خلال استعمال سلطته التقديرية </a:t>
            </a:r>
            <a:r>
              <a:rPr lang="ar-IQ" sz="3600" dirty="0" smtClean="0">
                <a:solidFill>
                  <a:schemeClr val="tx1"/>
                </a:solidFill>
                <a:latin typeface="Arial" pitchFamily="34" charset="0"/>
                <a:cs typeface="Arial" pitchFamily="34" charset="0"/>
              </a:rPr>
              <a:t>التي قد يؤدي عدم ادراك طبيعتها </a:t>
            </a:r>
            <a:r>
              <a:rPr lang="ar-IQ" sz="3600" dirty="0" smtClean="0">
                <a:solidFill>
                  <a:schemeClr val="tx1"/>
                </a:solidFill>
                <a:latin typeface="Arial" pitchFamily="34" charset="0"/>
                <a:cs typeface="Arial" pitchFamily="34" charset="0"/>
              </a:rPr>
              <a:t>الى تعطيل لسير </a:t>
            </a:r>
            <a:r>
              <a:rPr lang="ar-IQ" sz="3600" dirty="0" err="1" smtClean="0">
                <a:solidFill>
                  <a:schemeClr val="tx1"/>
                </a:solidFill>
                <a:latin typeface="Arial" pitchFamily="34" charset="0"/>
                <a:cs typeface="Arial" pitchFamily="34" charset="0"/>
              </a:rPr>
              <a:t>العدالة .</a:t>
            </a:r>
            <a:endParaRPr lang="en-US" sz="3600" dirty="0" smtClean="0">
              <a:solidFill>
                <a:schemeClr val="tx1"/>
              </a:solidFill>
              <a:latin typeface="Arial" pitchFamily="34" charset="0"/>
              <a:cs typeface="Arial" pitchFamily="34" charset="0"/>
            </a:endParaRPr>
          </a:p>
          <a:p>
            <a:pPr algn="ctr" rtl="1"/>
            <a:endParaRPr lang="ar-IQ" sz="3600" dirty="0" smtClean="0">
              <a:solidFill>
                <a:schemeClr val="tx1"/>
              </a:solidFill>
              <a:latin typeface="Arial" pitchFamily="34" charset="0"/>
              <a:cs typeface="Arial" pitchFamily="34" charset="0"/>
            </a:endParaRPr>
          </a:p>
          <a:p>
            <a:pPr algn="ctr" rtl="1"/>
            <a:endParaRPr lang="ar-IQ" sz="3600" dirty="0" smtClean="0">
              <a:solidFill>
                <a:schemeClr val="tx1"/>
              </a:solidFill>
              <a:latin typeface="Arial" pitchFamily="34" charset="0"/>
              <a:cs typeface="Arial" pitchFamily="34" charset="0"/>
            </a:endParaRPr>
          </a:p>
          <a:p>
            <a:pPr algn="ctr" rtl="1"/>
            <a:endParaRPr lang="ar-IQ" sz="3600" dirty="0" smtClean="0">
              <a:latin typeface="Arial" pitchFamily="34" charset="0"/>
              <a:cs typeface="Arial" pitchFamily="34" charset="0"/>
            </a:endParaRPr>
          </a:p>
          <a:p>
            <a:pPr algn="ctr" rtl="1"/>
            <a:endParaRPr lang="ar-IQ" sz="3600" dirty="0"/>
          </a:p>
        </p:txBody>
      </p:sp>
      <p:sp>
        <p:nvSpPr>
          <p:cNvPr id="5" name="عنوان 1"/>
          <p:cNvSpPr txBox="1">
            <a:spLocks noGrp="1"/>
          </p:cNvSpPr>
          <p:nvPr>
            <p:ph type="title"/>
          </p:nvPr>
        </p:nvSpPr>
        <p:spPr>
          <a:prstGeom prst="rect">
            <a:avLst/>
          </a:prstGeom>
          <a:effectLst/>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ar-IQ" sz="4400" b="0" i="0" u="none" strike="noStrike" kern="1200" cap="none" spc="0" normalizeH="0" baseline="0" noProof="0" dirty="0" smtClean="0">
                <a:ln w="3175" cmpd="sng">
                  <a:noFill/>
                </a:ln>
                <a:solidFill>
                  <a:schemeClr val="tx1">
                    <a:lumMod val="85000"/>
                    <a:lumOff val="15000"/>
                  </a:schemeClr>
                </a:solidFill>
                <a:effectLst/>
                <a:uLnTx/>
                <a:uFillTx/>
                <a:latin typeface="+mj-lt"/>
                <a:ea typeface="+mj-ea"/>
                <a:cs typeface="+mj-cs"/>
              </a:rPr>
              <a:t>اهمية البحث</a:t>
            </a:r>
            <a:endParaRPr kumimoji="0" lang="ar-IQ" sz="4400" b="0" i="0" u="none" strike="noStrike" kern="1200" cap="none" spc="0" normalizeH="0" baseline="0" noProof="0" dirty="0">
              <a:ln w="3175" cmpd="sng">
                <a:noFill/>
              </a:ln>
              <a:solidFill>
                <a:schemeClr val="tx1">
                  <a:lumMod val="85000"/>
                  <a:lumOff val="1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الهدف من البحث</a:t>
            </a:r>
            <a:endParaRPr lang="ar-IQ" dirty="0"/>
          </a:p>
        </p:txBody>
      </p:sp>
      <p:sp>
        <p:nvSpPr>
          <p:cNvPr id="5" name="عنصر نائب للمحتوى 2"/>
          <p:cNvSpPr>
            <a:spLocks noGrp="1"/>
          </p:cNvSpPr>
          <p:nvPr>
            <p:ph idx="1"/>
          </p:nvPr>
        </p:nvSpPr>
        <p:spPr>
          <a:xfrm>
            <a:off x="867104" y="2443655"/>
            <a:ext cx="10436772" cy="3736428"/>
          </a:xfrm>
        </p:spPr>
        <p:txBody>
          <a:bodyPr>
            <a:noAutofit/>
          </a:bodyPr>
          <a:lstStyle/>
          <a:p>
            <a:pPr algn="just" rtl="1">
              <a:buFont typeface="Wingdings" pitchFamily="2" charset="2"/>
              <a:buChar char="v"/>
            </a:pPr>
            <a:r>
              <a:rPr lang="ar-IQ" dirty="0" smtClean="0">
                <a:latin typeface="Arial" pitchFamily="34" charset="0"/>
                <a:cs typeface="Arial" pitchFamily="34" charset="0"/>
              </a:rPr>
              <a:t>السلطة التقديرية هي مكنة ممنوحة </a:t>
            </a:r>
            <a:r>
              <a:rPr lang="ar-IQ" dirty="0" err="1" smtClean="0">
                <a:latin typeface="Arial" pitchFamily="34" charset="0"/>
                <a:cs typeface="Arial" pitchFamily="34" charset="0"/>
              </a:rPr>
              <a:t>للقاضي .</a:t>
            </a:r>
            <a:endParaRPr lang="ar-IQ" dirty="0" smtClean="0">
              <a:latin typeface="Arial" pitchFamily="34" charset="0"/>
              <a:cs typeface="Arial" pitchFamily="34" charset="0"/>
            </a:endParaRPr>
          </a:p>
          <a:p>
            <a:pPr algn="just" rtl="1">
              <a:buFont typeface="Wingdings" pitchFamily="2" charset="2"/>
              <a:buChar char="v"/>
            </a:pPr>
            <a:r>
              <a:rPr lang="ar-IQ" dirty="0" smtClean="0">
                <a:latin typeface="Arial" pitchFamily="34" charset="0"/>
                <a:cs typeface="Arial" pitchFamily="34" charset="0"/>
              </a:rPr>
              <a:t>القاضي ليس ذا سلطة تحكمية لأنه لا يملك صلاحية خلق القاعدة القانونية</a:t>
            </a:r>
          </a:p>
          <a:p>
            <a:pPr algn="just" rtl="1">
              <a:buFont typeface="Wingdings" pitchFamily="2" charset="2"/>
              <a:buChar char="v"/>
            </a:pPr>
            <a:r>
              <a:rPr lang="ar-IQ" dirty="0" smtClean="0">
                <a:latin typeface="Arial" pitchFamily="34" charset="0"/>
                <a:cs typeface="Arial" pitchFamily="34" charset="0"/>
              </a:rPr>
              <a:t>يقتصر دوره على فض النزاع بجعل النص القانوني الملائم منطبقا على الواقعة محل النزاع لاسيما في دعاوى الأحوال الشخصية التي تترتب عليها آثار شرعية </a:t>
            </a:r>
            <a:r>
              <a:rPr lang="ar-IQ" dirty="0" err="1" smtClean="0">
                <a:latin typeface="Arial" pitchFamily="34" charset="0"/>
                <a:cs typeface="Arial" pitchFamily="34" charset="0"/>
              </a:rPr>
              <a:t>ومالية .</a:t>
            </a:r>
            <a:endParaRPr lang="ar-IQ" dirty="0" smtClean="0">
              <a:latin typeface="Arial" pitchFamily="34" charset="0"/>
              <a:cs typeface="Arial" pitchFamily="34" charset="0"/>
            </a:endParaRPr>
          </a:p>
          <a:p>
            <a:pPr algn="just" rtl="1">
              <a:buFont typeface="Wingdings" pitchFamily="2" charset="2"/>
              <a:buChar char="v"/>
            </a:pPr>
            <a:r>
              <a:rPr lang="ar-IQ" dirty="0" smtClean="0">
                <a:latin typeface="Arial" pitchFamily="34" charset="0"/>
                <a:cs typeface="Arial" pitchFamily="34" charset="0"/>
              </a:rPr>
              <a:t>وضع ضوابط تحدد نطاق السلطة التقديرية للقاضي اي ضمن اسس ومعايير لا يحيد عنها لغرض جعل النص القانوني </a:t>
            </a:r>
            <a:r>
              <a:rPr lang="ar-IQ" dirty="0" err="1" smtClean="0">
                <a:latin typeface="Arial" pitchFamily="34" charset="0"/>
                <a:cs typeface="Arial" pitchFamily="34" charset="0"/>
              </a:rPr>
              <a:t>ملائماً .</a:t>
            </a:r>
            <a:endParaRPr lang="ar-IQ"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half" idx="1"/>
          </p:nvPr>
        </p:nvSpPr>
        <p:spPr/>
        <p:txBody>
          <a:bodyPr>
            <a:normAutofit/>
          </a:bodyPr>
          <a:lstStyle/>
          <a:p>
            <a:pPr algn="r" rtl="1"/>
            <a:r>
              <a:rPr lang="ar-IQ" sz="2800" dirty="0" smtClean="0"/>
              <a:t>اما الاشكالية الثانية فتتمثل في التساؤل عن مدى وحدود سلطة القاضي في تطويع احكام قانون الاحوال الشخصية بما </a:t>
            </a:r>
            <a:r>
              <a:rPr lang="ar-IQ" sz="2800" dirty="0" err="1" smtClean="0"/>
              <a:t>يتلائم</a:t>
            </a:r>
            <a:r>
              <a:rPr lang="ar-IQ" sz="2800" dirty="0" smtClean="0"/>
              <a:t> مع المستجدات التي طرأت على الحياة الزوجية والابتعاد قدر الامكان عن جمود النصوص </a:t>
            </a:r>
            <a:r>
              <a:rPr lang="ar-IQ" sz="2800" dirty="0" err="1" smtClean="0"/>
              <a:t>القانونية .</a:t>
            </a:r>
            <a:endParaRPr lang="en-US" sz="2800" dirty="0" smtClean="0"/>
          </a:p>
          <a:p>
            <a:pPr algn="r" rtl="1"/>
            <a:endParaRPr lang="ar-IQ" sz="2800" dirty="0"/>
          </a:p>
        </p:txBody>
      </p:sp>
      <p:sp>
        <p:nvSpPr>
          <p:cNvPr id="6" name="عنصر نائب للمحتوى 5"/>
          <p:cNvSpPr>
            <a:spLocks noGrp="1"/>
          </p:cNvSpPr>
          <p:nvPr>
            <p:ph sz="half" idx="2"/>
          </p:nvPr>
        </p:nvSpPr>
        <p:spPr/>
        <p:txBody>
          <a:bodyPr/>
          <a:lstStyle/>
          <a:p>
            <a:pPr algn="r" rtl="1"/>
            <a:r>
              <a:rPr lang="ar-IQ" dirty="0" smtClean="0"/>
              <a:t>تتمثل اولى اشكاليات البحث بالتساؤل عن الكيفية التي يمارس فيها القاضي سلطته التقديرية في نطاق الاحوال الشخصية وتحديدا الامور المتعلقة بالرابطة الزوجية وجودا </a:t>
            </a:r>
            <a:r>
              <a:rPr lang="ar-IQ" dirty="0" err="1" smtClean="0"/>
              <a:t>وإنتهاءا</a:t>
            </a:r>
            <a:r>
              <a:rPr lang="ar-IQ" dirty="0" smtClean="0"/>
              <a:t> فضلا عما يترتب عليها من اثار </a:t>
            </a:r>
            <a:r>
              <a:rPr lang="ar-IQ" dirty="0" smtClean="0">
                <a:latin typeface="Arial" pitchFamily="34" charset="0"/>
                <a:cs typeface="Arial" pitchFamily="34" charset="0"/>
              </a:rPr>
              <a:t>كما هو الحال في مسائل الحل والحرمة للزواج فضلا عن مسائل المهر </a:t>
            </a:r>
            <a:r>
              <a:rPr lang="ar-IQ" dirty="0" err="1" smtClean="0">
                <a:latin typeface="Arial" pitchFamily="34" charset="0"/>
                <a:cs typeface="Arial" pitchFamily="34" charset="0"/>
              </a:rPr>
              <a:t>والنفقة </a:t>
            </a:r>
            <a:r>
              <a:rPr lang="ar-IQ" dirty="0" err="1" smtClean="0"/>
              <a:t>.</a:t>
            </a:r>
            <a:endParaRPr lang="ar-IQ" dirty="0" smtClean="0"/>
          </a:p>
          <a:p>
            <a:pPr algn="r" rtl="1"/>
            <a:endParaRPr lang="ar-IQ" dirty="0"/>
          </a:p>
        </p:txBody>
      </p:sp>
      <p:sp>
        <p:nvSpPr>
          <p:cNvPr id="7" name="عنوان 1"/>
          <p:cNvSpPr>
            <a:spLocks noGrp="1"/>
          </p:cNvSpPr>
          <p:nvPr>
            <p:ph type="title"/>
          </p:nvPr>
        </p:nvSpPr>
        <p:spPr/>
        <p:txBody>
          <a:bodyPr/>
          <a:lstStyle/>
          <a:p>
            <a:r>
              <a:rPr lang="ar-IQ" dirty="0" smtClean="0"/>
              <a:t>اشكالية البحث</a:t>
            </a: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نائب للمحتوى 5"/>
          <p:cNvGraphicFramePr>
            <a:graphicFrameLocks noGrp="1"/>
          </p:cNvGraphicFramePr>
          <p:nvPr>
            <p:ph idx="1"/>
          </p:nvPr>
        </p:nvGraphicFramePr>
        <p:xfrm>
          <a:off x="757238" y="2557463"/>
          <a:ext cx="10620375"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a:spLocks noGrp="1"/>
          </p:cNvSpPr>
          <p:nvPr>
            <p:ph type="title"/>
          </p:nvPr>
        </p:nvSpPr>
        <p:spPr/>
        <p:txBody>
          <a:bodyPr/>
          <a:lstStyle/>
          <a:p>
            <a:r>
              <a:rPr lang="ar-IQ" dirty="0" smtClean="0"/>
              <a:t>هيكلية البحث</a:t>
            </a:r>
            <a:endParaRPr lang="ar-IQ"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p:cNvSpPr>
            <a:spLocks noGrp="1"/>
          </p:cNvSpPr>
          <p:nvPr>
            <p:ph type="title"/>
          </p:nvPr>
        </p:nvSpPr>
        <p:spPr/>
        <p:txBody>
          <a:bodyPr>
            <a:normAutofit/>
          </a:bodyPr>
          <a:lstStyle/>
          <a:p>
            <a:r>
              <a:rPr lang="ar-IQ" sz="3600" dirty="0" smtClean="0"/>
              <a:t>سلطة القاضي التقديرية</a:t>
            </a:r>
            <a:endParaRPr lang="ar-IQ" sz="3600" dirty="0"/>
          </a:p>
        </p:txBody>
      </p:sp>
      <p:pic>
        <p:nvPicPr>
          <p:cNvPr id="8" name="عنصر نائب للمحتوى 7" descr="download.jpg"/>
          <p:cNvPicPr>
            <a:picLocks noGrp="1" noChangeAspect="1"/>
          </p:cNvPicPr>
          <p:nvPr>
            <p:ph idx="1"/>
          </p:nvPr>
        </p:nvPicPr>
        <p:blipFill>
          <a:blip r:embed="rId2"/>
          <a:stretch>
            <a:fillRect/>
          </a:stretch>
        </p:blipFill>
        <p:spPr>
          <a:xfrm>
            <a:off x="6458857" y="1320800"/>
            <a:ext cx="4746172" cy="42526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عنصر نائب للمحتوى 2"/>
          <p:cNvSpPr>
            <a:spLocks noGrp="1"/>
          </p:cNvSpPr>
          <p:nvPr>
            <p:ph type="body" sz="half" idx="2"/>
          </p:nvPr>
        </p:nvSpPr>
        <p:spPr>
          <a:xfrm>
            <a:off x="667656" y="3031065"/>
            <a:ext cx="5631543" cy="2438404"/>
          </a:xfrm>
        </p:spPr>
        <p:txBody>
          <a:bodyPr>
            <a:noAutofit/>
          </a:bodyPr>
          <a:lstStyle/>
          <a:p>
            <a:pPr algn="just" rtl="1">
              <a:lnSpc>
                <a:spcPct val="150000"/>
              </a:lnSpc>
            </a:pPr>
            <a:r>
              <a:rPr lang="ar-IQ" sz="2400" b="1" dirty="0" smtClean="0"/>
              <a:t>مكنة قانونية يمنحها المشرع للقاضي يتمثل وعائها بمفترضات القاعدة القانونية لغرض </a:t>
            </a:r>
            <a:r>
              <a:rPr lang="ar-IQ" sz="2400" b="1" dirty="0" smtClean="0"/>
              <a:t>موائمة هدف </a:t>
            </a:r>
            <a:r>
              <a:rPr lang="ar-IQ" sz="2400" b="1" dirty="0" smtClean="0"/>
              <a:t>المشرع من وضع القاعدة القانونية  مع متطلبات كل نزاع لتحقيق مصلحة اطراف الدعوى عن طريق اعمال ملكتي الوعي </a:t>
            </a:r>
            <a:r>
              <a:rPr lang="ar-IQ" sz="2400" b="1" dirty="0" err="1" smtClean="0"/>
              <a:t>والارادة</a:t>
            </a:r>
            <a:r>
              <a:rPr lang="ar-IQ" sz="2400" b="1" dirty="0" smtClean="0"/>
              <a:t> </a:t>
            </a:r>
            <a:endParaRPr lang="ar-IQ"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عنصر نائب للمحتوى 8"/>
          <p:cNvGraphicFramePr>
            <a:graphicFrameLocks noGrp="1"/>
          </p:cNvGraphicFramePr>
          <p:nvPr>
            <p:ph idx="1"/>
          </p:nvPr>
        </p:nvGraphicFramePr>
        <p:xfrm>
          <a:off x="798286" y="609600"/>
          <a:ext cx="10595428" cy="5486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6022" y="2349062"/>
            <a:ext cx="10476411" cy="3777418"/>
          </a:xfrm>
        </p:spPr>
        <p:txBody>
          <a:bodyPr>
            <a:normAutofit/>
          </a:bodyPr>
          <a:lstStyle/>
          <a:p>
            <a:pPr algn="just" rtl="1">
              <a:lnSpc>
                <a:spcPct val="110000"/>
              </a:lnSpc>
              <a:buNone/>
            </a:pPr>
            <a:endParaRPr lang="en-US" sz="2600" dirty="0" smtClean="0"/>
          </a:p>
          <a:p>
            <a:pPr algn="just" rtl="1">
              <a:lnSpc>
                <a:spcPct val="110000"/>
              </a:lnSpc>
            </a:pPr>
            <a:endParaRPr lang="ar-IQ" dirty="0"/>
          </a:p>
        </p:txBody>
      </p:sp>
      <p:sp>
        <p:nvSpPr>
          <p:cNvPr id="6" name="عنوان 1"/>
          <p:cNvSpPr>
            <a:spLocks noGrp="1"/>
          </p:cNvSpPr>
          <p:nvPr>
            <p:ph type="title"/>
          </p:nvPr>
        </p:nvSpPr>
        <p:spPr/>
        <p:txBody>
          <a:bodyPr/>
          <a:lstStyle/>
          <a:p>
            <a:r>
              <a:rPr lang="ar-IQ" dirty="0" smtClean="0"/>
              <a:t>الاساس القانوني لسلطة القاضي التقديرية</a:t>
            </a:r>
            <a:endParaRPr lang="ar-IQ" dirty="0"/>
          </a:p>
        </p:txBody>
      </p:sp>
      <p:graphicFrame>
        <p:nvGraphicFramePr>
          <p:cNvPr id="7" name="رسم تخطيطي 6"/>
          <p:cNvGraphicFramePr/>
          <p:nvPr/>
        </p:nvGraphicFramePr>
        <p:xfrm>
          <a:off x="2032000" y="2554514"/>
          <a:ext cx="8128000" cy="358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531</TotalTime>
  <Words>837</Words>
  <Application>Microsoft Office PowerPoint</Application>
  <PresentationFormat>مخصص</PresentationFormat>
  <Paragraphs>78</Paragraphs>
  <Slides>19</Slides>
  <Notes>0</Notes>
  <HiddenSlides>0</HiddenSlides>
  <MMClips>0</MMClips>
  <ScaleCrop>false</ScaleCrop>
  <HeadingPairs>
    <vt:vector size="4" baseType="variant">
      <vt:variant>
        <vt:lpstr>سمة</vt:lpstr>
      </vt:variant>
      <vt:variant>
        <vt:i4>1</vt:i4>
      </vt:variant>
      <vt:variant>
        <vt:lpstr>عناوين الشرائح</vt:lpstr>
      </vt:variant>
      <vt:variant>
        <vt:i4>19</vt:i4>
      </vt:variant>
    </vt:vector>
  </HeadingPairs>
  <TitlesOfParts>
    <vt:vector size="20" baseType="lpstr">
      <vt:lpstr>Organic</vt:lpstr>
      <vt:lpstr>الضوابط القانونية لسلطة القاضي التقديرية  " دراسة في قانون الاحوال الشخصية العراقي "</vt:lpstr>
      <vt:lpstr>المقدمة</vt:lpstr>
      <vt:lpstr>اهمية البحث</vt:lpstr>
      <vt:lpstr>الهدف من البحث</vt:lpstr>
      <vt:lpstr>اشكالية البحث</vt:lpstr>
      <vt:lpstr>هيكلية البحث</vt:lpstr>
      <vt:lpstr>سلطة القاضي التقديرية</vt:lpstr>
      <vt:lpstr>الشريحة 8</vt:lpstr>
      <vt:lpstr>الاساس القانوني لسلطة القاضي التقديرية</vt:lpstr>
      <vt:lpstr>الغاية من ضوابط سلطة القاضي التقديرية</vt:lpstr>
      <vt:lpstr>الشريحة 11</vt:lpstr>
      <vt:lpstr>مبدا الحياد القضائي</vt:lpstr>
      <vt:lpstr>تطبيقات ضوابط سلطة القاضي التقديرية في وجود الرابطة الزوجية  المادة (8) من قانون الاحوال الشخصية المتعلقة بطلب الزواج للقاصر اذ نص المشرع على انه " للقاضي ان يأذن به "   </vt:lpstr>
      <vt:lpstr>نص الفقرة (2) من المادة (7) " للقاضي ان يأذن بزواج احد الزوجين المريض عقليا "  </vt:lpstr>
      <vt:lpstr>نص الفقرة (4) من م (3) بالنص على انه " لا يجوز الزواج بأكثر من واحدة إلا بإذن القاضي "  نص الفقرة (5) من نفس المادة ” اذا خيف عدم العدل بين الزوجات فلا يجوز التعدد ويترك تقدير ذلك للقاضي</vt:lpstr>
      <vt:lpstr>تطبيقات ضوابط سلطة القاضي في اثار الزواج</vt:lpstr>
      <vt:lpstr>الخاتمة</vt:lpstr>
      <vt:lpstr>المقترحات</vt:lpstr>
      <vt:lpstr>  شكــــــراً لإصغائكــــــــــم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مختبر الحاسبات</cp:lastModifiedBy>
  <cp:revision>54</cp:revision>
  <dcterms:created xsi:type="dcterms:W3CDTF">2013-07-15T20:23:31Z</dcterms:created>
  <dcterms:modified xsi:type="dcterms:W3CDTF">2018-04-08T13:21:32Z</dcterms:modified>
</cp:coreProperties>
</file>