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5CB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ar-IQ" dirty="0" smtClean="0"/>
          </a:p>
          <a:p>
            <a:pPr rtl="0"/>
            <a:r>
              <a:rPr lang="en-US" dirty="0" smtClean="0"/>
              <a:t>First semester</a:t>
            </a:r>
          </a:p>
          <a:p>
            <a:pPr rtl="0"/>
            <a:endParaRPr lang="en-US" dirty="0" smtClean="0"/>
          </a:p>
          <a:p>
            <a:pPr rtl="0"/>
            <a:r>
              <a:rPr lang="en-US" dirty="0" smtClean="0"/>
              <a:t>Lecture </a:t>
            </a:r>
            <a:r>
              <a:rPr lang="en-US" dirty="0" smtClean="0"/>
              <a:t>#10</a:t>
            </a:r>
            <a:endParaRPr lang="en-US" dirty="0" smtClean="0"/>
          </a:p>
          <a:p>
            <a:pPr rtl="0"/>
            <a:endParaRPr lang="en-US" dirty="0" smtClean="0"/>
          </a:p>
          <a:p>
            <a:pPr rtl="0"/>
            <a:r>
              <a:rPr lang="en-US" dirty="0" smtClean="0"/>
              <a:t>Chapter </a:t>
            </a:r>
            <a:r>
              <a:rPr lang="en-US" dirty="0" err="1" smtClean="0"/>
              <a:t>TWO:International</a:t>
            </a:r>
            <a:r>
              <a:rPr lang="en-US" dirty="0" smtClean="0"/>
              <a:t> Sales … continued</a:t>
            </a:r>
          </a:p>
          <a:p>
            <a:pPr rtl="0"/>
            <a:r>
              <a:rPr lang="en-US" dirty="0" smtClean="0"/>
              <a:t>Focus on incoterms</a:t>
            </a:r>
          </a:p>
          <a:p>
            <a:endParaRPr lang="en-US" dirty="0" smtClean="0"/>
          </a:p>
          <a:p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College of Law, Al-</a:t>
            </a:r>
            <a:r>
              <a:rPr lang="en-US" sz="2800" dirty="0" err="1" smtClean="0"/>
              <a:t>Mustansiriyah</a:t>
            </a:r>
            <a:r>
              <a:rPr lang="en-US" sz="2800" dirty="0" smtClean="0"/>
              <a:t> U.</a:t>
            </a:r>
            <a:br>
              <a:rPr lang="en-US" sz="2800" dirty="0" smtClean="0"/>
            </a:br>
            <a:r>
              <a:rPr lang="en-US" sz="2800" dirty="0" smtClean="0"/>
              <a:t> Fourth Year Course in Mercantile Contracts</a:t>
            </a:r>
            <a:br>
              <a:rPr lang="en-US" sz="2800" dirty="0" smtClean="0"/>
            </a:br>
            <a:r>
              <a:rPr lang="en-US" sz="2800" dirty="0" smtClean="0"/>
              <a:t> 2016-2017 </a:t>
            </a:r>
            <a:endParaRPr lang="ar-IQ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9875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Variance in seller and buyer duties and obligations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l" rtl="0">
              <a:buFont typeface="Wingdings" pitchFamily="2" charset="2"/>
              <a:buChar char="v"/>
            </a:pPr>
            <a:r>
              <a:rPr lang="en-US" dirty="0" smtClean="0"/>
              <a:t> The duties and obligations for the seller and buyer are different in each incoterm according to its requirements. </a:t>
            </a:r>
          </a:p>
          <a:p>
            <a:pPr algn="l" rtl="0">
              <a:buNone/>
            </a:pPr>
            <a:endParaRPr lang="en-US" dirty="0" smtClean="0"/>
          </a:p>
          <a:p>
            <a:pPr lvl="0" algn="l" rtl="0"/>
            <a:r>
              <a:rPr lang="en-US" dirty="0" smtClean="0"/>
              <a:t>In Ex Ship, the seller provides the goods to the buyer on board the ship at the destination named in the contract</a:t>
            </a:r>
            <a:r>
              <a:rPr lang="en-US" dirty="0" smtClean="0"/>
              <a:t>.</a:t>
            </a:r>
            <a:r>
              <a:rPr lang="en-US" dirty="0" smtClean="0"/>
              <a:t> </a:t>
            </a:r>
          </a:p>
          <a:p>
            <a:pPr lvl="0" algn="l" rtl="0"/>
            <a:r>
              <a:rPr lang="en-US" dirty="0" smtClean="0"/>
              <a:t>On the other hand, in Ex Quay, the seller provides the goods on the quay at the destination named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Delivered Duty Paid signifies the seller's minimum obligations and the buyer's maximum </a:t>
            </a:r>
            <a:r>
              <a:rPr lang="en-US" dirty="0" smtClean="0"/>
              <a:t>obligations.</a:t>
            </a:r>
            <a:endParaRPr lang="en-US" dirty="0" smtClean="0"/>
          </a:p>
          <a:p>
            <a:pPr lvl="0" algn="l" rtl="0"/>
            <a:endParaRPr lang="en-US" dirty="0" smtClean="0"/>
          </a:p>
          <a:p>
            <a:pPr lvl="0" algn="l" rtl="0">
              <a:buNone/>
            </a:pPr>
            <a:endParaRPr lang="en-US" dirty="0" smtClean="0"/>
          </a:p>
          <a:p>
            <a:pPr lvl="0" algn="l" rtl="0"/>
            <a:endParaRPr lang="en-US" dirty="0" smtClean="0"/>
          </a:p>
          <a:p>
            <a:pPr algn="l" rtl="0">
              <a:buSzPct val="100000"/>
              <a:buFont typeface="Arial" pitchFamily="34" charset="0"/>
              <a:buChar char="•"/>
            </a:pPr>
            <a:endParaRPr lang="en-US" dirty="0" smtClean="0"/>
          </a:p>
          <a:p>
            <a:pPr lvl="0" algn="l" rtl="0">
              <a:buNone/>
            </a:pPr>
            <a:endParaRPr lang="en-US" b="1" dirty="0" smtClean="0"/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Term, word and phrase meaning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b="1" i="1" dirty="0" smtClean="0"/>
              <a:t>Involved, </a:t>
            </a:r>
            <a:endParaRPr lang="en-US" b="1" i="1" dirty="0" smtClean="0"/>
          </a:p>
          <a:p>
            <a:pPr algn="l" rtl="0"/>
            <a:r>
              <a:rPr lang="en-US" b="1" i="1" dirty="0" smtClean="0"/>
              <a:t>safety</a:t>
            </a:r>
            <a:r>
              <a:rPr lang="en-US" b="1" i="1" dirty="0" smtClean="0"/>
              <a:t>, </a:t>
            </a:r>
            <a:endParaRPr lang="en-US" b="1" i="1" dirty="0" smtClean="0"/>
          </a:p>
          <a:p>
            <a:pPr algn="l" rtl="0"/>
            <a:r>
              <a:rPr lang="en-US" b="1" i="1" dirty="0" smtClean="0"/>
              <a:t>arrival</a:t>
            </a:r>
            <a:r>
              <a:rPr lang="en-US" b="1" i="1" dirty="0" smtClean="0"/>
              <a:t>, </a:t>
            </a:r>
            <a:endParaRPr lang="en-US" b="1" i="1" dirty="0" smtClean="0"/>
          </a:p>
          <a:p>
            <a:pPr algn="l" rtl="0"/>
            <a:r>
              <a:rPr lang="en-US" b="1" i="1" dirty="0" smtClean="0"/>
              <a:t>quay</a:t>
            </a:r>
            <a:r>
              <a:rPr lang="en-US" b="1" i="1" dirty="0" smtClean="0"/>
              <a:t>, </a:t>
            </a:r>
            <a:endParaRPr lang="en-US" b="1" i="1" dirty="0" smtClean="0"/>
          </a:p>
          <a:p>
            <a:pPr algn="l" rtl="0"/>
            <a:r>
              <a:rPr lang="en-US" b="1" i="1" dirty="0" smtClean="0"/>
              <a:t>delivered</a:t>
            </a:r>
            <a:r>
              <a:rPr lang="en-US" b="1" i="1" dirty="0" smtClean="0"/>
              <a:t>, </a:t>
            </a:r>
            <a:endParaRPr lang="en-US" b="1" i="1" dirty="0" smtClean="0"/>
          </a:p>
          <a:p>
            <a:pPr algn="l" rtl="0"/>
            <a:r>
              <a:rPr lang="en-US" b="1" i="1" dirty="0" smtClean="0"/>
              <a:t>naming</a:t>
            </a:r>
            <a:r>
              <a:rPr lang="en-US" b="1" i="1" dirty="0" smtClean="0"/>
              <a:t>, </a:t>
            </a:r>
            <a:endParaRPr lang="en-US" b="1" i="1" dirty="0" smtClean="0"/>
          </a:p>
          <a:p>
            <a:pPr algn="l" rtl="0"/>
            <a:r>
              <a:rPr lang="en-US" b="1" i="1" dirty="0" smtClean="0"/>
              <a:t>denotes</a:t>
            </a:r>
            <a:r>
              <a:rPr lang="en-US" b="1" i="1" dirty="0" smtClean="0"/>
              <a:t>, </a:t>
            </a:r>
            <a:endParaRPr lang="en-US" b="1" i="1" dirty="0" smtClean="0"/>
          </a:p>
          <a:p>
            <a:pPr algn="l" rtl="0"/>
            <a:r>
              <a:rPr lang="en-US" b="1" i="1" dirty="0" smtClean="0"/>
              <a:t>extreme</a:t>
            </a:r>
            <a:r>
              <a:rPr lang="en-US" b="1" i="1" dirty="0" smtClean="0"/>
              <a:t>, </a:t>
            </a:r>
            <a:endParaRPr lang="en-US" b="1" i="1" dirty="0" smtClean="0"/>
          </a:p>
          <a:p>
            <a:pPr algn="l" rtl="0"/>
            <a:r>
              <a:rPr lang="en-US" b="1" i="1" dirty="0" smtClean="0"/>
              <a:t>maximum</a:t>
            </a:r>
            <a:r>
              <a:rPr lang="en-US" b="1" i="1" dirty="0" smtClean="0"/>
              <a:t>, </a:t>
            </a:r>
            <a:endParaRPr lang="en-US" b="1" i="1" dirty="0" smtClean="0"/>
          </a:p>
          <a:p>
            <a:pPr algn="l" rtl="0"/>
            <a:r>
              <a:rPr lang="en-US" b="1" i="1" smtClean="0"/>
              <a:t>irrespective </a:t>
            </a:r>
            <a:r>
              <a:rPr lang="en-US" b="1" i="1" dirty="0" smtClean="0"/>
              <a:t>of</a:t>
            </a:r>
            <a:r>
              <a:rPr lang="en-US" b="1" i="1" smtClean="0"/>
              <a:t>, </a:t>
            </a:r>
            <a:endParaRPr lang="en-US" b="1" i="1" smtClean="0"/>
          </a:p>
          <a:p>
            <a:pPr algn="l" rtl="0"/>
            <a:r>
              <a:rPr lang="en-US" b="1" i="1" smtClean="0"/>
              <a:t>mode</a:t>
            </a:r>
            <a:r>
              <a:rPr lang="en-US" b="1" i="1" dirty="0" smtClean="0"/>
              <a:t>. </a:t>
            </a:r>
            <a:endParaRPr lang="en-US" b="1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205</TotalTime>
  <Words>93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Civic</vt:lpstr>
      <vt:lpstr>College of Law, Al-Mustansiriyah U.  Fourth Year Course in Mercantile Contracts  2016-2017 </vt:lpstr>
      <vt:lpstr>  Variance in seller and buyer duties and obligations</vt:lpstr>
      <vt:lpstr>Term, word and phrase meaning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Law, Al-Mustansiriyah U. Course in: Mercantile Contracts  Fourth Year 2016-2017</dc:title>
  <dc:creator>Mein hp</dc:creator>
  <cp:lastModifiedBy>F1</cp:lastModifiedBy>
  <cp:revision>223</cp:revision>
  <dcterms:created xsi:type="dcterms:W3CDTF">2006-08-16T00:00:00Z</dcterms:created>
  <dcterms:modified xsi:type="dcterms:W3CDTF">2018-02-20T19:31:27Z</dcterms:modified>
</cp:coreProperties>
</file>