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8" r:id="rId2"/>
    <p:sldId id="256" r:id="rId3"/>
    <p:sldId id="277" r:id="rId4"/>
    <p:sldId id="276" r:id="rId5"/>
    <p:sldId id="258" r:id="rId6"/>
    <p:sldId id="268" r:id="rId7"/>
    <p:sldId id="257" r:id="rId8"/>
    <p:sldId id="265" r:id="rId9"/>
    <p:sldId id="259" r:id="rId10"/>
    <p:sldId id="260" r:id="rId11"/>
    <p:sldId id="261" r:id="rId12"/>
    <p:sldId id="269" r:id="rId13"/>
    <p:sldId id="266" r:id="rId14"/>
    <p:sldId id="267" r:id="rId15"/>
    <p:sldId id="264" r:id="rId16"/>
    <p:sldId id="262" r:id="rId17"/>
    <p:sldId id="270" r:id="rId18"/>
    <p:sldId id="271" r:id="rId19"/>
    <p:sldId id="272" r:id="rId20"/>
    <p:sldId id="263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مختبر الحاسبات" initials="مختب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41" autoAdjust="0"/>
    <p:restoredTop sz="86441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20T08:51:29.621" idx="1">
    <p:pos x="5750" y="10"/>
    <p:text/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B9F3D-1429-494D-8111-F979E812F72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0D7B3FC2-1E43-4BD3-B134-F88A85AA4EBF}">
      <dgm:prSet phldrT="[نص]"/>
      <dgm:spPr/>
      <dgm:t>
        <a:bodyPr/>
        <a:lstStyle/>
        <a:p>
          <a:pPr rtl="1"/>
          <a:r>
            <a:rPr lang="ar-IQ" dirty="0" smtClean="0"/>
            <a:t>السنة النبوية</a:t>
          </a:r>
          <a:endParaRPr lang="ar-IQ" dirty="0"/>
        </a:p>
      </dgm:t>
    </dgm:pt>
    <dgm:pt modelId="{47E8BD08-A960-4624-9AF4-F7DEF7F74461}" type="parTrans" cxnId="{0B0C488D-A5EC-406B-94C7-2E04EBB85A0E}">
      <dgm:prSet/>
      <dgm:spPr/>
      <dgm:t>
        <a:bodyPr/>
        <a:lstStyle/>
        <a:p>
          <a:pPr rtl="1"/>
          <a:endParaRPr lang="ar-IQ"/>
        </a:p>
      </dgm:t>
    </dgm:pt>
    <dgm:pt modelId="{06273D7E-A28D-4A4A-94A7-86180385314F}" type="sibTrans" cxnId="{0B0C488D-A5EC-406B-94C7-2E04EBB85A0E}">
      <dgm:prSet/>
      <dgm:spPr/>
      <dgm:t>
        <a:bodyPr/>
        <a:lstStyle/>
        <a:p>
          <a:pPr rtl="1"/>
          <a:endParaRPr lang="ar-IQ"/>
        </a:p>
      </dgm:t>
    </dgm:pt>
    <dgm:pt modelId="{B9E7A318-5B65-44EC-A4CE-6738C0086DC7}">
      <dgm:prSet phldrT="[نص]"/>
      <dgm:spPr/>
      <dgm:t>
        <a:bodyPr/>
        <a:lstStyle/>
        <a:p>
          <a:pPr rtl="1"/>
          <a:r>
            <a:rPr lang="ar-IQ" dirty="0" smtClean="0"/>
            <a:t>القران الكريم </a:t>
          </a:r>
          <a:endParaRPr lang="ar-IQ" dirty="0"/>
        </a:p>
      </dgm:t>
    </dgm:pt>
    <dgm:pt modelId="{0E6EC7D0-79AF-4C5A-8986-92EF75052335}" type="parTrans" cxnId="{8AEC1A86-7CBE-46DB-A88D-309AA232E971}">
      <dgm:prSet/>
      <dgm:spPr/>
      <dgm:t>
        <a:bodyPr/>
        <a:lstStyle/>
        <a:p>
          <a:pPr rtl="1"/>
          <a:endParaRPr lang="ar-IQ"/>
        </a:p>
      </dgm:t>
    </dgm:pt>
    <dgm:pt modelId="{5D7AE11D-557F-43EE-A0D7-75856014F334}" type="sibTrans" cxnId="{8AEC1A86-7CBE-46DB-A88D-309AA232E971}">
      <dgm:prSet/>
      <dgm:spPr/>
      <dgm:t>
        <a:bodyPr/>
        <a:lstStyle/>
        <a:p>
          <a:pPr rtl="1"/>
          <a:endParaRPr lang="ar-IQ"/>
        </a:p>
      </dgm:t>
    </dgm:pt>
    <dgm:pt modelId="{9ADA0678-BC75-4285-AA9F-A50020AF47C7}">
      <dgm:prSet phldrT="[نص]"/>
      <dgm:spPr/>
      <dgm:t>
        <a:bodyPr/>
        <a:lstStyle/>
        <a:p>
          <a:pPr rtl="1"/>
          <a:r>
            <a:rPr lang="ar-IQ" dirty="0" smtClean="0"/>
            <a:t>المعقول</a:t>
          </a:r>
          <a:endParaRPr lang="ar-IQ" dirty="0"/>
        </a:p>
      </dgm:t>
    </dgm:pt>
    <dgm:pt modelId="{4A243152-E560-4287-84ED-A696ECF9E6C1}" type="parTrans" cxnId="{2E992C8C-B034-4780-A4BB-C104FFE8A43D}">
      <dgm:prSet/>
      <dgm:spPr/>
      <dgm:t>
        <a:bodyPr/>
        <a:lstStyle/>
        <a:p>
          <a:pPr rtl="1"/>
          <a:endParaRPr lang="ar-IQ"/>
        </a:p>
      </dgm:t>
    </dgm:pt>
    <dgm:pt modelId="{FEC49AAB-AB1D-4945-B8E8-FB58CC993EB7}" type="sibTrans" cxnId="{2E992C8C-B034-4780-A4BB-C104FFE8A43D}">
      <dgm:prSet/>
      <dgm:spPr/>
      <dgm:t>
        <a:bodyPr/>
        <a:lstStyle/>
        <a:p>
          <a:pPr rtl="1"/>
          <a:endParaRPr lang="ar-IQ"/>
        </a:p>
      </dgm:t>
    </dgm:pt>
    <dgm:pt modelId="{1095D3A9-5B50-4252-AEFA-1827E8F0570F}">
      <dgm:prSet phldrT="[نص]"/>
      <dgm:spPr/>
      <dgm:t>
        <a:bodyPr/>
        <a:lstStyle/>
        <a:p>
          <a:pPr rtl="1"/>
          <a:r>
            <a:rPr lang="ar-IQ" dirty="0" smtClean="0"/>
            <a:t>الاجماع </a:t>
          </a:r>
          <a:endParaRPr lang="ar-IQ" dirty="0"/>
        </a:p>
      </dgm:t>
    </dgm:pt>
    <dgm:pt modelId="{F2B0982C-756A-40E0-B518-4B8C433C5B89}" type="parTrans" cxnId="{73B0C760-B3E5-4219-9424-FE2C58869509}">
      <dgm:prSet/>
      <dgm:spPr/>
      <dgm:t>
        <a:bodyPr/>
        <a:lstStyle/>
        <a:p>
          <a:pPr rtl="1"/>
          <a:endParaRPr lang="ar-IQ"/>
        </a:p>
      </dgm:t>
    </dgm:pt>
    <dgm:pt modelId="{8A1DC6CC-750E-4C2F-8D4D-06500314B601}" type="sibTrans" cxnId="{73B0C760-B3E5-4219-9424-FE2C58869509}">
      <dgm:prSet/>
      <dgm:spPr/>
      <dgm:t>
        <a:bodyPr/>
        <a:lstStyle/>
        <a:p>
          <a:pPr rtl="1"/>
          <a:endParaRPr lang="ar-IQ"/>
        </a:p>
      </dgm:t>
    </dgm:pt>
    <dgm:pt modelId="{84ACE774-914E-4C98-A75A-85A7D2A24660}" type="pres">
      <dgm:prSet presAssocID="{741B9F3D-1429-494D-8111-F979E812F72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E60FE988-6A7B-47BF-8DF9-FFAE671D41CE}" type="pres">
      <dgm:prSet presAssocID="{741B9F3D-1429-494D-8111-F979E812F727}" presName="diamond" presStyleLbl="bgShp" presStyleIdx="0" presStyleCnt="1"/>
      <dgm:spPr/>
    </dgm:pt>
    <dgm:pt modelId="{6ED486B1-4E15-4D89-BB52-5D7BF857703C}" type="pres">
      <dgm:prSet presAssocID="{741B9F3D-1429-494D-8111-F979E812F727}" presName="quad1" presStyleLbl="node1" presStyleIdx="0" presStyleCnt="4" custScaleX="185564" custLinFactNeighborX="-50005" custLinFactNeighborY="1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A33007A-102F-4FAB-A000-28DBABC4BA20}" type="pres">
      <dgm:prSet presAssocID="{741B9F3D-1429-494D-8111-F979E812F727}" presName="quad2" presStyleLbl="node1" presStyleIdx="1" presStyleCnt="4" custScaleX="202349" custLinFactNeighborX="48498" custLinFactNeighborY="1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48DA7E3-38D6-49D2-9C6E-415AB3276EF1}" type="pres">
      <dgm:prSet presAssocID="{741B9F3D-1429-494D-8111-F979E812F727}" presName="quad3" presStyleLbl="node1" presStyleIdx="2" presStyleCnt="4" custScaleX="173198" custLinFactNeighborX="-48954" custLinFactNeighborY="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F3563E5-FBA1-4EFB-AC6E-86D41EE91C96}" type="pres">
      <dgm:prSet presAssocID="{741B9F3D-1429-494D-8111-F979E812F727}" presName="quad4" presStyleLbl="node1" presStyleIdx="3" presStyleCnt="4" custScaleX="186265" custLinFactNeighborX="55721" custLinFactNeighborY="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73B0C760-B3E5-4219-9424-FE2C58869509}" srcId="{741B9F3D-1429-494D-8111-F979E812F727}" destId="{1095D3A9-5B50-4252-AEFA-1827E8F0570F}" srcOrd="3" destOrd="0" parTransId="{F2B0982C-756A-40E0-B518-4B8C433C5B89}" sibTransId="{8A1DC6CC-750E-4C2F-8D4D-06500314B601}"/>
    <dgm:cxn modelId="{A0863D9C-DCD4-4E7B-8899-28AEAC20B761}" type="presOf" srcId="{0D7B3FC2-1E43-4BD3-B134-F88A85AA4EBF}" destId="{6ED486B1-4E15-4D89-BB52-5D7BF857703C}" srcOrd="0" destOrd="0" presId="urn:microsoft.com/office/officeart/2005/8/layout/matrix3"/>
    <dgm:cxn modelId="{0B0C488D-A5EC-406B-94C7-2E04EBB85A0E}" srcId="{741B9F3D-1429-494D-8111-F979E812F727}" destId="{0D7B3FC2-1E43-4BD3-B134-F88A85AA4EBF}" srcOrd="0" destOrd="0" parTransId="{47E8BD08-A960-4624-9AF4-F7DEF7F74461}" sibTransId="{06273D7E-A28D-4A4A-94A7-86180385314F}"/>
    <dgm:cxn modelId="{85748E4B-7E2A-491C-9090-E75B473183DE}" type="presOf" srcId="{1095D3A9-5B50-4252-AEFA-1827E8F0570F}" destId="{8F3563E5-FBA1-4EFB-AC6E-86D41EE91C96}" srcOrd="0" destOrd="0" presId="urn:microsoft.com/office/officeart/2005/8/layout/matrix3"/>
    <dgm:cxn modelId="{56153F15-5291-4749-AFB8-024D52CC1A09}" type="presOf" srcId="{B9E7A318-5B65-44EC-A4CE-6738C0086DC7}" destId="{BA33007A-102F-4FAB-A000-28DBABC4BA20}" srcOrd="0" destOrd="0" presId="urn:microsoft.com/office/officeart/2005/8/layout/matrix3"/>
    <dgm:cxn modelId="{8AEC1A86-7CBE-46DB-A88D-309AA232E971}" srcId="{741B9F3D-1429-494D-8111-F979E812F727}" destId="{B9E7A318-5B65-44EC-A4CE-6738C0086DC7}" srcOrd="1" destOrd="0" parTransId="{0E6EC7D0-79AF-4C5A-8986-92EF75052335}" sibTransId="{5D7AE11D-557F-43EE-A0D7-75856014F334}"/>
    <dgm:cxn modelId="{585A8C6E-988D-43D4-930A-5517AD79DF98}" type="presOf" srcId="{741B9F3D-1429-494D-8111-F979E812F727}" destId="{84ACE774-914E-4C98-A75A-85A7D2A24660}" srcOrd="0" destOrd="0" presId="urn:microsoft.com/office/officeart/2005/8/layout/matrix3"/>
    <dgm:cxn modelId="{5DB08F2C-BCF1-4F27-A17C-A85A091BB1D0}" type="presOf" srcId="{9ADA0678-BC75-4285-AA9F-A50020AF47C7}" destId="{448DA7E3-38D6-49D2-9C6E-415AB3276EF1}" srcOrd="0" destOrd="0" presId="urn:microsoft.com/office/officeart/2005/8/layout/matrix3"/>
    <dgm:cxn modelId="{2E992C8C-B034-4780-A4BB-C104FFE8A43D}" srcId="{741B9F3D-1429-494D-8111-F979E812F727}" destId="{9ADA0678-BC75-4285-AA9F-A50020AF47C7}" srcOrd="2" destOrd="0" parTransId="{4A243152-E560-4287-84ED-A696ECF9E6C1}" sibTransId="{FEC49AAB-AB1D-4945-B8E8-FB58CC993EB7}"/>
    <dgm:cxn modelId="{EC4720D8-56DD-4DAD-98AE-E93B99A93261}" type="presParOf" srcId="{84ACE774-914E-4C98-A75A-85A7D2A24660}" destId="{E60FE988-6A7B-47BF-8DF9-FFAE671D41CE}" srcOrd="0" destOrd="0" presId="urn:microsoft.com/office/officeart/2005/8/layout/matrix3"/>
    <dgm:cxn modelId="{7F2E6963-CC0F-4F36-A8B8-65480AE91BD4}" type="presParOf" srcId="{84ACE774-914E-4C98-A75A-85A7D2A24660}" destId="{6ED486B1-4E15-4D89-BB52-5D7BF857703C}" srcOrd="1" destOrd="0" presId="urn:microsoft.com/office/officeart/2005/8/layout/matrix3"/>
    <dgm:cxn modelId="{0CEB5E8B-2E25-4E3A-B502-511E9A18E713}" type="presParOf" srcId="{84ACE774-914E-4C98-A75A-85A7D2A24660}" destId="{BA33007A-102F-4FAB-A000-28DBABC4BA20}" srcOrd="2" destOrd="0" presId="urn:microsoft.com/office/officeart/2005/8/layout/matrix3"/>
    <dgm:cxn modelId="{0B625E3F-EE0C-4376-97BE-22C751AAB157}" type="presParOf" srcId="{84ACE774-914E-4C98-A75A-85A7D2A24660}" destId="{448DA7E3-38D6-49D2-9C6E-415AB3276EF1}" srcOrd="3" destOrd="0" presId="urn:microsoft.com/office/officeart/2005/8/layout/matrix3"/>
    <dgm:cxn modelId="{9CDA889B-9586-4CCB-9B21-93BCD03918B6}" type="presParOf" srcId="{84ACE774-914E-4C98-A75A-85A7D2A24660}" destId="{8F3563E5-FBA1-4EFB-AC6E-86D41EE91C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DE3B8-917B-4802-965B-232DD445BC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3291CD-21A0-48E4-BA10-6EBC2932948A}">
      <dgm:prSet phldrT="[نص]" custT="1"/>
      <dgm:spPr/>
      <dgm:t>
        <a:bodyPr/>
        <a:lstStyle/>
        <a:p>
          <a:pPr rtl="1"/>
          <a:r>
            <a:rPr lang="ar-IQ" sz="5400" b="1" dirty="0" smtClean="0"/>
            <a:t>المــــوصــي</a:t>
          </a:r>
          <a:endParaRPr lang="ar-IQ" sz="5400" b="1" dirty="0"/>
        </a:p>
      </dgm:t>
    </dgm:pt>
    <dgm:pt modelId="{E64ADCE1-D45D-480A-8904-211FC3FA5E1C}" type="parTrans" cxnId="{ECF1C5B1-8503-4C50-9550-75BD525C4F28}">
      <dgm:prSet/>
      <dgm:spPr/>
      <dgm:t>
        <a:bodyPr/>
        <a:lstStyle/>
        <a:p>
          <a:pPr rtl="1"/>
          <a:endParaRPr lang="ar-IQ"/>
        </a:p>
      </dgm:t>
    </dgm:pt>
    <dgm:pt modelId="{7C988D05-EA95-48BD-8DD5-1343863566F8}" type="sibTrans" cxnId="{ECF1C5B1-8503-4C50-9550-75BD525C4F28}">
      <dgm:prSet/>
      <dgm:spPr/>
      <dgm:t>
        <a:bodyPr/>
        <a:lstStyle/>
        <a:p>
          <a:pPr rtl="1"/>
          <a:endParaRPr lang="ar-IQ"/>
        </a:p>
      </dgm:t>
    </dgm:pt>
    <dgm:pt modelId="{D66381DA-4368-4A55-8DE2-922B7C1CDA89}">
      <dgm:prSet phldrT="[نص]"/>
      <dgm:spPr/>
      <dgm:t>
        <a:bodyPr/>
        <a:lstStyle/>
        <a:p>
          <a:pPr rtl="1"/>
          <a:r>
            <a:rPr lang="ar-IQ" dirty="0" smtClean="0"/>
            <a:t>الموصــــى لــــــــــــه</a:t>
          </a:r>
          <a:endParaRPr lang="ar-IQ" dirty="0"/>
        </a:p>
      </dgm:t>
    </dgm:pt>
    <dgm:pt modelId="{C37F981A-567F-4330-83D8-DC0C72D21592}" type="parTrans" cxnId="{9941E1D6-A1C4-46D1-953A-C58230474051}">
      <dgm:prSet/>
      <dgm:spPr/>
      <dgm:t>
        <a:bodyPr/>
        <a:lstStyle/>
        <a:p>
          <a:pPr rtl="1"/>
          <a:endParaRPr lang="ar-IQ"/>
        </a:p>
      </dgm:t>
    </dgm:pt>
    <dgm:pt modelId="{ACD7278C-A487-43DD-A0A3-C3DA4B646C18}" type="sibTrans" cxnId="{9941E1D6-A1C4-46D1-953A-C58230474051}">
      <dgm:prSet/>
      <dgm:spPr/>
      <dgm:t>
        <a:bodyPr/>
        <a:lstStyle/>
        <a:p>
          <a:pPr rtl="1"/>
          <a:endParaRPr lang="ar-IQ"/>
        </a:p>
      </dgm:t>
    </dgm:pt>
    <dgm:pt modelId="{6F4764B2-EE1F-4406-B3A7-03381A8A6998}">
      <dgm:prSet phldrT="[نص]" custT="1"/>
      <dgm:spPr/>
      <dgm:t>
        <a:bodyPr/>
        <a:lstStyle/>
        <a:p>
          <a:pPr rtl="1"/>
          <a:r>
            <a:rPr lang="ar-IQ" sz="6000" dirty="0" smtClean="0"/>
            <a:t>الموصـى </a:t>
          </a:r>
          <a:r>
            <a:rPr lang="ar-IQ" sz="6000" dirty="0" err="1" smtClean="0"/>
            <a:t>بــــه</a:t>
          </a:r>
          <a:endParaRPr lang="ar-IQ" sz="6000" dirty="0"/>
        </a:p>
      </dgm:t>
    </dgm:pt>
    <dgm:pt modelId="{AA1168D9-4942-48B9-B35A-34C7FCE5CA80}" type="parTrans" cxnId="{61718B02-4BDD-446D-B4F1-B825A6E28821}">
      <dgm:prSet/>
      <dgm:spPr/>
      <dgm:t>
        <a:bodyPr/>
        <a:lstStyle/>
        <a:p>
          <a:pPr rtl="1"/>
          <a:endParaRPr lang="ar-IQ"/>
        </a:p>
      </dgm:t>
    </dgm:pt>
    <dgm:pt modelId="{90C83D6F-E48E-4E79-9AFA-63D42CEDA01D}" type="sibTrans" cxnId="{61718B02-4BDD-446D-B4F1-B825A6E28821}">
      <dgm:prSet/>
      <dgm:spPr/>
      <dgm:t>
        <a:bodyPr/>
        <a:lstStyle/>
        <a:p>
          <a:pPr rtl="1"/>
          <a:endParaRPr lang="ar-IQ"/>
        </a:p>
      </dgm:t>
    </dgm:pt>
    <dgm:pt modelId="{F665C8A7-F9F3-4D00-B6BC-59BB0E8B2D88}" type="pres">
      <dgm:prSet presAssocID="{7FEDE3B8-917B-4802-965B-232DD445BC6B}" presName="compositeShape" presStyleCnt="0">
        <dgm:presLayoutVars>
          <dgm:chMax val="7"/>
          <dgm:dir/>
          <dgm:resizeHandles val="exact"/>
        </dgm:presLayoutVars>
      </dgm:prSet>
      <dgm:spPr/>
    </dgm:pt>
    <dgm:pt modelId="{B5EE04D4-1986-4360-9347-232DEB0E7B22}" type="pres">
      <dgm:prSet presAssocID="{D13291CD-21A0-48E4-BA10-6EBC2932948A}" presName="circ1" presStyleLbl="vennNode1" presStyleIdx="0" presStyleCnt="3" custScaleX="152779"/>
      <dgm:spPr/>
      <dgm:t>
        <a:bodyPr/>
        <a:lstStyle/>
        <a:p>
          <a:pPr rtl="1"/>
          <a:endParaRPr lang="ar-IQ"/>
        </a:p>
      </dgm:t>
    </dgm:pt>
    <dgm:pt modelId="{A4719D1E-E7DA-414D-BA54-481786CB3229}" type="pres">
      <dgm:prSet presAssocID="{D13291CD-21A0-48E4-BA10-6EBC293294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963F274-1206-4761-B155-5240D67A4193}" type="pres">
      <dgm:prSet presAssocID="{D66381DA-4368-4A55-8DE2-922B7C1CDA89}" presName="circ2" presStyleLbl="vennNode1" presStyleIdx="1" presStyleCnt="3" custScaleX="150573" custLinFactNeighborX="20334" custLinFactNeighborY="110"/>
      <dgm:spPr/>
      <dgm:t>
        <a:bodyPr/>
        <a:lstStyle/>
        <a:p>
          <a:pPr rtl="1"/>
          <a:endParaRPr lang="ar-IQ"/>
        </a:p>
      </dgm:t>
    </dgm:pt>
    <dgm:pt modelId="{3D4AF98B-AAA3-4D1E-BEDB-806CEF23DCAE}" type="pres">
      <dgm:prSet presAssocID="{D66381DA-4368-4A55-8DE2-922B7C1CDA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B329202-461E-405D-B941-EA3E13474F28}" type="pres">
      <dgm:prSet presAssocID="{6F4764B2-EE1F-4406-B3A7-03381A8A6998}" presName="circ3" presStyleLbl="vennNode1" presStyleIdx="2" presStyleCnt="3" custScaleX="151803" custLinFactNeighborX="-36816" custLinFactNeighborY="110"/>
      <dgm:spPr/>
      <dgm:t>
        <a:bodyPr/>
        <a:lstStyle/>
        <a:p>
          <a:pPr rtl="1"/>
          <a:endParaRPr lang="ar-IQ"/>
        </a:p>
      </dgm:t>
    </dgm:pt>
    <dgm:pt modelId="{7DE0F2FA-9792-479F-9B9F-2E047557B6AD}" type="pres">
      <dgm:prSet presAssocID="{6F4764B2-EE1F-4406-B3A7-03381A8A69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0AEEAD3B-32F4-470C-BFA7-7F77C5E790A5}" type="presOf" srcId="{7FEDE3B8-917B-4802-965B-232DD445BC6B}" destId="{F665C8A7-F9F3-4D00-B6BC-59BB0E8B2D88}" srcOrd="0" destOrd="0" presId="urn:microsoft.com/office/officeart/2005/8/layout/venn1"/>
    <dgm:cxn modelId="{A1A56214-E0C2-44FC-9B49-93024BFE6C73}" type="presOf" srcId="{D66381DA-4368-4A55-8DE2-922B7C1CDA89}" destId="{7963F274-1206-4761-B155-5240D67A4193}" srcOrd="0" destOrd="0" presId="urn:microsoft.com/office/officeart/2005/8/layout/venn1"/>
    <dgm:cxn modelId="{61718B02-4BDD-446D-B4F1-B825A6E28821}" srcId="{7FEDE3B8-917B-4802-965B-232DD445BC6B}" destId="{6F4764B2-EE1F-4406-B3A7-03381A8A6998}" srcOrd="2" destOrd="0" parTransId="{AA1168D9-4942-48B9-B35A-34C7FCE5CA80}" sibTransId="{90C83D6F-E48E-4E79-9AFA-63D42CEDA01D}"/>
    <dgm:cxn modelId="{7B785D5A-4867-41DA-8F1A-92594ACA77CF}" type="presOf" srcId="{D13291CD-21A0-48E4-BA10-6EBC2932948A}" destId="{B5EE04D4-1986-4360-9347-232DEB0E7B22}" srcOrd="0" destOrd="0" presId="urn:microsoft.com/office/officeart/2005/8/layout/venn1"/>
    <dgm:cxn modelId="{8F0D1067-C6E5-47DD-998C-0AC1AAFEB57F}" type="presOf" srcId="{D13291CD-21A0-48E4-BA10-6EBC2932948A}" destId="{A4719D1E-E7DA-414D-BA54-481786CB3229}" srcOrd="1" destOrd="0" presId="urn:microsoft.com/office/officeart/2005/8/layout/venn1"/>
    <dgm:cxn modelId="{8BD5E26A-60C8-47D2-ACC1-ECBD86DA4275}" type="presOf" srcId="{6F4764B2-EE1F-4406-B3A7-03381A8A6998}" destId="{7DE0F2FA-9792-479F-9B9F-2E047557B6AD}" srcOrd="1" destOrd="0" presId="urn:microsoft.com/office/officeart/2005/8/layout/venn1"/>
    <dgm:cxn modelId="{9941E1D6-A1C4-46D1-953A-C58230474051}" srcId="{7FEDE3B8-917B-4802-965B-232DD445BC6B}" destId="{D66381DA-4368-4A55-8DE2-922B7C1CDA89}" srcOrd="1" destOrd="0" parTransId="{C37F981A-567F-4330-83D8-DC0C72D21592}" sibTransId="{ACD7278C-A487-43DD-A0A3-C3DA4B646C18}"/>
    <dgm:cxn modelId="{ECF1C5B1-8503-4C50-9550-75BD525C4F28}" srcId="{7FEDE3B8-917B-4802-965B-232DD445BC6B}" destId="{D13291CD-21A0-48E4-BA10-6EBC2932948A}" srcOrd="0" destOrd="0" parTransId="{E64ADCE1-D45D-480A-8904-211FC3FA5E1C}" sibTransId="{7C988D05-EA95-48BD-8DD5-1343863566F8}"/>
    <dgm:cxn modelId="{981575E4-16AD-4E7C-AA2A-D340A2E9B25E}" type="presOf" srcId="{6F4764B2-EE1F-4406-B3A7-03381A8A6998}" destId="{8B329202-461E-405D-B941-EA3E13474F28}" srcOrd="0" destOrd="0" presId="urn:microsoft.com/office/officeart/2005/8/layout/venn1"/>
    <dgm:cxn modelId="{216B6AF1-7645-4392-BC23-C96FC24738A8}" type="presOf" srcId="{D66381DA-4368-4A55-8DE2-922B7C1CDA89}" destId="{3D4AF98B-AAA3-4D1E-BEDB-806CEF23DCAE}" srcOrd="1" destOrd="0" presId="urn:microsoft.com/office/officeart/2005/8/layout/venn1"/>
    <dgm:cxn modelId="{8F4AB69F-40BA-4D09-9E4D-BC824E4AE692}" type="presParOf" srcId="{F665C8A7-F9F3-4D00-B6BC-59BB0E8B2D88}" destId="{B5EE04D4-1986-4360-9347-232DEB0E7B22}" srcOrd="0" destOrd="0" presId="urn:microsoft.com/office/officeart/2005/8/layout/venn1"/>
    <dgm:cxn modelId="{3C4C8CD5-EF8B-4E55-A621-CFDE3F1582D4}" type="presParOf" srcId="{F665C8A7-F9F3-4D00-B6BC-59BB0E8B2D88}" destId="{A4719D1E-E7DA-414D-BA54-481786CB3229}" srcOrd="1" destOrd="0" presId="urn:microsoft.com/office/officeart/2005/8/layout/venn1"/>
    <dgm:cxn modelId="{1D5691E9-879A-4921-9BD4-FE55ADE7096D}" type="presParOf" srcId="{F665C8A7-F9F3-4D00-B6BC-59BB0E8B2D88}" destId="{7963F274-1206-4761-B155-5240D67A4193}" srcOrd="2" destOrd="0" presId="urn:microsoft.com/office/officeart/2005/8/layout/venn1"/>
    <dgm:cxn modelId="{33F2A192-164B-4406-821B-5088BDE9D20B}" type="presParOf" srcId="{F665C8A7-F9F3-4D00-B6BC-59BB0E8B2D88}" destId="{3D4AF98B-AAA3-4D1E-BEDB-806CEF23DCAE}" srcOrd="3" destOrd="0" presId="urn:microsoft.com/office/officeart/2005/8/layout/venn1"/>
    <dgm:cxn modelId="{D1901380-C815-4521-849F-87D7AD329C08}" type="presParOf" srcId="{F665C8A7-F9F3-4D00-B6BC-59BB0E8B2D88}" destId="{8B329202-461E-405D-B941-EA3E13474F28}" srcOrd="4" destOrd="0" presId="urn:microsoft.com/office/officeart/2005/8/layout/venn1"/>
    <dgm:cxn modelId="{A5557F2E-5E81-4841-B94F-315D8E1C4C91}" type="presParOf" srcId="{F665C8A7-F9F3-4D00-B6BC-59BB0E8B2D88}" destId="{7DE0F2FA-9792-479F-9B9F-2E047557B6A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88005C-48F2-4D85-8951-49B08B2D567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17BE6E3-4531-4FC3-A682-689239FA2328}">
      <dgm:prSet phldrT="[نص]"/>
      <dgm:spPr/>
      <dgm:t>
        <a:bodyPr/>
        <a:lstStyle/>
        <a:p>
          <a:pPr rtl="1"/>
          <a:r>
            <a:rPr lang="ar-IQ" dirty="0" smtClean="0"/>
            <a:t>الشكلية</a:t>
          </a:r>
          <a:endParaRPr lang="ar-IQ" dirty="0"/>
        </a:p>
      </dgm:t>
    </dgm:pt>
    <dgm:pt modelId="{605D7954-DE9E-43CD-8AA4-7011D0199DEE}" type="parTrans" cxnId="{673AEDBF-715E-41EA-A768-09F87297293B}">
      <dgm:prSet/>
      <dgm:spPr/>
    </dgm:pt>
    <dgm:pt modelId="{FF772DC1-C3B9-4185-A4A8-ED65B394AAD2}" type="sibTrans" cxnId="{673AEDBF-715E-41EA-A768-09F87297293B}">
      <dgm:prSet/>
      <dgm:spPr/>
    </dgm:pt>
    <dgm:pt modelId="{B770F1F6-44A7-474B-A1A8-EF3E74702297}">
      <dgm:prSet phldrT="[نص]"/>
      <dgm:spPr/>
      <dgm:t>
        <a:bodyPr/>
        <a:lstStyle/>
        <a:p>
          <a:pPr rtl="1"/>
          <a:r>
            <a:rPr lang="ar-IQ" dirty="0" smtClean="0"/>
            <a:t>القبول</a:t>
          </a:r>
          <a:endParaRPr lang="ar-IQ" dirty="0"/>
        </a:p>
      </dgm:t>
    </dgm:pt>
    <dgm:pt modelId="{8A52F799-96EA-4131-8CD4-CE3F69DA8A1D}" type="parTrans" cxnId="{E2C918CD-0259-463E-ABF6-6A78219715B7}">
      <dgm:prSet/>
      <dgm:spPr/>
    </dgm:pt>
    <dgm:pt modelId="{B4C51ECA-DCAA-49EE-8A51-37E66FC39C11}" type="sibTrans" cxnId="{E2C918CD-0259-463E-ABF6-6A78219715B7}">
      <dgm:prSet/>
      <dgm:spPr/>
    </dgm:pt>
    <dgm:pt modelId="{D9AB35CB-7F7D-490D-8079-ADE4C410A28A}">
      <dgm:prSet phldrT="[نص]"/>
      <dgm:spPr/>
      <dgm:t>
        <a:bodyPr/>
        <a:lstStyle/>
        <a:p>
          <a:pPr rtl="1"/>
          <a:r>
            <a:rPr lang="ar-IQ" dirty="0" smtClean="0"/>
            <a:t>الايجاب</a:t>
          </a:r>
          <a:endParaRPr lang="ar-IQ" dirty="0"/>
        </a:p>
      </dgm:t>
    </dgm:pt>
    <dgm:pt modelId="{199DE3A5-765D-4674-9CC4-69274A9B9F35}" type="parTrans" cxnId="{D589FD11-C09C-438A-873F-A1D2986A6416}">
      <dgm:prSet/>
      <dgm:spPr/>
    </dgm:pt>
    <dgm:pt modelId="{B665C6D6-B078-45EF-BB41-582F428F2D1A}" type="sibTrans" cxnId="{D589FD11-C09C-438A-873F-A1D2986A6416}">
      <dgm:prSet/>
      <dgm:spPr/>
    </dgm:pt>
    <dgm:pt modelId="{4B74D13E-8B14-4EAE-B7C7-0A7B1F297B61}" type="pres">
      <dgm:prSet presAssocID="{C488005C-48F2-4D85-8951-49B08B2D5677}" presName="Name0" presStyleCnt="0">
        <dgm:presLayoutVars>
          <dgm:dir/>
          <dgm:resizeHandles val="exact"/>
        </dgm:presLayoutVars>
      </dgm:prSet>
      <dgm:spPr/>
    </dgm:pt>
    <dgm:pt modelId="{9DB8C297-8261-47E9-8C94-7BCC6BD3782E}" type="pres">
      <dgm:prSet presAssocID="{C488005C-48F2-4D85-8951-49B08B2D5677}" presName="fgShape" presStyleLbl="fgShp" presStyleIdx="0" presStyleCnt="1"/>
      <dgm:spPr/>
    </dgm:pt>
    <dgm:pt modelId="{7AB11FE7-67D8-48AD-9D69-4C73E6F4A329}" type="pres">
      <dgm:prSet presAssocID="{C488005C-48F2-4D85-8951-49B08B2D5677}" presName="linComp" presStyleCnt="0"/>
      <dgm:spPr/>
    </dgm:pt>
    <dgm:pt modelId="{779965DB-7C7C-44F6-8694-A4463C42CD40}" type="pres">
      <dgm:prSet presAssocID="{E17BE6E3-4531-4FC3-A682-689239FA2328}" presName="compNode" presStyleCnt="0"/>
      <dgm:spPr/>
    </dgm:pt>
    <dgm:pt modelId="{254B007B-2086-4796-9AAF-350A1D418B83}" type="pres">
      <dgm:prSet presAssocID="{E17BE6E3-4531-4FC3-A682-689239FA2328}" presName="bkgdShape" presStyleLbl="node1" presStyleIdx="0" presStyleCnt="3"/>
      <dgm:spPr/>
      <dgm:t>
        <a:bodyPr/>
        <a:lstStyle/>
        <a:p>
          <a:pPr rtl="1"/>
          <a:endParaRPr lang="ar-IQ"/>
        </a:p>
      </dgm:t>
    </dgm:pt>
    <dgm:pt modelId="{B8C0615E-BCB6-4E24-B0BE-B1CB6BD49649}" type="pres">
      <dgm:prSet presAssocID="{E17BE6E3-4531-4FC3-A682-689239FA23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B4A3442-631C-44AC-9498-ECE84D315F3A}" type="pres">
      <dgm:prSet presAssocID="{E17BE6E3-4531-4FC3-A682-689239FA2328}" presName="invisiNode" presStyleLbl="node1" presStyleIdx="0" presStyleCnt="3"/>
      <dgm:spPr/>
    </dgm:pt>
    <dgm:pt modelId="{3B8B5D02-414D-4441-A8ED-759F93797790}" type="pres">
      <dgm:prSet presAssocID="{E17BE6E3-4531-4FC3-A682-689239FA232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F11777-C801-4B9C-9FE4-3E363380209C}" type="pres">
      <dgm:prSet presAssocID="{FF772DC1-C3B9-4185-A4A8-ED65B394AAD2}" presName="sibTrans" presStyleLbl="sibTrans2D1" presStyleIdx="0" presStyleCnt="0"/>
      <dgm:spPr/>
    </dgm:pt>
    <dgm:pt modelId="{A0E46E5A-955A-4807-BBE7-FB45D4C306C6}" type="pres">
      <dgm:prSet presAssocID="{B770F1F6-44A7-474B-A1A8-EF3E74702297}" presName="compNode" presStyleCnt="0"/>
      <dgm:spPr/>
    </dgm:pt>
    <dgm:pt modelId="{C7B54F5D-0A2F-4804-969F-D958A0DA9AEE}" type="pres">
      <dgm:prSet presAssocID="{B770F1F6-44A7-474B-A1A8-EF3E74702297}" presName="bkgdShape" presStyleLbl="node1" presStyleIdx="1" presStyleCnt="3"/>
      <dgm:spPr/>
      <dgm:t>
        <a:bodyPr/>
        <a:lstStyle/>
        <a:p>
          <a:pPr rtl="1"/>
          <a:endParaRPr lang="ar-IQ"/>
        </a:p>
      </dgm:t>
    </dgm:pt>
    <dgm:pt modelId="{66BA5B9B-58AB-43F7-AD9F-888A9A6E4273}" type="pres">
      <dgm:prSet presAssocID="{B770F1F6-44A7-474B-A1A8-EF3E747022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CB26B10-C4ED-459A-978D-7CB3F46A2A43}" type="pres">
      <dgm:prSet presAssocID="{B770F1F6-44A7-474B-A1A8-EF3E74702297}" presName="invisiNode" presStyleLbl="node1" presStyleIdx="1" presStyleCnt="3"/>
      <dgm:spPr/>
    </dgm:pt>
    <dgm:pt modelId="{86A64778-A23B-4626-A13E-5D8FEFE7308E}" type="pres">
      <dgm:prSet presAssocID="{B770F1F6-44A7-474B-A1A8-EF3E7470229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AFEC1B-4034-46A1-B1A8-8AA1030F0352}" type="pres">
      <dgm:prSet presAssocID="{B4C51ECA-DCAA-49EE-8A51-37E66FC39C11}" presName="sibTrans" presStyleLbl="sibTrans2D1" presStyleIdx="0" presStyleCnt="0"/>
      <dgm:spPr/>
    </dgm:pt>
    <dgm:pt modelId="{D8D47186-2E64-4DCF-AFA3-B57EF3D00B9E}" type="pres">
      <dgm:prSet presAssocID="{D9AB35CB-7F7D-490D-8079-ADE4C410A28A}" presName="compNode" presStyleCnt="0"/>
      <dgm:spPr/>
    </dgm:pt>
    <dgm:pt modelId="{FE3C1075-9D00-4CD3-9E88-A728FDFC41FC}" type="pres">
      <dgm:prSet presAssocID="{D9AB35CB-7F7D-490D-8079-ADE4C410A28A}" presName="bkgdShape" presStyleLbl="node1" presStyleIdx="2" presStyleCnt="3"/>
      <dgm:spPr/>
      <dgm:t>
        <a:bodyPr/>
        <a:lstStyle/>
        <a:p>
          <a:pPr rtl="1"/>
          <a:endParaRPr lang="ar-IQ"/>
        </a:p>
      </dgm:t>
    </dgm:pt>
    <dgm:pt modelId="{06079EB3-94F9-4F4C-8792-5D77D269695F}" type="pres">
      <dgm:prSet presAssocID="{D9AB35CB-7F7D-490D-8079-ADE4C410A28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EC8CD4F-1098-4BD8-AE03-20EC87145369}" type="pres">
      <dgm:prSet presAssocID="{D9AB35CB-7F7D-490D-8079-ADE4C410A28A}" presName="invisiNode" presStyleLbl="node1" presStyleIdx="2" presStyleCnt="3"/>
      <dgm:spPr/>
    </dgm:pt>
    <dgm:pt modelId="{AB40C01E-C2CC-40B0-A486-97A4F6919B96}" type="pres">
      <dgm:prSet presAssocID="{D9AB35CB-7F7D-490D-8079-ADE4C410A28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532BCC8-5FE6-4641-8516-AF15B1FA2DE5}" type="presOf" srcId="{D9AB35CB-7F7D-490D-8079-ADE4C410A28A}" destId="{FE3C1075-9D00-4CD3-9E88-A728FDFC41FC}" srcOrd="0" destOrd="0" presId="urn:microsoft.com/office/officeart/2005/8/layout/hList7"/>
    <dgm:cxn modelId="{56281E97-B316-4C8F-AA3A-6E0AA150052D}" type="presOf" srcId="{E17BE6E3-4531-4FC3-A682-689239FA2328}" destId="{B8C0615E-BCB6-4E24-B0BE-B1CB6BD49649}" srcOrd="1" destOrd="0" presId="urn:microsoft.com/office/officeart/2005/8/layout/hList7"/>
    <dgm:cxn modelId="{673AEDBF-715E-41EA-A768-09F87297293B}" srcId="{C488005C-48F2-4D85-8951-49B08B2D5677}" destId="{E17BE6E3-4531-4FC3-A682-689239FA2328}" srcOrd="0" destOrd="0" parTransId="{605D7954-DE9E-43CD-8AA4-7011D0199DEE}" sibTransId="{FF772DC1-C3B9-4185-A4A8-ED65B394AAD2}"/>
    <dgm:cxn modelId="{E2C918CD-0259-463E-ABF6-6A78219715B7}" srcId="{C488005C-48F2-4D85-8951-49B08B2D5677}" destId="{B770F1F6-44A7-474B-A1A8-EF3E74702297}" srcOrd="1" destOrd="0" parTransId="{8A52F799-96EA-4131-8CD4-CE3F69DA8A1D}" sibTransId="{B4C51ECA-DCAA-49EE-8A51-37E66FC39C11}"/>
    <dgm:cxn modelId="{E946CB30-DDAC-49BC-843B-517246711B8A}" type="presOf" srcId="{E17BE6E3-4531-4FC3-A682-689239FA2328}" destId="{254B007B-2086-4796-9AAF-350A1D418B83}" srcOrd="0" destOrd="0" presId="urn:microsoft.com/office/officeart/2005/8/layout/hList7"/>
    <dgm:cxn modelId="{D589FD11-C09C-438A-873F-A1D2986A6416}" srcId="{C488005C-48F2-4D85-8951-49B08B2D5677}" destId="{D9AB35CB-7F7D-490D-8079-ADE4C410A28A}" srcOrd="2" destOrd="0" parTransId="{199DE3A5-765D-4674-9CC4-69274A9B9F35}" sibTransId="{B665C6D6-B078-45EF-BB41-582F428F2D1A}"/>
    <dgm:cxn modelId="{3DC078AB-E00E-4F8D-97B0-30427ABD802E}" type="presOf" srcId="{C488005C-48F2-4D85-8951-49B08B2D5677}" destId="{4B74D13E-8B14-4EAE-B7C7-0A7B1F297B61}" srcOrd="0" destOrd="0" presId="urn:microsoft.com/office/officeart/2005/8/layout/hList7"/>
    <dgm:cxn modelId="{75FC124E-69F4-401B-8120-33ED9435048A}" type="presOf" srcId="{B4C51ECA-DCAA-49EE-8A51-37E66FC39C11}" destId="{82AFEC1B-4034-46A1-B1A8-8AA1030F0352}" srcOrd="0" destOrd="0" presId="urn:microsoft.com/office/officeart/2005/8/layout/hList7"/>
    <dgm:cxn modelId="{864162F2-C5F9-49D6-B120-D5D5FFF45318}" type="presOf" srcId="{B770F1F6-44A7-474B-A1A8-EF3E74702297}" destId="{66BA5B9B-58AB-43F7-AD9F-888A9A6E4273}" srcOrd="1" destOrd="0" presId="urn:microsoft.com/office/officeart/2005/8/layout/hList7"/>
    <dgm:cxn modelId="{424030D0-E535-4740-8F9A-6526222E7F40}" type="presOf" srcId="{FF772DC1-C3B9-4185-A4A8-ED65B394AAD2}" destId="{BDF11777-C801-4B9C-9FE4-3E363380209C}" srcOrd="0" destOrd="0" presId="urn:microsoft.com/office/officeart/2005/8/layout/hList7"/>
    <dgm:cxn modelId="{D054D478-45F7-4F10-BECA-F38450A4AE47}" type="presOf" srcId="{D9AB35CB-7F7D-490D-8079-ADE4C410A28A}" destId="{06079EB3-94F9-4F4C-8792-5D77D269695F}" srcOrd="1" destOrd="0" presId="urn:microsoft.com/office/officeart/2005/8/layout/hList7"/>
    <dgm:cxn modelId="{DADEF0F0-AED4-40CA-AF06-EF25EECDFA0B}" type="presOf" srcId="{B770F1F6-44A7-474B-A1A8-EF3E74702297}" destId="{C7B54F5D-0A2F-4804-969F-D958A0DA9AEE}" srcOrd="0" destOrd="0" presId="urn:microsoft.com/office/officeart/2005/8/layout/hList7"/>
    <dgm:cxn modelId="{6A670F2A-8277-461D-8475-DD1999D7CDBF}" type="presParOf" srcId="{4B74D13E-8B14-4EAE-B7C7-0A7B1F297B61}" destId="{9DB8C297-8261-47E9-8C94-7BCC6BD3782E}" srcOrd="0" destOrd="0" presId="urn:microsoft.com/office/officeart/2005/8/layout/hList7"/>
    <dgm:cxn modelId="{2EBE2CB8-6D47-4236-AD55-CA7492EF07AD}" type="presParOf" srcId="{4B74D13E-8B14-4EAE-B7C7-0A7B1F297B61}" destId="{7AB11FE7-67D8-48AD-9D69-4C73E6F4A329}" srcOrd="1" destOrd="0" presId="urn:microsoft.com/office/officeart/2005/8/layout/hList7"/>
    <dgm:cxn modelId="{27B4F9F2-F7C6-4A72-A27A-CA278B52A419}" type="presParOf" srcId="{7AB11FE7-67D8-48AD-9D69-4C73E6F4A329}" destId="{779965DB-7C7C-44F6-8694-A4463C42CD40}" srcOrd="0" destOrd="0" presId="urn:microsoft.com/office/officeart/2005/8/layout/hList7"/>
    <dgm:cxn modelId="{F234A00A-FBAB-4085-981E-22EC783E1CD3}" type="presParOf" srcId="{779965DB-7C7C-44F6-8694-A4463C42CD40}" destId="{254B007B-2086-4796-9AAF-350A1D418B83}" srcOrd="0" destOrd="0" presId="urn:microsoft.com/office/officeart/2005/8/layout/hList7"/>
    <dgm:cxn modelId="{623E316C-7C10-4034-AFA6-A5F4358235B7}" type="presParOf" srcId="{779965DB-7C7C-44F6-8694-A4463C42CD40}" destId="{B8C0615E-BCB6-4E24-B0BE-B1CB6BD49649}" srcOrd="1" destOrd="0" presId="urn:microsoft.com/office/officeart/2005/8/layout/hList7"/>
    <dgm:cxn modelId="{2BD403E0-179B-4BA5-B114-0767BA47D38E}" type="presParOf" srcId="{779965DB-7C7C-44F6-8694-A4463C42CD40}" destId="{1B4A3442-631C-44AC-9498-ECE84D315F3A}" srcOrd="2" destOrd="0" presId="urn:microsoft.com/office/officeart/2005/8/layout/hList7"/>
    <dgm:cxn modelId="{C2BBB151-8AE2-441F-9629-9B9B8FDBA26F}" type="presParOf" srcId="{779965DB-7C7C-44F6-8694-A4463C42CD40}" destId="{3B8B5D02-414D-4441-A8ED-759F93797790}" srcOrd="3" destOrd="0" presId="urn:microsoft.com/office/officeart/2005/8/layout/hList7"/>
    <dgm:cxn modelId="{46685D5E-9D8E-48B0-A4D8-A75FB554805D}" type="presParOf" srcId="{7AB11FE7-67D8-48AD-9D69-4C73E6F4A329}" destId="{BDF11777-C801-4B9C-9FE4-3E363380209C}" srcOrd="1" destOrd="0" presId="urn:microsoft.com/office/officeart/2005/8/layout/hList7"/>
    <dgm:cxn modelId="{B477B6E7-73E0-42DE-92E0-BB762FF1A29D}" type="presParOf" srcId="{7AB11FE7-67D8-48AD-9D69-4C73E6F4A329}" destId="{A0E46E5A-955A-4807-BBE7-FB45D4C306C6}" srcOrd="2" destOrd="0" presId="urn:microsoft.com/office/officeart/2005/8/layout/hList7"/>
    <dgm:cxn modelId="{CF1C588F-F7FE-4C0F-AF76-405F0056F8BF}" type="presParOf" srcId="{A0E46E5A-955A-4807-BBE7-FB45D4C306C6}" destId="{C7B54F5D-0A2F-4804-969F-D958A0DA9AEE}" srcOrd="0" destOrd="0" presId="urn:microsoft.com/office/officeart/2005/8/layout/hList7"/>
    <dgm:cxn modelId="{47C8D30B-F7AE-4CA6-AB9B-3936737C3F55}" type="presParOf" srcId="{A0E46E5A-955A-4807-BBE7-FB45D4C306C6}" destId="{66BA5B9B-58AB-43F7-AD9F-888A9A6E4273}" srcOrd="1" destOrd="0" presId="urn:microsoft.com/office/officeart/2005/8/layout/hList7"/>
    <dgm:cxn modelId="{1B50BABB-7B0E-49B9-83A1-4D291EDE64C6}" type="presParOf" srcId="{A0E46E5A-955A-4807-BBE7-FB45D4C306C6}" destId="{CCB26B10-C4ED-459A-978D-7CB3F46A2A43}" srcOrd="2" destOrd="0" presId="urn:microsoft.com/office/officeart/2005/8/layout/hList7"/>
    <dgm:cxn modelId="{CF64E58C-C3A7-46BC-B030-269449FB7F37}" type="presParOf" srcId="{A0E46E5A-955A-4807-BBE7-FB45D4C306C6}" destId="{86A64778-A23B-4626-A13E-5D8FEFE7308E}" srcOrd="3" destOrd="0" presId="urn:microsoft.com/office/officeart/2005/8/layout/hList7"/>
    <dgm:cxn modelId="{CD91168D-3ED9-4BEF-9568-7C67D34DD950}" type="presParOf" srcId="{7AB11FE7-67D8-48AD-9D69-4C73E6F4A329}" destId="{82AFEC1B-4034-46A1-B1A8-8AA1030F0352}" srcOrd="3" destOrd="0" presId="urn:microsoft.com/office/officeart/2005/8/layout/hList7"/>
    <dgm:cxn modelId="{836F4A0D-77FF-4789-9244-D40D51243455}" type="presParOf" srcId="{7AB11FE7-67D8-48AD-9D69-4C73E6F4A329}" destId="{D8D47186-2E64-4DCF-AFA3-B57EF3D00B9E}" srcOrd="4" destOrd="0" presId="urn:microsoft.com/office/officeart/2005/8/layout/hList7"/>
    <dgm:cxn modelId="{5CEBBA81-59B8-45AA-BE6B-365D4756B794}" type="presParOf" srcId="{D8D47186-2E64-4DCF-AFA3-B57EF3D00B9E}" destId="{FE3C1075-9D00-4CD3-9E88-A728FDFC41FC}" srcOrd="0" destOrd="0" presId="urn:microsoft.com/office/officeart/2005/8/layout/hList7"/>
    <dgm:cxn modelId="{FB5745AF-059B-4547-8F44-C31A086112FB}" type="presParOf" srcId="{D8D47186-2E64-4DCF-AFA3-B57EF3D00B9E}" destId="{06079EB3-94F9-4F4C-8792-5D77D269695F}" srcOrd="1" destOrd="0" presId="urn:microsoft.com/office/officeart/2005/8/layout/hList7"/>
    <dgm:cxn modelId="{12781877-6101-4556-B96E-6081E60E38B9}" type="presParOf" srcId="{D8D47186-2E64-4DCF-AFA3-B57EF3D00B9E}" destId="{6EC8CD4F-1098-4BD8-AE03-20EC87145369}" srcOrd="2" destOrd="0" presId="urn:microsoft.com/office/officeart/2005/8/layout/hList7"/>
    <dgm:cxn modelId="{8A324975-AEA1-4304-8AD7-5D2A79DC6C48}" type="presParOf" srcId="{D8D47186-2E64-4DCF-AFA3-B57EF3D00B9E}" destId="{AB40C01E-C2CC-40B0-A486-97A4F6919B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DA61E-103C-44D9-8A4F-E5066E11264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129A82B-24DF-4461-B2B6-C4A74DE2FEF6}">
      <dgm:prSet phldrT="[نص]"/>
      <dgm:spPr/>
      <dgm:t>
        <a:bodyPr/>
        <a:lstStyle/>
        <a:p>
          <a:pPr rtl="1"/>
          <a:r>
            <a:rPr lang="ar-IQ" dirty="0" smtClean="0"/>
            <a:t>منطوقة</a:t>
          </a:r>
          <a:endParaRPr lang="ar-IQ" dirty="0"/>
        </a:p>
      </dgm:t>
    </dgm:pt>
    <dgm:pt modelId="{DED75B9C-417A-4893-81B2-0883C6B398A4}" type="parTrans" cxnId="{AA32EDBE-C0D6-4921-9696-2B06968AEBE5}">
      <dgm:prSet/>
      <dgm:spPr/>
      <dgm:t>
        <a:bodyPr/>
        <a:lstStyle/>
        <a:p>
          <a:pPr rtl="1"/>
          <a:endParaRPr lang="ar-IQ"/>
        </a:p>
      </dgm:t>
    </dgm:pt>
    <dgm:pt modelId="{305F131C-D732-4534-B63B-C9FC20F8AB9C}" type="sibTrans" cxnId="{AA32EDBE-C0D6-4921-9696-2B06968AEBE5}">
      <dgm:prSet/>
      <dgm:spPr/>
      <dgm:t>
        <a:bodyPr/>
        <a:lstStyle/>
        <a:p>
          <a:pPr rtl="1"/>
          <a:endParaRPr lang="ar-IQ"/>
        </a:p>
      </dgm:t>
    </dgm:pt>
    <dgm:pt modelId="{078FF55D-0772-492A-A3A4-39790AC39C2C}">
      <dgm:prSet phldrT="[نص]"/>
      <dgm:spPr/>
      <dgm:t>
        <a:bodyPr/>
        <a:lstStyle/>
        <a:p>
          <a:pPr rtl="1"/>
          <a:r>
            <a:rPr lang="ar-IQ" dirty="0" smtClean="0"/>
            <a:t>مكتوبة</a:t>
          </a:r>
          <a:endParaRPr lang="ar-IQ" dirty="0"/>
        </a:p>
      </dgm:t>
    </dgm:pt>
    <dgm:pt modelId="{767D513B-4443-42B1-8AF4-48CDC6A78056}" type="parTrans" cxnId="{DD06CC08-A7EF-4AD1-AA93-AB47186412A1}">
      <dgm:prSet/>
      <dgm:spPr/>
      <dgm:t>
        <a:bodyPr/>
        <a:lstStyle/>
        <a:p>
          <a:pPr rtl="1"/>
          <a:endParaRPr lang="ar-IQ"/>
        </a:p>
      </dgm:t>
    </dgm:pt>
    <dgm:pt modelId="{8119C9A2-6968-4A56-9508-A0C626005825}" type="sibTrans" cxnId="{DD06CC08-A7EF-4AD1-AA93-AB47186412A1}">
      <dgm:prSet/>
      <dgm:spPr/>
      <dgm:t>
        <a:bodyPr/>
        <a:lstStyle/>
        <a:p>
          <a:pPr rtl="1"/>
          <a:endParaRPr lang="ar-IQ"/>
        </a:p>
      </dgm:t>
    </dgm:pt>
    <dgm:pt modelId="{E2AED306-FA26-4833-835A-B80BF2D7A3C9}">
      <dgm:prSet phldrT="[نص]"/>
      <dgm:spPr/>
      <dgm:t>
        <a:bodyPr/>
        <a:lstStyle/>
        <a:p>
          <a:pPr rtl="1"/>
          <a:r>
            <a:rPr lang="ar-IQ" dirty="0" smtClean="0"/>
            <a:t>مكتوبة</a:t>
          </a:r>
          <a:endParaRPr lang="ar-IQ" dirty="0"/>
        </a:p>
      </dgm:t>
    </dgm:pt>
    <dgm:pt modelId="{FBFCC033-71F4-4E0A-BB19-06211F65358A}" type="parTrans" cxnId="{632B9FA8-CE21-404F-A445-B00980D4A79B}">
      <dgm:prSet/>
      <dgm:spPr/>
      <dgm:t>
        <a:bodyPr/>
        <a:lstStyle/>
        <a:p>
          <a:pPr rtl="1"/>
          <a:endParaRPr lang="ar-IQ"/>
        </a:p>
      </dgm:t>
    </dgm:pt>
    <dgm:pt modelId="{9D3D88ED-A5DC-4E67-ADC8-4251C6FF55A4}" type="sibTrans" cxnId="{632B9FA8-CE21-404F-A445-B00980D4A79B}">
      <dgm:prSet/>
      <dgm:spPr/>
      <dgm:t>
        <a:bodyPr/>
        <a:lstStyle/>
        <a:p>
          <a:pPr rtl="1"/>
          <a:endParaRPr lang="ar-IQ"/>
        </a:p>
      </dgm:t>
    </dgm:pt>
    <dgm:pt modelId="{E58365F4-6D55-424D-A1EC-0B0246F57565}">
      <dgm:prSet/>
      <dgm:spPr/>
      <dgm:t>
        <a:bodyPr/>
        <a:lstStyle/>
        <a:p>
          <a:pPr rtl="1"/>
          <a:r>
            <a:rPr lang="ar-IQ" dirty="0" smtClean="0"/>
            <a:t>ناطــــق كاتــــب</a:t>
          </a:r>
          <a:endParaRPr lang="ar-IQ" dirty="0"/>
        </a:p>
      </dgm:t>
    </dgm:pt>
    <dgm:pt modelId="{6AD512F7-2E44-4809-9344-749125CB2A09}" type="parTrans" cxnId="{929951AD-2D15-40D5-B207-2147C573DE32}">
      <dgm:prSet/>
      <dgm:spPr/>
      <dgm:t>
        <a:bodyPr/>
        <a:lstStyle/>
        <a:p>
          <a:pPr rtl="1"/>
          <a:endParaRPr lang="ar-IQ"/>
        </a:p>
      </dgm:t>
    </dgm:pt>
    <dgm:pt modelId="{D08341D1-2B46-44D2-9A77-FBFA50B2E417}" type="sibTrans" cxnId="{929951AD-2D15-40D5-B207-2147C573DE32}">
      <dgm:prSet/>
      <dgm:spPr/>
      <dgm:t>
        <a:bodyPr/>
        <a:lstStyle/>
        <a:p>
          <a:pPr rtl="1"/>
          <a:endParaRPr lang="ar-IQ"/>
        </a:p>
      </dgm:t>
    </dgm:pt>
    <dgm:pt modelId="{B9B6B4A2-99B1-4B3F-916F-41B9684EC663}">
      <dgm:prSet/>
      <dgm:spPr/>
      <dgm:t>
        <a:bodyPr/>
        <a:lstStyle/>
        <a:p>
          <a:pPr rtl="1"/>
          <a:r>
            <a:rPr lang="ar-IQ" dirty="0" smtClean="0"/>
            <a:t>كاتــــب غيــــــر</a:t>
          </a:r>
          <a:endParaRPr lang="ar-IQ" dirty="0"/>
        </a:p>
      </dgm:t>
    </dgm:pt>
    <dgm:pt modelId="{86AAE264-A166-4EB4-8AD0-09C9F4548C2F}" type="parTrans" cxnId="{F6692773-40B6-4389-B7E4-5B6BE5F1EEF7}">
      <dgm:prSet/>
      <dgm:spPr/>
      <dgm:t>
        <a:bodyPr/>
        <a:lstStyle/>
        <a:p>
          <a:pPr rtl="1"/>
          <a:endParaRPr lang="ar-IQ"/>
        </a:p>
      </dgm:t>
    </dgm:pt>
    <dgm:pt modelId="{A6C13DE3-B408-41F4-8EC1-9D6ACAD0D2BB}" type="sibTrans" cxnId="{F6692773-40B6-4389-B7E4-5B6BE5F1EEF7}">
      <dgm:prSet/>
      <dgm:spPr/>
      <dgm:t>
        <a:bodyPr/>
        <a:lstStyle/>
        <a:p>
          <a:pPr rtl="1"/>
          <a:endParaRPr lang="ar-IQ"/>
        </a:p>
      </dgm:t>
    </dgm:pt>
    <dgm:pt modelId="{CCF05619-F9EE-4761-B6CC-06074878BAF5}">
      <dgm:prSet/>
      <dgm:spPr/>
      <dgm:t>
        <a:bodyPr/>
        <a:lstStyle/>
        <a:p>
          <a:pPr rtl="1"/>
          <a:r>
            <a:rPr lang="ar-IQ" dirty="0" smtClean="0"/>
            <a:t>ناطـــــق غيـــــــر كاتــــب</a:t>
          </a:r>
          <a:endParaRPr lang="ar-IQ" dirty="0"/>
        </a:p>
      </dgm:t>
    </dgm:pt>
    <dgm:pt modelId="{4CDEC076-298C-4CC4-BFBF-4C1FCDD277C6}" type="parTrans" cxnId="{D2A31880-844D-484D-9D1F-CA6FEB290EB4}">
      <dgm:prSet/>
      <dgm:spPr/>
      <dgm:t>
        <a:bodyPr/>
        <a:lstStyle/>
        <a:p>
          <a:pPr rtl="1"/>
          <a:endParaRPr lang="ar-IQ"/>
        </a:p>
      </dgm:t>
    </dgm:pt>
    <dgm:pt modelId="{6952F46A-C7A0-4048-AB59-7F5335862D07}" type="sibTrans" cxnId="{D2A31880-844D-484D-9D1F-CA6FEB290EB4}">
      <dgm:prSet/>
      <dgm:spPr/>
      <dgm:t>
        <a:bodyPr/>
        <a:lstStyle/>
        <a:p>
          <a:pPr rtl="1"/>
          <a:endParaRPr lang="ar-IQ"/>
        </a:p>
      </dgm:t>
    </dgm:pt>
    <dgm:pt modelId="{1F079650-5695-40C8-9D5A-3F6F620BEE76}">
      <dgm:prSet/>
      <dgm:spPr/>
      <dgm:t>
        <a:bodyPr/>
        <a:lstStyle/>
        <a:p>
          <a:pPr rtl="1"/>
          <a:r>
            <a:rPr lang="ar-IQ" dirty="0" smtClean="0"/>
            <a:t>ناطـــــق</a:t>
          </a:r>
          <a:endParaRPr lang="ar-IQ" dirty="0"/>
        </a:p>
      </dgm:t>
    </dgm:pt>
    <dgm:pt modelId="{E5DBA730-86FD-48D7-9355-B554EBB3FCF8}" type="parTrans" cxnId="{B5BD0735-4B3A-4216-8D61-4454E732D3A4}">
      <dgm:prSet/>
      <dgm:spPr/>
      <dgm:t>
        <a:bodyPr/>
        <a:lstStyle/>
        <a:p>
          <a:pPr rtl="1"/>
          <a:endParaRPr lang="ar-IQ"/>
        </a:p>
      </dgm:t>
    </dgm:pt>
    <dgm:pt modelId="{EAFB8675-4CDC-4C89-A8B0-A0B1A8150FB7}" type="sibTrans" cxnId="{B5BD0735-4B3A-4216-8D61-4454E732D3A4}">
      <dgm:prSet/>
      <dgm:spPr/>
      <dgm:t>
        <a:bodyPr/>
        <a:lstStyle/>
        <a:p>
          <a:pPr rtl="1"/>
          <a:endParaRPr lang="ar-IQ"/>
        </a:p>
      </dgm:t>
    </dgm:pt>
    <dgm:pt modelId="{E431F314-D5CE-4CE3-9272-43E54F491F20}" type="pres">
      <dgm:prSet presAssocID="{3A4DA61E-103C-44D9-8A4F-E5066E112645}" presName="diagram" presStyleCnt="0">
        <dgm:presLayoutVars>
          <dgm:dir/>
          <dgm:animLvl val="lvl"/>
          <dgm:resizeHandles val="exact"/>
        </dgm:presLayoutVars>
      </dgm:prSet>
      <dgm:spPr/>
    </dgm:pt>
    <dgm:pt modelId="{769D7B83-3155-470D-8D4B-E9FE25832314}" type="pres">
      <dgm:prSet presAssocID="{C129A82B-24DF-4461-B2B6-C4A74DE2FEF6}" presName="compNode" presStyleCnt="0"/>
      <dgm:spPr/>
    </dgm:pt>
    <dgm:pt modelId="{D15BC949-F167-4519-9143-76255A524B7D}" type="pres">
      <dgm:prSet presAssocID="{C129A82B-24DF-4461-B2B6-C4A74DE2FEF6}" presName="childRect" presStyleLbl="bgAcc1" presStyleIdx="0" presStyleCnt="3" custScaleY="143471" custLinFactNeighborX="3196" custLinFactNeighborY="-356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E0EF57C-41EC-4CFA-B224-B61A3C02CE1C}" type="pres">
      <dgm:prSet presAssocID="{C129A82B-24DF-4461-B2B6-C4A74DE2FE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775DFB5-3586-400E-B0C5-B2AF04F06891}" type="pres">
      <dgm:prSet presAssocID="{C129A82B-24DF-4461-B2B6-C4A74DE2FEF6}" presName="parentRect" presStyleLbl="alignNode1" presStyleIdx="0" presStyleCnt="3" custLinFactNeighborX="199" custLinFactNeighborY="26095"/>
      <dgm:spPr/>
      <dgm:t>
        <a:bodyPr/>
        <a:lstStyle/>
        <a:p>
          <a:pPr rtl="1"/>
          <a:endParaRPr lang="ar-IQ"/>
        </a:p>
      </dgm:t>
    </dgm:pt>
    <dgm:pt modelId="{CD22202B-D8FD-4779-A94F-871D720D0E22}" type="pres">
      <dgm:prSet presAssocID="{C129A82B-24DF-4461-B2B6-C4A74DE2FEF6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B6989F-746A-4E43-991C-58A0A4A87CA9}" type="pres">
      <dgm:prSet presAssocID="{305F131C-D732-4534-B63B-C9FC20F8AB9C}" presName="sibTrans" presStyleLbl="sibTrans2D1" presStyleIdx="0" presStyleCnt="0"/>
      <dgm:spPr/>
    </dgm:pt>
    <dgm:pt modelId="{AD8878D9-29F8-40A8-B73C-9FBBF94313BB}" type="pres">
      <dgm:prSet presAssocID="{078FF55D-0772-492A-A3A4-39790AC39C2C}" presName="compNode" presStyleCnt="0"/>
      <dgm:spPr/>
    </dgm:pt>
    <dgm:pt modelId="{80EA3347-4720-473A-A829-A54172CAC5FA}" type="pres">
      <dgm:prSet presAssocID="{078FF55D-0772-492A-A3A4-39790AC39C2C}" presName="childRect" presStyleLbl="bgAcc1" presStyleIdx="1" presStyleCnt="3" custScaleY="15150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B098BD5-950C-4C7D-8F8D-CA415C302E97}" type="pres">
      <dgm:prSet presAssocID="{078FF55D-0772-492A-A3A4-39790AC39C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2F50AF1-2BB7-4182-8BD4-BAC8A7163F44}" type="pres">
      <dgm:prSet presAssocID="{078FF55D-0772-492A-A3A4-39790AC39C2C}" presName="parentRect" presStyleLbl="alignNode1" presStyleIdx="1" presStyleCnt="3" custLinFactNeighborX="173" custLinFactNeighborY="21422"/>
      <dgm:spPr/>
      <dgm:t>
        <a:bodyPr/>
        <a:lstStyle/>
        <a:p>
          <a:pPr rtl="1"/>
          <a:endParaRPr lang="ar-IQ"/>
        </a:p>
      </dgm:t>
    </dgm:pt>
    <dgm:pt modelId="{1D2B26B9-66AB-4920-80A8-CAAC60387593}" type="pres">
      <dgm:prSet presAssocID="{078FF55D-0772-492A-A3A4-39790AC39C2C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A7367F-746B-4195-A905-357F4F898850}" type="pres">
      <dgm:prSet presAssocID="{8119C9A2-6968-4A56-9508-A0C626005825}" presName="sibTrans" presStyleLbl="sibTrans2D1" presStyleIdx="0" presStyleCnt="0"/>
      <dgm:spPr/>
    </dgm:pt>
    <dgm:pt modelId="{DE55131C-6C7F-405A-A87A-C7EFCD569CCA}" type="pres">
      <dgm:prSet presAssocID="{E2AED306-FA26-4833-835A-B80BF2D7A3C9}" presName="compNode" presStyleCnt="0"/>
      <dgm:spPr/>
    </dgm:pt>
    <dgm:pt modelId="{2C154F96-6FD4-4112-9D59-9B828CA5DB88}" type="pres">
      <dgm:prSet presAssocID="{E2AED306-FA26-4833-835A-B80BF2D7A3C9}" presName="childRect" presStyleLbl="bgAcc1" presStyleIdx="2" presStyleCnt="3" custScaleY="169159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76810D7-FB36-4DA7-BE37-81F07E909EAF}" type="pres">
      <dgm:prSet presAssocID="{E2AED306-FA26-4833-835A-B80BF2D7A3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BD7CA50-B122-4C26-8465-9D8E0AAE95E6}" type="pres">
      <dgm:prSet presAssocID="{E2AED306-FA26-4833-835A-B80BF2D7A3C9}" presName="parentRect" presStyleLbl="alignNode1" presStyleIdx="2" presStyleCnt="3"/>
      <dgm:spPr/>
      <dgm:t>
        <a:bodyPr/>
        <a:lstStyle/>
        <a:p>
          <a:pPr rtl="1"/>
          <a:endParaRPr lang="ar-IQ"/>
        </a:p>
      </dgm:t>
    </dgm:pt>
    <dgm:pt modelId="{3AA4E084-D9FF-4EA4-A75B-CC4DE0F9102F}" type="pres">
      <dgm:prSet presAssocID="{E2AED306-FA26-4833-835A-B80BF2D7A3C9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32B9FA8-CE21-404F-A445-B00980D4A79B}" srcId="{3A4DA61E-103C-44D9-8A4F-E5066E112645}" destId="{E2AED306-FA26-4833-835A-B80BF2D7A3C9}" srcOrd="2" destOrd="0" parTransId="{FBFCC033-71F4-4E0A-BB19-06211F65358A}" sibTransId="{9D3D88ED-A5DC-4E67-ADC8-4251C6FF55A4}"/>
    <dgm:cxn modelId="{B5BD0735-4B3A-4216-8D61-4454E732D3A4}" srcId="{078FF55D-0772-492A-A3A4-39790AC39C2C}" destId="{1F079650-5695-40C8-9D5A-3F6F620BEE76}" srcOrd="1" destOrd="0" parTransId="{E5DBA730-86FD-48D7-9355-B554EBB3FCF8}" sibTransId="{EAFB8675-4CDC-4C89-A8B0-A0B1A8150FB7}"/>
    <dgm:cxn modelId="{BD99283F-1F5A-409B-B5F0-D37632056539}" type="presOf" srcId="{C129A82B-24DF-4461-B2B6-C4A74DE2FEF6}" destId="{0775DFB5-3586-400E-B0C5-B2AF04F06891}" srcOrd="1" destOrd="0" presId="urn:microsoft.com/office/officeart/2005/8/layout/bList2"/>
    <dgm:cxn modelId="{DD06CC08-A7EF-4AD1-AA93-AB47186412A1}" srcId="{3A4DA61E-103C-44D9-8A4F-E5066E112645}" destId="{078FF55D-0772-492A-A3A4-39790AC39C2C}" srcOrd="1" destOrd="0" parTransId="{767D513B-4443-42B1-8AF4-48CDC6A78056}" sibTransId="{8119C9A2-6968-4A56-9508-A0C626005825}"/>
    <dgm:cxn modelId="{5B167304-8A2D-4AD2-8C11-8E9AE673E94E}" type="presOf" srcId="{B9B6B4A2-99B1-4B3F-916F-41B9684EC663}" destId="{80EA3347-4720-473A-A829-A54172CAC5FA}" srcOrd="0" destOrd="0" presId="urn:microsoft.com/office/officeart/2005/8/layout/bList2"/>
    <dgm:cxn modelId="{929951AD-2D15-40D5-B207-2147C573DE32}" srcId="{E2AED306-FA26-4833-835A-B80BF2D7A3C9}" destId="{E58365F4-6D55-424D-A1EC-0B0246F57565}" srcOrd="0" destOrd="0" parTransId="{6AD512F7-2E44-4809-9344-749125CB2A09}" sibTransId="{D08341D1-2B46-44D2-9A77-FBFA50B2E417}"/>
    <dgm:cxn modelId="{AA32EDBE-C0D6-4921-9696-2B06968AEBE5}" srcId="{3A4DA61E-103C-44D9-8A4F-E5066E112645}" destId="{C129A82B-24DF-4461-B2B6-C4A74DE2FEF6}" srcOrd="0" destOrd="0" parTransId="{DED75B9C-417A-4893-81B2-0883C6B398A4}" sibTransId="{305F131C-D732-4534-B63B-C9FC20F8AB9C}"/>
    <dgm:cxn modelId="{290D0725-810B-4F5E-9815-9A7C39A17F3C}" type="presOf" srcId="{8119C9A2-6968-4A56-9508-A0C626005825}" destId="{BEA7367F-746B-4195-A905-357F4F898850}" srcOrd="0" destOrd="0" presId="urn:microsoft.com/office/officeart/2005/8/layout/bList2"/>
    <dgm:cxn modelId="{9FDAD0DC-070F-4071-BAD2-58DCD16906D5}" type="presOf" srcId="{078FF55D-0772-492A-A3A4-39790AC39C2C}" destId="{3B098BD5-950C-4C7D-8F8D-CA415C302E97}" srcOrd="0" destOrd="0" presId="urn:microsoft.com/office/officeart/2005/8/layout/bList2"/>
    <dgm:cxn modelId="{DE1FE2B8-3D5D-471B-8797-B4D4FAE65418}" type="presOf" srcId="{E2AED306-FA26-4833-835A-B80BF2D7A3C9}" destId="{CBD7CA50-B122-4C26-8465-9D8E0AAE95E6}" srcOrd="1" destOrd="0" presId="urn:microsoft.com/office/officeart/2005/8/layout/bList2"/>
    <dgm:cxn modelId="{A35061A1-ECAE-4D8F-B856-AE021D83650C}" type="presOf" srcId="{CCF05619-F9EE-4761-B6CC-06074878BAF5}" destId="{D15BC949-F167-4519-9143-76255A524B7D}" srcOrd="0" destOrd="0" presId="urn:microsoft.com/office/officeart/2005/8/layout/bList2"/>
    <dgm:cxn modelId="{2F976395-2D13-4FA5-A73B-0EF41BDE6F49}" type="presOf" srcId="{E2AED306-FA26-4833-835A-B80BF2D7A3C9}" destId="{676810D7-FB36-4DA7-BE37-81F07E909EAF}" srcOrd="0" destOrd="0" presId="urn:microsoft.com/office/officeart/2005/8/layout/bList2"/>
    <dgm:cxn modelId="{0C7DA249-F0EE-48A3-8E78-CE964EA215ED}" type="presOf" srcId="{305F131C-D732-4534-B63B-C9FC20F8AB9C}" destId="{6CB6989F-746A-4E43-991C-58A0A4A87CA9}" srcOrd="0" destOrd="0" presId="urn:microsoft.com/office/officeart/2005/8/layout/bList2"/>
    <dgm:cxn modelId="{132ABE8F-B687-43BC-9C2C-6933F51A428F}" type="presOf" srcId="{C129A82B-24DF-4461-B2B6-C4A74DE2FEF6}" destId="{BE0EF57C-41EC-4CFA-B224-B61A3C02CE1C}" srcOrd="0" destOrd="0" presId="urn:microsoft.com/office/officeart/2005/8/layout/bList2"/>
    <dgm:cxn modelId="{16D1856A-8520-4F3B-9EED-9B0F5A3B2794}" type="presOf" srcId="{E58365F4-6D55-424D-A1EC-0B0246F57565}" destId="{2C154F96-6FD4-4112-9D59-9B828CA5DB88}" srcOrd="0" destOrd="0" presId="urn:microsoft.com/office/officeart/2005/8/layout/bList2"/>
    <dgm:cxn modelId="{3F75FBFA-29A4-4FDB-912B-6D39B43F28B4}" type="presOf" srcId="{1F079650-5695-40C8-9D5A-3F6F620BEE76}" destId="{80EA3347-4720-473A-A829-A54172CAC5FA}" srcOrd="0" destOrd="1" presId="urn:microsoft.com/office/officeart/2005/8/layout/bList2"/>
    <dgm:cxn modelId="{A684299D-4D68-4671-B6D0-AE1A7B7229AD}" type="presOf" srcId="{078FF55D-0772-492A-A3A4-39790AC39C2C}" destId="{12F50AF1-2BB7-4182-8BD4-BAC8A7163F44}" srcOrd="1" destOrd="0" presId="urn:microsoft.com/office/officeart/2005/8/layout/bList2"/>
    <dgm:cxn modelId="{F6692773-40B6-4389-B7E4-5B6BE5F1EEF7}" srcId="{078FF55D-0772-492A-A3A4-39790AC39C2C}" destId="{B9B6B4A2-99B1-4B3F-916F-41B9684EC663}" srcOrd="0" destOrd="0" parTransId="{86AAE264-A166-4EB4-8AD0-09C9F4548C2F}" sibTransId="{A6C13DE3-B408-41F4-8EC1-9D6ACAD0D2BB}"/>
    <dgm:cxn modelId="{E19C2589-B98E-409A-9AF3-0A2EB536A5A8}" type="presOf" srcId="{3A4DA61E-103C-44D9-8A4F-E5066E112645}" destId="{E431F314-D5CE-4CE3-9272-43E54F491F20}" srcOrd="0" destOrd="0" presId="urn:microsoft.com/office/officeart/2005/8/layout/bList2"/>
    <dgm:cxn modelId="{D2A31880-844D-484D-9D1F-CA6FEB290EB4}" srcId="{C129A82B-24DF-4461-B2B6-C4A74DE2FEF6}" destId="{CCF05619-F9EE-4761-B6CC-06074878BAF5}" srcOrd="0" destOrd="0" parTransId="{4CDEC076-298C-4CC4-BFBF-4C1FCDD277C6}" sibTransId="{6952F46A-C7A0-4048-AB59-7F5335862D07}"/>
    <dgm:cxn modelId="{FF928745-DF08-4F31-BF0F-B3DC013D3B43}" type="presParOf" srcId="{E431F314-D5CE-4CE3-9272-43E54F491F20}" destId="{769D7B83-3155-470D-8D4B-E9FE25832314}" srcOrd="0" destOrd="0" presId="urn:microsoft.com/office/officeart/2005/8/layout/bList2"/>
    <dgm:cxn modelId="{A7B344F8-7282-4B50-B528-806DAE5AF27F}" type="presParOf" srcId="{769D7B83-3155-470D-8D4B-E9FE25832314}" destId="{D15BC949-F167-4519-9143-76255A524B7D}" srcOrd="0" destOrd="0" presId="urn:microsoft.com/office/officeart/2005/8/layout/bList2"/>
    <dgm:cxn modelId="{88E454B0-05A1-4E1E-BB75-5AD31209B582}" type="presParOf" srcId="{769D7B83-3155-470D-8D4B-E9FE25832314}" destId="{BE0EF57C-41EC-4CFA-B224-B61A3C02CE1C}" srcOrd="1" destOrd="0" presId="urn:microsoft.com/office/officeart/2005/8/layout/bList2"/>
    <dgm:cxn modelId="{37E29FE4-1FCA-47B7-9AF2-65E99CCAD61F}" type="presParOf" srcId="{769D7B83-3155-470D-8D4B-E9FE25832314}" destId="{0775DFB5-3586-400E-B0C5-B2AF04F06891}" srcOrd="2" destOrd="0" presId="urn:microsoft.com/office/officeart/2005/8/layout/bList2"/>
    <dgm:cxn modelId="{A2125F74-00ED-4971-AE57-15FC298431BF}" type="presParOf" srcId="{769D7B83-3155-470D-8D4B-E9FE25832314}" destId="{CD22202B-D8FD-4779-A94F-871D720D0E22}" srcOrd="3" destOrd="0" presId="urn:microsoft.com/office/officeart/2005/8/layout/bList2"/>
    <dgm:cxn modelId="{9A22BE76-5443-4EA2-AA8C-2E107522F6C4}" type="presParOf" srcId="{E431F314-D5CE-4CE3-9272-43E54F491F20}" destId="{6CB6989F-746A-4E43-991C-58A0A4A87CA9}" srcOrd="1" destOrd="0" presId="urn:microsoft.com/office/officeart/2005/8/layout/bList2"/>
    <dgm:cxn modelId="{FD153FA5-3305-4383-B99D-2B17E290BECB}" type="presParOf" srcId="{E431F314-D5CE-4CE3-9272-43E54F491F20}" destId="{AD8878D9-29F8-40A8-B73C-9FBBF94313BB}" srcOrd="2" destOrd="0" presId="urn:microsoft.com/office/officeart/2005/8/layout/bList2"/>
    <dgm:cxn modelId="{5BB58A2E-C479-4B2D-B461-8C11E2F5972C}" type="presParOf" srcId="{AD8878D9-29F8-40A8-B73C-9FBBF94313BB}" destId="{80EA3347-4720-473A-A829-A54172CAC5FA}" srcOrd="0" destOrd="0" presId="urn:microsoft.com/office/officeart/2005/8/layout/bList2"/>
    <dgm:cxn modelId="{7D2E0E7A-CB39-4F88-80A9-50AD216631E8}" type="presParOf" srcId="{AD8878D9-29F8-40A8-B73C-9FBBF94313BB}" destId="{3B098BD5-950C-4C7D-8F8D-CA415C302E97}" srcOrd="1" destOrd="0" presId="urn:microsoft.com/office/officeart/2005/8/layout/bList2"/>
    <dgm:cxn modelId="{CA539027-7D8E-4666-8EFC-EC96199EC9F4}" type="presParOf" srcId="{AD8878D9-29F8-40A8-B73C-9FBBF94313BB}" destId="{12F50AF1-2BB7-4182-8BD4-BAC8A7163F44}" srcOrd="2" destOrd="0" presId="urn:microsoft.com/office/officeart/2005/8/layout/bList2"/>
    <dgm:cxn modelId="{C5AA4FA3-E108-4483-86E2-E24640A449CC}" type="presParOf" srcId="{AD8878D9-29F8-40A8-B73C-9FBBF94313BB}" destId="{1D2B26B9-66AB-4920-80A8-CAAC60387593}" srcOrd="3" destOrd="0" presId="urn:microsoft.com/office/officeart/2005/8/layout/bList2"/>
    <dgm:cxn modelId="{01F61852-BF16-4D50-8C68-DE403D6C8A57}" type="presParOf" srcId="{E431F314-D5CE-4CE3-9272-43E54F491F20}" destId="{BEA7367F-746B-4195-A905-357F4F898850}" srcOrd="3" destOrd="0" presId="urn:microsoft.com/office/officeart/2005/8/layout/bList2"/>
    <dgm:cxn modelId="{A01C97D2-3E35-46CD-BC3F-F8B2DBEC381B}" type="presParOf" srcId="{E431F314-D5CE-4CE3-9272-43E54F491F20}" destId="{DE55131C-6C7F-405A-A87A-C7EFCD569CCA}" srcOrd="4" destOrd="0" presId="urn:microsoft.com/office/officeart/2005/8/layout/bList2"/>
    <dgm:cxn modelId="{3933A43D-2D90-4600-8504-8E62E7B3E580}" type="presParOf" srcId="{DE55131C-6C7F-405A-A87A-C7EFCD569CCA}" destId="{2C154F96-6FD4-4112-9D59-9B828CA5DB88}" srcOrd="0" destOrd="0" presId="urn:microsoft.com/office/officeart/2005/8/layout/bList2"/>
    <dgm:cxn modelId="{6A337CF7-C089-46FD-AB74-431914BAB48A}" type="presParOf" srcId="{DE55131C-6C7F-405A-A87A-C7EFCD569CCA}" destId="{676810D7-FB36-4DA7-BE37-81F07E909EAF}" srcOrd="1" destOrd="0" presId="urn:microsoft.com/office/officeart/2005/8/layout/bList2"/>
    <dgm:cxn modelId="{5A92A78E-00AC-490C-94BA-9C3334190B39}" type="presParOf" srcId="{DE55131C-6C7F-405A-A87A-C7EFCD569CCA}" destId="{CBD7CA50-B122-4C26-8465-9D8E0AAE95E6}" srcOrd="2" destOrd="0" presId="urn:microsoft.com/office/officeart/2005/8/layout/bList2"/>
    <dgm:cxn modelId="{D594250C-1EF2-4AA1-A0A2-174079E9717F}" type="presParOf" srcId="{DE55131C-6C7F-405A-A87A-C7EFCD569CCA}" destId="{3AA4E084-D9FF-4EA4-A75B-CC4DE0F9102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8E61A-CF4D-49A3-A1EC-8AF83AC776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FD20E8-3ABF-46FA-B2FB-25C9857B0C77}">
      <dgm:prSet phldrT="[نص]"/>
      <dgm:spPr/>
      <dgm:t>
        <a:bodyPr/>
        <a:lstStyle/>
        <a:p>
          <a:pPr rtl="1"/>
          <a:r>
            <a:rPr lang="ar-IQ" dirty="0" smtClean="0"/>
            <a:t>غير ناطق</a:t>
          </a:r>
          <a:endParaRPr lang="ar-IQ" dirty="0"/>
        </a:p>
      </dgm:t>
    </dgm:pt>
    <dgm:pt modelId="{0BC911C3-5027-4E48-95A5-CE0A72C460FE}" type="parTrans" cxnId="{B5306CC4-1BBF-42E0-9036-529CC6EB8B12}">
      <dgm:prSet/>
      <dgm:spPr/>
    </dgm:pt>
    <dgm:pt modelId="{D076D7B1-14FA-45BA-B818-2EE8F21F9B78}" type="sibTrans" cxnId="{B5306CC4-1BBF-42E0-9036-529CC6EB8B12}">
      <dgm:prSet/>
      <dgm:spPr/>
    </dgm:pt>
    <dgm:pt modelId="{43D0BF93-5961-46E2-97AE-8806F7683208}">
      <dgm:prSet phldrT="[نص]"/>
      <dgm:spPr/>
      <dgm:t>
        <a:bodyPr/>
        <a:lstStyle/>
        <a:p>
          <a:pPr rtl="1"/>
          <a:r>
            <a:rPr lang="ar-IQ" dirty="0" smtClean="0"/>
            <a:t>غير كاتب</a:t>
          </a:r>
          <a:endParaRPr lang="ar-IQ" dirty="0"/>
        </a:p>
      </dgm:t>
    </dgm:pt>
    <dgm:pt modelId="{4AEA4610-FC5F-4864-A797-5755A87FE1C3}" type="parTrans" cxnId="{FAFC8DF2-CFD8-4E61-A7A1-5E7C11F8399C}">
      <dgm:prSet/>
      <dgm:spPr/>
    </dgm:pt>
    <dgm:pt modelId="{7364615A-68FC-4B95-A512-730AFF255B9F}" type="sibTrans" cxnId="{FAFC8DF2-CFD8-4E61-A7A1-5E7C11F8399C}">
      <dgm:prSet/>
      <dgm:spPr/>
    </dgm:pt>
    <dgm:pt modelId="{305C147A-3943-4ADE-8D74-8C5D01607AD2}">
      <dgm:prSet phldrT="[نص]"/>
      <dgm:spPr/>
      <dgm:t>
        <a:bodyPr/>
        <a:lstStyle/>
        <a:p>
          <a:pPr rtl="1"/>
          <a:r>
            <a:rPr lang="ar-IQ" dirty="0" smtClean="0"/>
            <a:t>وصية </a:t>
          </a:r>
          <a:r>
            <a:rPr lang="ar-IQ" dirty="0" err="1" smtClean="0"/>
            <a:t>بالاشارة</a:t>
          </a:r>
          <a:endParaRPr lang="ar-IQ" dirty="0"/>
        </a:p>
      </dgm:t>
    </dgm:pt>
    <dgm:pt modelId="{809EC0D1-7250-458D-A4CF-D7BA4982192A}" type="parTrans" cxnId="{02C5F886-BFDE-4E61-B3AB-2BB5B0BCEFCD}">
      <dgm:prSet/>
      <dgm:spPr/>
    </dgm:pt>
    <dgm:pt modelId="{D5D6AFFF-8331-46DE-B9C8-A26B9BD8BB4A}" type="sibTrans" cxnId="{02C5F886-BFDE-4E61-B3AB-2BB5B0BCEFCD}">
      <dgm:prSet/>
      <dgm:spPr/>
    </dgm:pt>
    <dgm:pt modelId="{0BE550EB-98BC-4CD1-B306-7A4B4DDBCA86}" type="pres">
      <dgm:prSet presAssocID="{06D8E61A-CF4D-49A3-A1EC-8AF83AC776A8}" presName="CompostProcess" presStyleCnt="0">
        <dgm:presLayoutVars>
          <dgm:dir/>
          <dgm:resizeHandles val="exact"/>
        </dgm:presLayoutVars>
      </dgm:prSet>
      <dgm:spPr/>
    </dgm:pt>
    <dgm:pt modelId="{77A1CDE5-8261-4EEB-9DFD-9F8086561936}" type="pres">
      <dgm:prSet presAssocID="{06D8E61A-CF4D-49A3-A1EC-8AF83AC776A8}" presName="arrow" presStyleLbl="bgShp" presStyleIdx="0" presStyleCnt="1"/>
      <dgm:spPr/>
    </dgm:pt>
    <dgm:pt modelId="{8C049173-7BEA-431F-80CF-4AD6D0B136E3}" type="pres">
      <dgm:prSet presAssocID="{06D8E61A-CF4D-49A3-A1EC-8AF83AC776A8}" presName="linearProcess" presStyleCnt="0"/>
      <dgm:spPr/>
    </dgm:pt>
    <dgm:pt modelId="{132C630F-BB29-4429-BEEC-160030108EE7}" type="pres">
      <dgm:prSet presAssocID="{7FFD20E8-3ABF-46FA-B2FB-25C9857B0C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469ECB1-4B1F-48D1-9FD4-A579C1A9DEB1}" type="pres">
      <dgm:prSet presAssocID="{D076D7B1-14FA-45BA-B818-2EE8F21F9B78}" presName="sibTrans" presStyleCnt="0"/>
      <dgm:spPr/>
    </dgm:pt>
    <dgm:pt modelId="{EB445DBC-4931-496A-9B75-C394D801CCD5}" type="pres">
      <dgm:prSet presAssocID="{43D0BF93-5961-46E2-97AE-8806F768320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3A0F9BE-918B-4223-8861-D80A1B243CD2}" type="pres">
      <dgm:prSet presAssocID="{7364615A-68FC-4B95-A512-730AFF255B9F}" presName="sibTrans" presStyleCnt="0"/>
      <dgm:spPr/>
    </dgm:pt>
    <dgm:pt modelId="{CDD1745C-254C-412C-BBE6-AA56E2BD7297}" type="pres">
      <dgm:prSet presAssocID="{305C147A-3943-4ADE-8D74-8C5D01607A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FAFC8DF2-CFD8-4E61-A7A1-5E7C11F8399C}" srcId="{06D8E61A-CF4D-49A3-A1EC-8AF83AC776A8}" destId="{43D0BF93-5961-46E2-97AE-8806F7683208}" srcOrd="1" destOrd="0" parTransId="{4AEA4610-FC5F-4864-A797-5755A87FE1C3}" sibTransId="{7364615A-68FC-4B95-A512-730AFF255B9F}"/>
    <dgm:cxn modelId="{1DFE1291-0E72-4E77-A315-57A28CD3646A}" type="presOf" srcId="{43D0BF93-5961-46E2-97AE-8806F7683208}" destId="{EB445DBC-4931-496A-9B75-C394D801CCD5}" srcOrd="0" destOrd="0" presId="urn:microsoft.com/office/officeart/2005/8/layout/hProcess9"/>
    <dgm:cxn modelId="{93B823EB-17C3-485D-80F2-5CFF0F5F5D50}" type="presOf" srcId="{305C147A-3943-4ADE-8D74-8C5D01607AD2}" destId="{CDD1745C-254C-412C-BBE6-AA56E2BD7297}" srcOrd="0" destOrd="0" presId="urn:microsoft.com/office/officeart/2005/8/layout/hProcess9"/>
    <dgm:cxn modelId="{02C5F886-BFDE-4E61-B3AB-2BB5B0BCEFCD}" srcId="{06D8E61A-CF4D-49A3-A1EC-8AF83AC776A8}" destId="{305C147A-3943-4ADE-8D74-8C5D01607AD2}" srcOrd="2" destOrd="0" parTransId="{809EC0D1-7250-458D-A4CF-D7BA4982192A}" sibTransId="{D5D6AFFF-8331-46DE-B9C8-A26B9BD8BB4A}"/>
    <dgm:cxn modelId="{BE0B6D5F-8C35-474F-8C05-7B687DF874B2}" type="presOf" srcId="{7FFD20E8-3ABF-46FA-B2FB-25C9857B0C77}" destId="{132C630F-BB29-4429-BEEC-160030108EE7}" srcOrd="0" destOrd="0" presId="urn:microsoft.com/office/officeart/2005/8/layout/hProcess9"/>
    <dgm:cxn modelId="{B5306CC4-1BBF-42E0-9036-529CC6EB8B12}" srcId="{06D8E61A-CF4D-49A3-A1EC-8AF83AC776A8}" destId="{7FFD20E8-3ABF-46FA-B2FB-25C9857B0C77}" srcOrd="0" destOrd="0" parTransId="{0BC911C3-5027-4E48-95A5-CE0A72C460FE}" sibTransId="{D076D7B1-14FA-45BA-B818-2EE8F21F9B78}"/>
    <dgm:cxn modelId="{695C3B72-1889-4E70-86AF-FDA217E26F4D}" type="presOf" srcId="{06D8E61A-CF4D-49A3-A1EC-8AF83AC776A8}" destId="{0BE550EB-98BC-4CD1-B306-7A4B4DDBCA86}" srcOrd="0" destOrd="0" presId="urn:microsoft.com/office/officeart/2005/8/layout/hProcess9"/>
    <dgm:cxn modelId="{2D79F80E-9C53-4AB3-A08B-206A4D2F3E7A}" type="presParOf" srcId="{0BE550EB-98BC-4CD1-B306-7A4B4DDBCA86}" destId="{77A1CDE5-8261-4EEB-9DFD-9F8086561936}" srcOrd="0" destOrd="0" presId="urn:microsoft.com/office/officeart/2005/8/layout/hProcess9"/>
    <dgm:cxn modelId="{65311920-5A45-492D-9443-449B0309290C}" type="presParOf" srcId="{0BE550EB-98BC-4CD1-B306-7A4B4DDBCA86}" destId="{8C049173-7BEA-431F-80CF-4AD6D0B136E3}" srcOrd="1" destOrd="0" presId="urn:microsoft.com/office/officeart/2005/8/layout/hProcess9"/>
    <dgm:cxn modelId="{C7802945-052B-4D4F-AEA9-97EE337C2D8D}" type="presParOf" srcId="{8C049173-7BEA-431F-80CF-4AD6D0B136E3}" destId="{132C630F-BB29-4429-BEEC-160030108EE7}" srcOrd="0" destOrd="0" presId="urn:microsoft.com/office/officeart/2005/8/layout/hProcess9"/>
    <dgm:cxn modelId="{32C4FC48-BF4A-4498-9E7E-A472659279B0}" type="presParOf" srcId="{8C049173-7BEA-431F-80CF-4AD6D0B136E3}" destId="{1469ECB1-4B1F-48D1-9FD4-A579C1A9DEB1}" srcOrd="1" destOrd="0" presId="urn:microsoft.com/office/officeart/2005/8/layout/hProcess9"/>
    <dgm:cxn modelId="{1BF49E23-9534-4D45-AADD-742291183DE0}" type="presParOf" srcId="{8C049173-7BEA-431F-80CF-4AD6D0B136E3}" destId="{EB445DBC-4931-496A-9B75-C394D801CCD5}" srcOrd="2" destOrd="0" presId="urn:microsoft.com/office/officeart/2005/8/layout/hProcess9"/>
    <dgm:cxn modelId="{B7990AC6-3907-4546-8211-B4E6A6E50725}" type="presParOf" srcId="{8C049173-7BEA-431F-80CF-4AD6D0B136E3}" destId="{83A0F9BE-918B-4223-8861-D80A1B243CD2}" srcOrd="3" destOrd="0" presId="urn:microsoft.com/office/officeart/2005/8/layout/hProcess9"/>
    <dgm:cxn modelId="{D0AD03C5-44BC-40A8-8B3F-C284316FDBFB}" type="presParOf" srcId="{8C049173-7BEA-431F-80CF-4AD6D0B136E3}" destId="{CDD1745C-254C-412C-BBE6-AA56E2BD72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A4645B-C6B4-411C-A7BE-12C9FBB690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059E1EE3-1EA6-4407-8461-610D3A8B5004}">
      <dgm:prSet phldrT="[نص]"/>
      <dgm:spPr/>
      <dgm:t>
        <a:bodyPr/>
        <a:lstStyle/>
        <a:p>
          <a:pPr rtl="1"/>
          <a:r>
            <a:rPr lang="ar-IQ" dirty="0" smtClean="0"/>
            <a:t>شرط صحيح</a:t>
          </a:r>
          <a:endParaRPr lang="ar-IQ" dirty="0"/>
        </a:p>
      </dgm:t>
    </dgm:pt>
    <dgm:pt modelId="{326B3E03-8D7F-41E4-A5CD-5AF582F30AD8}" type="parTrans" cxnId="{58DF9273-350D-46B1-BC71-F6FC1FC4BD34}">
      <dgm:prSet/>
      <dgm:spPr/>
      <dgm:t>
        <a:bodyPr/>
        <a:lstStyle/>
        <a:p>
          <a:pPr rtl="1"/>
          <a:endParaRPr lang="ar-IQ"/>
        </a:p>
      </dgm:t>
    </dgm:pt>
    <dgm:pt modelId="{0B6794D3-D66F-43BF-96F1-7F1BE6F34F07}" type="sibTrans" cxnId="{58DF9273-350D-46B1-BC71-F6FC1FC4BD34}">
      <dgm:prSet/>
      <dgm:spPr/>
      <dgm:t>
        <a:bodyPr/>
        <a:lstStyle/>
        <a:p>
          <a:pPr rtl="1"/>
          <a:endParaRPr lang="ar-IQ"/>
        </a:p>
      </dgm:t>
    </dgm:pt>
    <dgm:pt modelId="{46B97590-8249-4C92-8F34-A21781FD9529}">
      <dgm:prSet phldrT="[نص]"/>
      <dgm:spPr/>
      <dgm:t>
        <a:bodyPr/>
        <a:lstStyle/>
        <a:p>
          <a:pPr rtl="1"/>
          <a:r>
            <a:rPr lang="ar-IQ" dirty="0" smtClean="0"/>
            <a:t>يوافق اصل الوصية </a:t>
          </a:r>
          <a:endParaRPr lang="ar-IQ" dirty="0"/>
        </a:p>
      </dgm:t>
    </dgm:pt>
    <dgm:pt modelId="{FB3A6A17-DEAA-44BD-AEFB-B07B1B78F125}" type="parTrans" cxnId="{E226C9FA-45D5-40E6-BFEC-AD8AE0F9E00A}">
      <dgm:prSet/>
      <dgm:spPr/>
      <dgm:t>
        <a:bodyPr/>
        <a:lstStyle/>
        <a:p>
          <a:pPr rtl="1"/>
          <a:endParaRPr lang="ar-IQ"/>
        </a:p>
      </dgm:t>
    </dgm:pt>
    <dgm:pt modelId="{566B0ACE-3B03-4D50-B961-429190485D07}" type="sibTrans" cxnId="{E226C9FA-45D5-40E6-BFEC-AD8AE0F9E00A}">
      <dgm:prSet/>
      <dgm:spPr/>
      <dgm:t>
        <a:bodyPr/>
        <a:lstStyle/>
        <a:p>
          <a:pPr rtl="1"/>
          <a:endParaRPr lang="ar-IQ"/>
        </a:p>
      </dgm:t>
    </dgm:pt>
    <dgm:pt modelId="{5F40EF7B-4F5E-4CCA-B6F8-F9CDC30CAEF6}">
      <dgm:prSet phldrT="[نص]"/>
      <dgm:spPr/>
      <dgm:t>
        <a:bodyPr/>
        <a:lstStyle/>
        <a:p>
          <a:pPr rtl="1"/>
          <a:r>
            <a:rPr lang="ar-IQ" dirty="0" smtClean="0"/>
            <a:t>لا ينافي حكمها</a:t>
          </a:r>
          <a:endParaRPr lang="ar-IQ" dirty="0"/>
        </a:p>
      </dgm:t>
    </dgm:pt>
    <dgm:pt modelId="{513ED5D6-911B-4615-BAD1-2784B12F930D}" type="parTrans" cxnId="{877990B7-CFCB-4EDE-B440-6354BF8E8BD7}">
      <dgm:prSet/>
      <dgm:spPr/>
      <dgm:t>
        <a:bodyPr/>
        <a:lstStyle/>
        <a:p>
          <a:pPr rtl="1"/>
          <a:endParaRPr lang="ar-IQ"/>
        </a:p>
      </dgm:t>
    </dgm:pt>
    <dgm:pt modelId="{067FDF3E-7F33-46FD-B4B0-9E45ED15A207}" type="sibTrans" cxnId="{877990B7-CFCB-4EDE-B440-6354BF8E8BD7}">
      <dgm:prSet/>
      <dgm:spPr/>
      <dgm:t>
        <a:bodyPr/>
        <a:lstStyle/>
        <a:p>
          <a:pPr rtl="1"/>
          <a:endParaRPr lang="ar-IQ"/>
        </a:p>
      </dgm:t>
    </dgm:pt>
    <dgm:pt modelId="{CF793A9D-63CC-4BFA-B84B-7544EC93F8F4}">
      <dgm:prSet phldrT="[نص]"/>
      <dgm:spPr/>
      <dgm:t>
        <a:bodyPr/>
        <a:lstStyle/>
        <a:p>
          <a:pPr rtl="1"/>
          <a:r>
            <a:rPr lang="ar-IQ" dirty="0" smtClean="0"/>
            <a:t>شرط فاسد</a:t>
          </a:r>
          <a:endParaRPr lang="ar-IQ" dirty="0"/>
        </a:p>
      </dgm:t>
    </dgm:pt>
    <dgm:pt modelId="{A5B831A5-BBD1-46A6-95BD-34FE84AAC67B}" type="parTrans" cxnId="{620C188A-3E29-488D-BB52-50421F438331}">
      <dgm:prSet/>
      <dgm:spPr/>
      <dgm:t>
        <a:bodyPr/>
        <a:lstStyle/>
        <a:p>
          <a:pPr rtl="1"/>
          <a:endParaRPr lang="ar-IQ"/>
        </a:p>
      </dgm:t>
    </dgm:pt>
    <dgm:pt modelId="{5682E2BC-3A71-4006-A0D4-109E2CE4517F}" type="sibTrans" cxnId="{620C188A-3E29-488D-BB52-50421F438331}">
      <dgm:prSet/>
      <dgm:spPr/>
      <dgm:t>
        <a:bodyPr/>
        <a:lstStyle/>
        <a:p>
          <a:pPr rtl="1"/>
          <a:endParaRPr lang="ar-IQ"/>
        </a:p>
      </dgm:t>
    </dgm:pt>
    <dgm:pt modelId="{4DCB7EA0-D5CB-43D7-B6CA-E14277FE4976}">
      <dgm:prSet phldrT="[نص]"/>
      <dgm:spPr/>
      <dgm:t>
        <a:bodyPr/>
        <a:lstStyle/>
        <a:p>
          <a:pPr rtl="1"/>
          <a:r>
            <a:rPr lang="ar-IQ" dirty="0" smtClean="0"/>
            <a:t>يخالف الشريعة الاسلامية</a:t>
          </a:r>
          <a:endParaRPr lang="ar-IQ" dirty="0"/>
        </a:p>
      </dgm:t>
    </dgm:pt>
    <dgm:pt modelId="{D235BB4A-60EC-41A1-8682-D8DC8D8EFE21}" type="parTrans" cxnId="{0509AC51-071C-4D5C-AB06-A43EA3BA788F}">
      <dgm:prSet/>
      <dgm:spPr/>
      <dgm:t>
        <a:bodyPr/>
        <a:lstStyle/>
        <a:p>
          <a:pPr rtl="1"/>
          <a:endParaRPr lang="ar-IQ"/>
        </a:p>
      </dgm:t>
    </dgm:pt>
    <dgm:pt modelId="{49083EA0-7E93-4C6F-9A8D-ACEF0B04C3E8}" type="sibTrans" cxnId="{0509AC51-071C-4D5C-AB06-A43EA3BA788F}">
      <dgm:prSet/>
      <dgm:spPr/>
      <dgm:t>
        <a:bodyPr/>
        <a:lstStyle/>
        <a:p>
          <a:pPr rtl="1"/>
          <a:endParaRPr lang="ar-IQ"/>
        </a:p>
      </dgm:t>
    </dgm:pt>
    <dgm:pt modelId="{9B843E0E-655C-471A-8B4D-AFD961FE3D02}">
      <dgm:prSet phldrT="[نص]"/>
      <dgm:spPr/>
      <dgm:t>
        <a:bodyPr/>
        <a:lstStyle/>
        <a:p>
          <a:pPr rtl="1"/>
          <a:r>
            <a:rPr lang="ar-IQ" dirty="0" smtClean="0"/>
            <a:t>يخالف القانون</a:t>
          </a:r>
          <a:endParaRPr lang="ar-IQ" dirty="0"/>
        </a:p>
      </dgm:t>
    </dgm:pt>
    <dgm:pt modelId="{565808AA-0809-414D-88BA-CB2E700D1FE5}" type="parTrans" cxnId="{AB28BF25-2F93-4F1F-BB6A-4B1EBBD72375}">
      <dgm:prSet/>
      <dgm:spPr/>
      <dgm:t>
        <a:bodyPr/>
        <a:lstStyle/>
        <a:p>
          <a:pPr rtl="1"/>
          <a:endParaRPr lang="ar-IQ"/>
        </a:p>
      </dgm:t>
    </dgm:pt>
    <dgm:pt modelId="{E301C2A2-0260-4830-A5BF-2367A7BB970A}" type="sibTrans" cxnId="{AB28BF25-2F93-4F1F-BB6A-4B1EBBD72375}">
      <dgm:prSet/>
      <dgm:spPr/>
      <dgm:t>
        <a:bodyPr/>
        <a:lstStyle/>
        <a:p>
          <a:pPr rtl="1"/>
          <a:endParaRPr lang="ar-IQ"/>
        </a:p>
      </dgm:t>
    </dgm:pt>
    <dgm:pt modelId="{E1792BAB-17DE-4B1C-B266-AEC2CFF8CD0B}">
      <dgm:prSet phldrT="[نص]"/>
      <dgm:spPr/>
      <dgm:t>
        <a:bodyPr/>
        <a:lstStyle/>
        <a:p>
          <a:pPr rtl="1"/>
          <a:r>
            <a:rPr lang="ar-IQ" dirty="0" smtClean="0"/>
            <a:t>شرط باطل</a:t>
          </a:r>
          <a:endParaRPr lang="ar-IQ" dirty="0"/>
        </a:p>
      </dgm:t>
    </dgm:pt>
    <dgm:pt modelId="{1845D101-962F-48F4-B4D3-ED744C1E983A}" type="parTrans" cxnId="{0ACA70F4-4592-4AF2-8E36-CF0BA49169A4}">
      <dgm:prSet/>
      <dgm:spPr/>
      <dgm:t>
        <a:bodyPr/>
        <a:lstStyle/>
        <a:p>
          <a:pPr rtl="1"/>
          <a:endParaRPr lang="ar-IQ"/>
        </a:p>
      </dgm:t>
    </dgm:pt>
    <dgm:pt modelId="{5EA591B0-7DEE-43E5-A010-47BA66F881E7}" type="sibTrans" cxnId="{0ACA70F4-4592-4AF2-8E36-CF0BA49169A4}">
      <dgm:prSet/>
      <dgm:spPr/>
      <dgm:t>
        <a:bodyPr/>
        <a:lstStyle/>
        <a:p>
          <a:pPr rtl="1"/>
          <a:endParaRPr lang="ar-IQ"/>
        </a:p>
      </dgm:t>
    </dgm:pt>
    <dgm:pt modelId="{AC83791F-864F-4062-9C01-CD84C93A55F1}">
      <dgm:prSet phldrT="[نص]"/>
      <dgm:spPr/>
      <dgm:t>
        <a:bodyPr/>
        <a:lstStyle/>
        <a:p>
          <a:pPr rtl="1"/>
          <a:r>
            <a:rPr lang="ar-IQ" dirty="0" smtClean="0"/>
            <a:t>يخالف اصل الوصية </a:t>
          </a:r>
          <a:endParaRPr lang="ar-IQ" dirty="0"/>
        </a:p>
      </dgm:t>
    </dgm:pt>
    <dgm:pt modelId="{E753A724-F895-46AB-A074-78334EC85A42}" type="parTrans" cxnId="{B65F8A8A-0681-464D-87AC-CC39E7B3AEA8}">
      <dgm:prSet/>
      <dgm:spPr/>
      <dgm:t>
        <a:bodyPr/>
        <a:lstStyle/>
        <a:p>
          <a:pPr rtl="1"/>
          <a:endParaRPr lang="ar-IQ"/>
        </a:p>
      </dgm:t>
    </dgm:pt>
    <dgm:pt modelId="{17DCECC7-22CD-4F58-BA9D-02DBCA6895AC}" type="sibTrans" cxnId="{B65F8A8A-0681-464D-87AC-CC39E7B3AEA8}">
      <dgm:prSet/>
      <dgm:spPr/>
      <dgm:t>
        <a:bodyPr/>
        <a:lstStyle/>
        <a:p>
          <a:pPr rtl="1"/>
          <a:endParaRPr lang="ar-IQ"/>
        </a:p>
      </dgm:t>
    </dgm:pt>
    <dgm:pt modelId="{F6E2CC8B-063D-46AA-B030-74CFEF4ADFE4}">
      <dgm:prSet phldrT="[نص]"/>
      <dgm:spPr/>
      <dgm:t>
        <a:bodyPr/>
        <a:lstStyle/>
        <a:p>
          <a:pPr rtl="1"/>
          <a:r>
            <a:rPr lang="ar-IQ" dirty="0" smtClean="0"/>
            <a:t>ينافي حكم الوصية </a:t>
          </a:r>
          <a:endParaRPr lang="ar-IQ" dirty="0"/>
        </a:p>
      </dgm:t>
    </dgm:pt>
    <dgm:pt modelId="{153A5141-3929-4EB3-85A3-AD32D6FEBE63}" type="parTrans" cxnId="{7897DB04-51D2-4B3B-952C-3A85CA863671}">
      <dgm:prSet/>
      <dgm:spPr/>
      <dgm:t>
        <a:bodyPr/>
        <a:lstStyle/>
        <a:p>
          <a:pPr rtl="1"/>
          <a:endParaRPr lang="ar-IQ"/>
        </a:p>
      </dgm:t>
    </dgm:pt>
    <dgm:pt modelId="{DEF8FCE9-8AD7-48B2-A39F-838DF9BA1BB4}" type="sibTrans" cxnId="{7897DB04-51D2-4B3B-952C-3A85CA863671}">
      <dgm:prSet/>
      <dgm:spPr/>
      <dgm:t>
        <a:bodyPr/>
        <a:lstStyle/>
        <a:p>
          <a:pPr rtl="1"/>
          <a:endParaRPr lang="ar-IQ"/>
        </a:p>
      </dgm:t>
    </dgm:pt>
    <dgm:pt modelId="{D7486E83-BB31-4FE0-98A2-E2A4ABFD172F}" type="pres">
      <dgm:prSet presAssocID="{13A4645B-C6B4-411C-A7BE-12C9FBB69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7EEEA29B-EBE0-4CE8-810F-A6BA26955B90}" type="pres">
      <dgm:prSet presAssocID="{059E1EE3-1EA6-4407-8461-610D3A8B5004}" presName="linNode" presStyleCnt="0"/>
      <dgm:spPr/>
    </dgm:pt>
    <dgm:pt modelId="{9F93EC0C-0031-4474-9E69-B1BF668E423E}" type="pres">
      <dgm:prSet presAssocID="{059E1EE3-1EA6-4407-8461-610D3A8B500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FE56938-FA2F-4CD9-BC41-D75047E54542}" type="pres">
      <dgm:prSet presAssocID="{059E1EE3-1EA6-4407-8461-610D3A8B500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3303305-0B6C-4755-84F2-2051636286F9}" type="pres">
      <dgm:prSet presAssocID="{0B6794D3-D66F-43BF-96F1-7F1BE6F34F07}" presName="sp" presStyleCnt="0"/>
      <dgm:spPr/>
    </dgm:pt>
    <dgm:pt modelId="{1F17C37B-3D5A-4461-B7AD-C465CFE7BCF2}" type="pres">
      <dgm:prSet presAssocID="{CF793A9D-63CC-4BFA-B84B-7544EC93F8F4}" presName="linNode" presStyleCnt="0"/>
      <dgm:spPr/>
    </dgm:pt>
    <dgm:pt modelId="{3F71EC34-11CD-4E03-A957-20C35EC29F96}" type="pres">
      <dgm:prSet presAssocID="{CF793A9D-63CC-4BFA-B84B-7544EC93F8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2BAB7B0-A9FB-4BA1-82DE-DDDBE7AC4DA7}" type="pres">
      <dgm:prSet presAssocID="{CF793A9D-63CC-4BFA-B84B-7544EC93F8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BAC70E3-1897-4203-AF06-5A125B8086E7}" type="pres">
      <dgm:prSet presAssocID="{5682E2BC-3A71-4006-A0D4-109E2CE4517F}" presName="sp" presStyleCnt="0"/>
      <dgm:spPr/>
    </dgm:pt>
    <dgm:pt modelId="{377330A6-5D5C-44F3-A93A-47FBB74E5363}" type="pres">
      <dgm:prSet presAssocID="{E1792BAB-17DE-4B1C-B266-AEC2CFF8CD0B}" presName="linNode" presStyleCnt="0"/>
      <dgm:spPr/>
    </dgm:pt>
    <dgm:pt modelId="{A8A776DF-20C7-42D9-B478-2E9C50394727}" type="pres">
      <dgm:prSet presAssocID="{E1792BAB-17DE-4B1C-B266-AEC2CFF8CD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AB96A0D-4837-4B38-B3C4-C115FFBA9976}" type="pres">
      <dgm:prSet presAssocID="{E1792BAB-17DE-4B1C-B266-AEC2CFF8CD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E226C9FA-45D5-40E6-BFEC-AD8AE0F9E00A}" srcId="{059E1EE3-1EA6-4407-8461-610D3A8B5004}" destId="{46B97590-8249-4C92-8F34-A21781FD9529}" srcOrd="0" destOrd="0" parTransId="{FB3A6A17-DEAA-44BD-AEFB-B07B1B78F125}" sibTransId="{566B0ACE-3B03-4D50-B961-429190485D07}"/>
    <dgm:cxn modelId="{BF64304D-1C6B-464E-AE13-A4C330802303}" type="presOf" srcId="{F6E2CC8B-063D-46AA-B030-74CFEF4ADFE4}" destId="{AAB96A0D-4837-4B38-B3C4-C115FFBA9976}" srcOrd="0" destOrd="1" presId="urn:microsoft.com/office/officeart/2005/8/layout/vList5"/>
    <dgm:cxn modelId="{84685C16-A616-439D-9873-660691326665}" type="presOf" srcId="{E1792BAB-17DE-4B1C-B266-AEC2CFF8CD0B}" destId="{A8A776DF-20C7-42D9-B478-2E9C50394727}" srcOrd="0" destOrd="0" presId="urn:microsoft.com/office/officeart/2005/8/layout/vList5"/>
    <dgm:cxn modelId="{A7FBB693-BEC8-4AF0-89EA-8681788EEDEE}" type="presOf" srcId="{CF793A9D-63CC-4BFA-B84B-7544EC93F8F4}" destId="{3F71EC34-11CD-4E03-A957-20C35EC29F96}" srcOrd="0" destOrd="0" presId="urn:microsoft.com/office/officeart/2005/8/layout/vList5"/>
    <dgm:cxn modelId="{877990B7-CFCB-4EDE-B440-6354BF8E8BD7}" srcId="{059E1EE3-1EA6-4407-8461-610D3A8B5004}" destId="{5F40EF7B-4F5E-4CCA-B6F8-F9CDC30CAEF6}" srcOrd="1" destOrd="0" parTransId="{513ED5D6-911B-4615-BAD1-2784B12F930D}" sibTransId="{067FDF3E-7F33-46FD-B4B0-9E45ED15A207}"/>
    <dgm:cxn modelId="{9340CDF3-11B5-4314-B465-AC28A01F514A}" type="presOf" srcId="{AC83791F-864F-4062-9C01-CD84C93A55F1}" destId="{AAB96A0D-4837-4B38-B3C4-C115FFBA9976}" srcOrd="0" destOrd="0" presId="urn:microsoft.com/office/officeart/2005/8/layout/vList5"/>
    <dgm:cxn modelId="{73DF33AF-A9EA-48C5-AC20-36D3E14582B9}" type="presOf" srcId="{13A4645B-C6B4-411C-A7BE-12C9FBB6905D}" destId="{D7486E83-BB31-4FE0-98A2-E2A4ABFD172F}" srcOrd="0" destOrd="0" presId="urn:microsoft.com/office/officeart/2005/8/layout/vList5"/>
    <dgm:cxn modelId="{2E13ACD8-BAB5-4FF5-8737-89608638023F}" type="presOf" srcId="{4DCB7EA0-D5CB-43D7-B6CA-E14277FE4976}" destId="{B2BAB7B0-A9FB-4BA1-82DE-DDDBE7AC4DA7}" srcOrd="0" destOrd="0" presId="urn:microsoft.com/office/officeart/2005/8/layout/vList5"/>
    <dgm:cxn modelId="{7897DB04-51D2-4B3B-952C-3A85CA863671}" srcId="{E1792BAB-17DE-4B1C-B266-AEC2CFF8CD0B}" destId="{F6E2CC8B-063D-46AA-B030-74CFEF4ADFE4}" srcOrd="1" destOrd="0" parTransId="{153A5141-3929-4EB3-85A3-AD32D6FEBE63}" sibTransId="{DEF8FCE9-8AD7-48B2-A39F-838DF9BA1BB4}"/>
    <dgm:cxn modelId="{9D5D502A-E99D-4859-9F00-5C515680CBCF}" type="presOf" srcId="{46B97590-8249-4C92-8F34-A21781FD9529}" destId="{BFE56938-FA2F-4CD9-BC41-D75047E54542}" srcOrd="0" destOrd="0" presId="urn:microsoft.com/office/officeart/2005/8/layout/vList5"/>
    <dgm:cxn modelId="{58DF9273-350D-46B1-BC71-F6FC1FC4BD34}" srcId="{13A4645B-C6B4-411C-A7BE-12C9FBB6905D}" destId="{059E1EE3-1EA6-4407-8461-610D3A8B5004}" srcOrd="0" destOrd="0" parTransId="{326B3E03-8D7F-41E4-A5CD-5AF582F30AD8}" sibTransId="{0B6794D3-D66F-43BF-96F1-7F1BE6F34F07}"/>
    <dgm:cxn modelId="{046DF700-5B21-4212-B0A6-2ED37CE98CEC}" type="presOf" srcId="{5F40EF7B-4F5E-4CCA-B6F8-F9CDC30CAEF6}" destId="{BFE56938-FA2F-4CD9-BC41-D75047E54542}" srcOrd="0" destOrd="1" presId="urn:microsoft.com/office/officeart/2005/8/layout/vList5"/>
    <dgm:cxn modelId="{620C188A-3E29-488D-BB52-50421F438331}" srcId="{13A4645B-C6B4-411C-A7BE-12C9FBB6905D}" destId="{CF793A9D-63CC-4BFA-B84B-7544EC93F8F4}" srcOrd="1" destOrd="0" parTransId="{A5B831A5-BBD1-46A6-95BD-34FE84AAC67B}" sibTransId="{5682E2BC-3A71-4006-A0D4-109E2CE4517F}"/>
    <dgm:cxn modelId="{B65F8A8A-0681-464D-87AC-CC39E7B3AEA8}" srcId="{E1792BAB-17DE-4B1C-B266-AEC2CFF8CD0B}" destId="{AC83791F-864F-4062-9C01-CD84C93A55F1}" srcOrd="0" destOrd="0" parTransId="{E753A724-F895-46AB-A074-78334EC85A42}" sibTransId="{17DCECC7-22CD-4F58-BA9D-02DBCA6895AC}"/>
    <dgm:cxn modelId="{AB28BF25-2F93-4F1F-BB6A-4B1EBBD72375}" srcId="{CF793A9D-63CC-4BFA-B84B-7544EC93F8F4}" destId="{9B843E0E-655C-471A-8B4D-AFD961FE3D02}" srcOrd="1" destOrd="0" parTransId="{565808AA-0809-414D-88BA-CB2E700D1FE5}" sibTransId="{E301C2A2-0260-4830-A5BF-2367A7BB970A}"/>
    <dgm:cxn modelId="{0509AC51-071C-4D5C-AB06-A43EA3BA788F}" srcId="{CF793A9D-63CC-4BFA-B84B-7544EC93F8F4}" destId="{4DCB7EA0-D5CB-43D7-B6CA-E14277FE4976}" srcOrd="0" destOrd="0" parTransId="{D235BB4A-60EC-41A1-8682-D8DC8D8EFE21}" sibTransId="{49083EA0-7E93-4C6F-9A8D-ACEF0B04C3E8}"/>
    <dgm:cxn modelId="{0ACA70F4-4592-4AF2-8E36-CF0BA49169A4}" srcId="{13A4645B-C6B4-411C-A7BE-12C9FBB6905D}" destId="{E1792BAB-17DE-4B1C-B266-AEC2CFF8CD0B}" srcOrd="2" destOrd="0" parTransId="{1845D101-962F-48F4-B4D3-ED744C1E983A}" sibTransId="{5EA591B0-7DEE-43E5-A010-47BA66F881E7}"/>
    <dgm:cxn modelId="{E932DC36-FD71-4E4C-AAC4-B3B1E00ADC91}" type="presOf" srcId="{059E1EE3-1EA6-4407-8461-610D3A8B5004}" destId="{9F93EC0C-0031-4474-9E69-B1BF668E423E}" srcOrd="0" destOrd="0" presId="urn:microsoft.com/office/officeart/2005/8/layout/vList5"/>
    <dgm:cxn modelId="{07234AEF-474C-42F2-A50A-7B2790664F73}" type="presOf" srcId="{9B843E0E-655C-471A-8B4D-AFD961FE3D02}" destId="{B2BAB7B0-A9FB-4BA1-82DE-DDDBE7AC4DA7}" srcOrd="0" destOrd="1" presId="urn:microsoft.com/office/officeart/2005/8/layout/vList5"/>
    <dgm:cxn modelId="{2B022663-E525-4786-9C18-F7EAEAA64B24}" type="presParOf" srcId="{D7486E83-BB31-4FE0-98A2-E2A4ABFD172F}" destId="{7EEEA29B-EBE0-4CE8-810F-A6BA26955B90}" srcOrd="0" destOrd="0" presId="urn:microsoft.com/office/officeart/2005/8/layout/vList5"/>
    <dgm:cxn modelId="{94AACFB7-BCE0-444D-8018-37AAC5601202}" type="presParOf" srcId="{7EEEA29B-EBE0-4CE8-810F-A6BA26955B90}" destId="{9F93EC0C-0031-4474-9E69-B1BF668E423E}" srcOrd="0" destOrd="0" presId="urn:microsoft.com/office/officeart/2005/8/layout/vList5"/>
    <dgm:cxn modelId="{7ADFC5A8-3CF9-4059-BB8E-ED4CC506455E}" type="presParOf" srcId="{7EEEA29B-EBE0-4CE8-810F-A6BA26955B90}" destId="{BFE56938-FA2F-4CD9-BC41-D75047E54542}" srcOrd="1" destOrd="0" presId="urn:microsoft.com/office/officeart/2005/8/layout/vList5"/>
    <dgm:cxn modelId="{C9C1A368-E9A6-46C4-8CD9-AE4BF33313B2}" type="presParOf" srcId="{D7486E83-BB31-4FE0-98A2-E2A4ABFD172F}" destId="{13303305-0B6C-4755-84F2-2051636286F9}" srcOrd="1" destOrd="0" presId="urn:microsoft.com/office/officeart/2005/8/layout/vList5"/>
    <dgm:cxn modelId="{6DBC4B6C-64F8-40C9-B98C-7D73DD5FA19C}" type="presParOf" srcId="{D7486E83-BB31-4FE0-98A2-E2A4ABFD172F}" destId="{1F17C37B-3D5A-4461-B7AD-C465CFE7BCF2}" srcOrd="2" destOrd="0" presId="urn:microsoft.com/office/officeart/2005/8/layout/vList5"/>
    <dgm:cxn modelId="{4F012CC4-8B3F-4EE8-A3A2-BD01D091B6B8}" type="presParOf" srcId="{1F17C37B-3D5A-4461-B7AD-C465CFE7BCF2}" destId="{3F71EC34-11CD-4E03-A957-20C35EC29F96}" srcOrd="0" destOrd="0" presId="urn:microsoft.com/office/officeart/2005/8/layout/vList5"/>
    <dgm:cxn modelId="{537BCBC2-8769-4E1B-99BC-41B919A6C453}" type="presParOf" srcId="{1F17C37B-3D5A-4461-B7AD-C465CFE7BCF2}" destId="{B2BAB7B0-A9FB-4BA1-82DE-DDDBE7AC4DA7}" srcOrd="1" destOrd="0" presId="urn:microsoft.com/office/officeart/2005/8/layout/vList5"/>
    <dgm:cxn modelId="{A6430989-2A09-4A66-AACF-5F227CB3AF4D}" type="presParOf" srcId="{D7486E83-BB31-4FE0-98A2-E2A4ABFD172F}" destId="{8BAC70E3-1897-4203-AF06-5A125B8086E7}" srcOrd="3" destOrd="0" presId="urn:microsoft.com/office/officeart/2005/8/layout/vList5"/>
    <dgm:cxn modelId="{4E692A9D-99EC-4751-BC2D-77966DA9AD71}" type="presParOf" srcId="{D7486E83-BB31-4FE0-98A2-E2A4ABFD172F}" destId="{377330A6-5D5C-44F3-A93A-47FBB74E5363}" srcOrd="4" destOrd="0" presId="urn:microsoft.com/office/officeart/2005/8/layout/vList5"/>
    <dgm:cxn modelId="{DFFC897E-25EC-4847-8655-D1E0D1A849B2}" type="presParOf" srcId="{377330A6-5D5C-44F3-A93A-47FBB74E5363}" destId="{A8A776DF-20C7-42D9-B478-2E9C50394727}" srcOrd="0" destOrd="0" presId="urn:microsoft.com/office/officeart/2005/8/layout/vList5"/>
    <dgm:cxn modelId="{85A79C39-D861-4B77-A581-AB8FA3E7D5E1}" type="presParOf" srcId="{377330A6-5D5C-44F3-A93A-47FBB74E5363}" destId="{AAB96A0D-4837-4B38-B3C4-C115FFBA99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CAD775-FBC7-4C20-B796-F8291B5BBD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58D4F647-0AAA-4202-B4D1-ACA348CC9AB8}">
      <dgm:prSet phldrT="[نص]"/>
      <dgm:spPr/>
      <dgm:t>
        <a:bodyPr/>
        <a:lstStyle/>
        <a:p>
          <a:pPr rtl="1"/>
          <a:r>
            <a:rPr lang="ar-IQ" b="1" dirty="0" smtClean="0"/>
            <a:t>الكتــــــابـــــــــــــــــــــــــة</a:t>
          </a:r>
          <a:endParaRPr lang="ar-IQ" b="1" dirty="0"/>
        </a:p>
      </dgm:t>
    </dgm:pt>
    <dgm:pt modelId="{7C1003FC-3EE4-46D0-B1C3-01CA33ADF52A}" type="parTrans" cxnId="{F4D11886-2388-4115-9470-DF2023820AD6}">
      <dgm:prSet/>
      <dgm:spPr/>
      <dgm:t>
        <a:bodyPr/>
        <a:lstStyle/>
        <a:p>
          <a:pPr rtl="1"/>
          <a:endParaRPr lang="ar-IQ"/>
        </a:p>
      </dgm:t>
    </dgm:pt>
    <dgm:pt modelId="{4659DE02-0ED4-48DB-B1AE-9CF4B6A3FDD1}" type="sibTrans" cxnId="{F4D11886-2388-4115-9470-DF2023820AD6}">
      <dgm:prSet/>
      <dgm:spPr/>
      <dgm:t>
        <a:bodyPr/>
        <a:lstStyle/>
        <a:p>
          <a:pPr rtl="1"/>
          <a:endParaRPr lang="ar-IQ"/>
        </a:p>
      </dgm:t>
    </dgm:pt>
    <dgm:pt modelId="{6880B99F-16FE-4AE5-B77D-89C522711535}">
      <dgm:prSet phldrT="[نص]"/>
      <dgm:spPr/>
      <dgm:t>
        <a:bodyPr/>
        <a:lstStyle/>
        <a:p>
          <a:pPr rtl="1"/>
          <a:r>
            <a:rPr lang="ar-IQ" b="1" dirty="0" smtClean="0"/>
            <a:t>التوقيع او الختم او بصمة الابهام</a:t>
          </a:r>
          <a:endParaRPr lang="ar-IQ" b="1" dirty="0"/>
        </a:p>
      </dgm:t>
    </dgm:pt>
    <dgm:pt modelId="{6B0C0367-D1CA-4011-BB4D-FAB37C17D5AC}" type="parTrans" cxnId="{3CCBBC48-1386-4D9A-8F78-32FF50E56E29}">
      <dgm:prSet/>
      <dgm:spPr/>
      <dgm:t>
        <a:bodyPr/>
        <a:lstStyle/>
        <a:p>
          <a:pPr rtl="1"/>
          <a:endParaRPr lang="ar-IQ"/>
        </a:p>
      </dgm:t>
    </dgm:pt>
    <dgm:pt modelId="{615492F5-4450-4FD6-A8F5-C634D160D237}" type="sibTrans" cxnId="{3CCBBC48-1386-4D9A-8F78-32FF50E56E29}">
      <dgm:prSet/>
      <dgm:spPr/>
      <dgm:t>
        <a:bodyPr/>
        <a:lstStyle/>
        <a:p>
          <a:pPr rtl="1"/>
          <a:endParaRPr lang="ar-IQ"/>
        </a:p>
      </dgm:t>
    </dgm:pt>
    <dgm:pt modelId="{A59DF9B9-6FFD-45CF-84AA-228C2867148A}">
      <dgm:prSet phldrT="[نص]"/>
      <dgm:spPr/>
      <dgm:t>
        <a:bodyPr/>
        <a:lstStyle/>
        <a:p>
          <a:pPr rtl="1"/>
          <a:r>
            <a:rPr lang="ar-IQ" b="1" dirty="0" smtClean="0"/>
            <a:t>التسجيـــل لدى الكاتب العـــــدل</a:t>
          </a:r>
          <a:endParaRPr lang="ar-IQ" b="1" dirty="0"/>
        </a:p>
      </dgm:t>
    </dgm:pt>
    <dgm:pt modelId="{9FE272CA-65DB-42C2-9F01-91D5E22D1262}" type="parTrans" cxnId="{47509699-0644-4592-B6A0-C883BD9ABFC0}">
      <dgm:prSet/>
      <dgm:spPr/>
      <dgm:t>
        <a:bodyPr/>
        <a:lstStyle/>
        <a:p>
          <a:pPr rtl="1"/>
          <a:endParaRPr lang="ar-IQ"/>
        </a:p>
      </dgm:t>
    </dgm:pt>
    <dgm:pt modelId="{F698BE69-6B95-40B2-A26C-F5DE47ACE8D5}" type="sibTrans" cxnId="{47509699-0644-4592-B6A0-C883BD9ABFC0}">
      <dgm:prSet/>
      <dgm:spPr/>
      <dgm:t>
        <a:bodyPr/>
        <a:lstStyle/>
        <a:p>
          <a:pPr rtl="1"/>
          <a:endParaRPr lang="ar-IQ"/>
        </a:p>
      </dgm:t>
    </dgm:pt>
    <dgm:pt modelId="{BD104A57-E95F-41F0-83D4-E03F6EC0B924}" type="pres">
      <dgm:prSet presAssocID="{26CAD775-FBC7-4C20-B796-F8291B5BBD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C4DBFFB-BF55-4CE9-A070-7BB6EB816F47}" type="pres">
      <dgm:prSet presAssocID="{26CAD775-FBC7-4C20-B796-F8291B5BBD9C}" presName="dummyMaxCanvas" presStyleCnt="0">
        <dgm:presLayoutVars/>
      </dgm:prSet>
      <dgm:spPr/>
    </dgm:pt>
    <dgm:pt modelId="{A27E02DF-1961-4B50-95D3-704B0C826F65}" type="pres">
      <dgm:prSet presAssocID="{26CAD775-FBC7-4C20-B796-F8291B5BBD9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0524C2E-D0BD-49D2-AA90-4DC80B44F60D}" type="pres">
      <dgm:prSet presAssocID="{26CAD775-FBC7-4C20-B796-F8291B5BBD9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6411404-D2A7-4B6F-A68C-409993EF3F30}" type="pres">
      <dgm:prSet presAssocID="{26CAD775-FBC7-4C20-B796-F8291B5BBD9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3B04528-A5C3-43BA-8D2A-59186BA633C0}" type="pres">
      <dgm:prSet presAssocID="{26CAD775-FBC7-4C20-B796-F8291B5BBD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729BEBB-DD8D-41A1-BF6D-7A6B7999E1A8}" type="pres">
      <dgm:prSet presAssocID="{26CAD775-FBC7-4C20-B796-F8291B5BBD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4BA81FD-F40F-4B57-87F7-893C14F64A76}" type="pres">
      <dgm:prSet presAssocID="{26CAD775-FBC7-4C20-B796-F8291B5BBD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A190A29-A37E-4A11-B150-81DEFD05AA00}" type="pres">
      <dgm:prSet presAssocID="{26CAD775-FBC7-4C20-B796-F8291B5BBD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AB22173-F81B-42DA-B0AF-72B2DFF4C102}" type="pres">
      <dgm:prSet presAssocID="{26CAD775-FBC7-4C20-B796-F8291B5BBD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F5D6C6CC-B220-4A77-912D-3B561700C272}" type="presOf" srcId="{6880B99F-16FE-4AE5-B77D-89C522711535}" destId="{D0524C2E-D0BD-49D2-AA90-4DC80B44F60D}" srcOrd="0" destOrd="0" presId="urn:microsoft.com/office/officeart/2005/8/layout/vProcess5"/>
    <dgm:cxn modelId="{FEF24DA4-D87D-4A24-85B3-222DBBCB5F6A}" type="presOf" srcId="{58D4F647-0AAA-4202-B4D1-ACA348CC9AB8}" destId="{E4BA81FD-F40F-4B57-87F7-893C14F64A76}" srcOrd="1" destOrd="0" presId="urn:microsoft.com/office/officeart/2005/8/layout/vProcess5"/>
    <dgm:cxn modelId="{F4D11886-2388-4115-9470-DF2023820AD6}" srcId="{26CAD775-FBC7-4C20-B796-F8291B5BBD9C}" destId="{58D4F647-0AAA-4202-B4D1-ACA348CC9AB8}" srcOrd="0" destOrd="0" parTransId="{7C1003FC-3EE4-46D0-B1C3-01CA33ADF52A}" sibTransId="{4659DE02-0ED4-48DB-B1AE-9CF4B6A3FDD1}"/>
    <dgm:cxn modelId="{A93CD1BC-4890-4F9A-931F-EE60EB7ECF2F}" type="presOf" srcId="{26CAD775-FBC7-4C20-B796-F8291B5BBD9C}" destId="{BD104A57-E95F-41F0-83D4-E03F6EC0B924}" srcOrd="0" destOrd="0" presId="urn:microsoft.com/office/officeart/2005/8/layout/vProcess5"/>
    <dgm:cxn modelId="{3D7912EA-458E-4456-A620-A1A67D706D41}" type="presOf" srcId="{615492F5-4450-4FD6-A8F5-C634D160D237}" destId="{2729BEBB-DD8D-41A1-BF6D-7A6B7999E1A8}" srcOrd="0" destOrd="0" presId="urn:microsoft.com/office/officeart/2005/8/layout/vProcess5"/>
    <dgm:cxn modelId="{3CCBBC48-1386-4D9A-8F78-32FF50E56E29}" srcId="{26CAD775-FBC7-4C20-B796-F8291B5BBD9C}" destId="{6880B99F-16FE-4AE5-B77D-89C522711535}" srcOrd="1" destOrd="0" parTransId="{6B0C0367-D1CA-4011-BB4D-FAB37C17D5AC}" sibTransId="{615492F5-4450-4FD6-A8F5-C634D160D237}"/>
    <dgm:cxn modelId="{842D421F-691A-4B63-94EE-8E2B0EA46E6A}" type="presOf" srcId="{58D4F647-0AAA-4202-B4D1-ACA348CC9AB8}" destId="{A27E02DF-1961-4B50-95D3-704B0C826F65}" srcOrd="0" destOrd="0" presId="urn:microsoft.com/office/officeart/2005/8/layout/vProcess5"/>
    <dgm:cxn modelId="{CAD1E8AD-1240-401A-A78F-F7A040902D13}" type="presOf" srcId="{4659DE02-0ED4-48DB-B1AE-9CF4B6A3FDD1}" destId="{A3B04528-A5C3-43BA-8D2A-59186BA633C0}" srcOrd="0" destOrd="0" presId="urn:microsoft.com/office/officeart/2005/8/layout/vProcess5"/>
    <dgm:cxn modelId="{7515C8A2-DE61-4263-9C5E-4D2EF29B1094}" type="presOf" srcId="{A59DF9B9-6FFD-45CF-84AA-228C2867148A}" destId="{6AB22173-F81B-42DA-B0AF-72B2DFF4C102}" srcOrd="1" destOrd="0" presId="urn:microsoft.com/office/officeart/2005/8/layout/vProcess5"/>
    <dgm:cxn modelId="{DFA4EC8C-A50B-4DF1-8CFC-180E8116746F}" type="presOf" srcId="{A59DF9B9-6FFD-45CF-84AA-228C2867148A}" destId="{76411404-D2A7-4B6F-A68C-409993EF3F30}" srcOrd="0" destOrd="0" presId="urn:microsoft.com/office/officeart/2005/8/layout/vProcess5"/>
    <dgm:cxn modelId="{47509699-0644-4592-B6A0-C883BD9ABFC0}" srcId="{26CAD775-FBC7-4C20-B796-F8291B5BBD9C}" destId="{A59DF9B9-6FFD-45CF-84AA-228C2867148A}" srcOrd="2" destOrd="0" parTransId="{9FE272CA-65DB-42C2-9F01-91D5E22D1262}" sibTransId="{F698BE69-6B95-40B2-A26C-F5DE47ACE8D5}"/>
    <dgm:cxn modelId="{D16CC71F-62AB-4A80-B670-51334A5D61C8}" type="presOf" srcId="{6880B99F-16FE-4AE5-B77D-89C522711535}" destId="{2A190A29-A37E-4A11-B150-81DEFD05AA00}" srcOrd="1" destOrd="0" presId="urn:microsoft.com/office/officeart/2005/8/layout/vProcess5"/>
    <dgm:cxn modelId="{3117B4D9-BECA-48CA-A1C3-29D62073D95A}" type="presParOf" srcId="{BD104A57-E95F-41F0-83D4-E03F6EC0B924}" destId="{3C4DBFFB-BF55-4CE9-A070-7BB6EB816F47}" srcOrd="0" destOrd="0" presId="urn:microsoft.com/office/officeart/2005/8/layout/vProcess5"/>
    <dgm:cxn modelId="{3933341C-086D-4B51-87A4-EAAFCA3F1B83}" type="presParOf" srcId="{BD104A57-E95F-41F0-83D4-E03F6EC0B924}" destId="{A27E02DF-1961-4B50-95D3-704B0C826F65}" srcOrd="1" destOrd="0" presId="urn:microsoft.com/office/officeart/2005/8/layout/vProcess5"/>
    <dgm:cxn modelId="{FE767DDE-3E3B-4255-B567-442E2FE2E9DB}" type="presParOf" srcId="{BD104A57-E95F-41F0-83D4-E03F6EC0B924}" destId="{D0524C2E-D0BD-49D2-AA90-4DC80B44F60D}" srcOrd="2" destOrd="0" presId="urn:microsoft.com/office/officeart/2005/8/layout/vProcess5"/>
    <dgm:cxn modelId="{C2E21150-D38B-4EEF-ABCC-DBEB1ED56EA9}" type="presParOf" srcId="{BD104A57-E95F-41F0-83D4-E03F6EC0B924}" destId="{76411404-D2A7-4B6F-A68C-409993EF3F30}" srcOrd="3" destOrd="0" presId="urn:microsoft.com/office/officeart/2005/8/layout/vProcess5"/>
    <dgm:cxn modelId="{0E7399E6-D14F-4635-8178-719EEACA17AF}" type="presParOf" srcId="{BD104A57-E95F-41F0-83D4-E03F6EC0B924}" destId="{A3B04528-A5C3-43BA-8D2A-59186BA633C0}" srcOrd="4" destOrd="0" presId="urn:microsoft.com/office/officeart/2005/8/layout/vProcess5"/>
    <dgm:cxn modelId="{137BCED6-3D24-4E70-935F-DA5321091A37}" type="presParOf" srcId="{BD104A57-E95F-41F0-83D4-E03F6EC0B924}" destId="{2729BEBB-DD8D-41A1-BF6D-7A6B7999E1A8}" srcOrd="5" destOrd="0" presId="urn:microsoft.com/office/officeart/2005/8/layout/vProcess5"/>
    <dgm:cxn modelId="{BB94CC77-A5A3-4156-A438-D93FB0D5C82B}" type="presParOf" srcId="{BD104A57-E95F-41F0-83D4-E03F6EC0B924}" destId="{E4BA81FD-F40F-4B57-87F7-893C14F64A76}" srcOrd="6" destOrd="0" presId="urn:microsoft.com/office/officeart/2005/8/layout/vProcess5"/>
    <dgm:cxn modelId="{2B60D1A5-9B80-409F-800C-A788C5334FE3}" type="presParOf" srcId="{BD104A57-E95F-41F0-83D4-E03F6EC0B924}" destId="{2A190A29-A37E-4A11-B150-81DEFD05AA00}" srcOrd="7" destOrd="0" presId="urn:microsoft.com/office/officeart/2005/8/layout/vProcess5"/>
    <dgm:cxn modelId="{3F0AFB52-D445-4130-9A36-7D482D980911}" type="presParOf" srcId="{BD104A57-E95F-41F0-83D4-E03F6EC0B924}" destId="{6AB22173-F81B-42DA-B0AF-72B2DFF4C1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FE988-6A7B-47BF-8DF9-FFAE671D41CE}">
      <dsp:nvSpPr>
        <dsp:cNvPr id="0" name=""/>
        <dsp:cNvSpPr/>
      </dsp:nvSpPr>
      <dsp:spPr>
        <a:xfrm>
          <a:off x="1848246" y="0"/>
          <a:ext cx="4389437" cy="438943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486B1-4E15-4D89-BB52-5D7BF857703C}">
      <dsp:nvSpPr>
        <dsp:cNvPr id="0" name=""/>
        <dsp:cNvSpPr/>
      </dsp:nvSpPr>
      <dsp:spPr>
        <a:xfrm>
          <a:off x="676840" y="446748"/>
          <a:ext cx="3176633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000" kern="1200" dirty="0" smtClean="0"/>
            <a:t>السنة النبوية</a:t>
          </a:r>
          <a:endParaRPr lang="ar-IQ" sz="5000" kern="1200" dirty="0"/>
        </a:p>
      </dsp:txBody>
      <dsp:txXfrm>
        <a:off x="676840" y="446748"/>
        <a:ext cx="3176633" cy="1711880"/>
      </dsp:txXfrm>
    </dsp:sp>
    <dsp:sp modelId="{BA33007A-102F-4FAB-A000-28DBABC4BA20}">
      <dsp:nvSpPr>
        <dsp:cNvPr id="0" name=""/>
        <dsp:cNvSpPr/>
      </dsp:nvSpPr>
      <dsp:spPr>
        <a:xfrm>
          <a:off x="4062988" y="446748"/>
          <a:ext cx="3463972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900" kern="1200" dirty="0" smtClean="0"/>
            <a:t>القران الكريم </a:t>
          </a:r>
          <a:endParaRPr lang="ar-IQ" sz="4900" kern="1200" dirty="0"/>
        </a:p>
      </dsp:txBody>
      <dsp:txXfrm>
        <a:off x="4062988" y="446748"/>
        <a:ext cx="3463972" cy="1711880"/>
      </dsp:txXfrm>
    </dsp:sp>
    <dsp:sp modelId="{448DA7E3-38D6-49D2-9C6E-415AB3276EF1}">
      <dsp:nvSpPr>
        <dsp:cNvPr id="0" name=""/>
        <dsp:cNvSpPr/>
      </dsp:nvSpPr>
      <dsp:spPr>
        <a:xfrm>
          <a:off x="800678" y="2262494"/>
          <a:ext cx="2964942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900" kern="1200" dirty="0" smtClean="0"/>
            <a:t>المعقول</a:t>
          </a:r>
          <a:endParaRPr lang="ar-IQ" sz="4900" kern="1200" dirty="0"/>
        </a:p>
      </dsp:txBody>
      <dsp:txXfrm>
        <a:off x="800678" y="2262494"/>
        <a:ext cx="2964942" cy="1711880"/>
      </dsp:txXfrm>
    </dsp:sp>
    <dsp:sp modelId="{8F3563E5-FBA1-4EFB-AC6E-86D41EE91C96}">
      <dsp:nvSpPr>
        <dsp:cNvPr id="0" name=""/>
        <dsp:cNvSpPr/>
      </dsp:nvSpPr>
      <dsp:spPr>
        <a:xfrm>
          <a:off x="4324306" y="2262477"/>
          <a:ext cx="3188634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الاجماع </a:t>
          </a:r>
          <a:endParaRPr lang="ar-IQ" sz="4800" kern="1200" dirty="0"/>
        </a:p>
      </dsp:txBody>
      <dsp:txXfrm>
        <a:off x="4324306" y="2262477"/>
        <a:ext cx="3188634" cy="1711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EE04D4-1986-4360-9347-232DEB0E7B22}">
      <dsp:nvSpPr>
        <dsp:cNvPr id="0" name=""/>
        <dsp:cNvSpPr/>
      </dsp:nvSpPr>
      <dsp:spPr>
        <a:xfrm>
          <a:off x="2175068" y="123227"/>
          <a:ext cx="3895143" cy="2549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400" b="1" kern="1200" dirty="0" smtClean="0"/>
            <a:t>المــــوصــي</a:t>
          </a:r>
          <a:endParaRPr lang="ar-IQ" sz="5400" b="1" kern="1200" dirty="0"/>
        </a:p>
      </dsp:txBody>
      <dsp:txXfrm>
        <a:off x="2694420" y="569394"/>
        <a:ext cx="2856438" cy="1147287"/>
      </dsp:txXfrm>
    </dsp:sp>
    <dsp:sp modelId="{7963F274-1206-4761-B155-5240D67A4193}">
      <dsp:nvSpPr>
        <dsp:cNvPr id="0" name=""/>
        <dsp:cNvSpPr/>
      </dsp:nvSpPr>
      <dsp:spPr>
        <a:xfrm>
          <a:off x="3641565" y="1719486"/>
          <a:ext cx="3838900" cy="2549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100" kern="1200" dirty="0" smtClean="0"/>
            <a:t>الموصــــى لــــــــــــه</a:t>
          </a:r>
          <a:endParaRPr lang="ar-IQ" sz="5100" kern="1200" dirty="0"/>
        </a:p>
      </dsp:txBody>
      <dsp:txXfrm>
        <a:off x="4815628" y="2378114"/>
        <a:ext cx="2303340" cy="1402240"/>
      </dsp:txXfrm>
    </dsp:sp>
    <dsp:sp modelId="{8B329202-461E-405D-B941-EA3E13474F28}">
      <dsp:nvSpPr>
        <dsp:cNvPr id="0" name=""/>
        <dsp:cNvSpPr/>
      </dsp:nvSpPr>
      <dsp:spPr>
        <a:xfrm>
          <a:off x="328921" y="1719486"/>
          <a:ext cx="3870259" cy="25495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6000" kern="1200" dirty="0" smtClean="0"/>
            <a:t>الموصـى </a:t>
          </a:r>
          <a:r>
            <a:rPr lang="ar-IQ" sz="6000" kern="1200" dirty="0" err="1" smtClean="0"/>
            <a:t>بــــه</a:t>
          </a:r>
          <a:endParaRPr lang="ar-IQ" sz="6000" kern="1200" dirty="0"/>
        </a:p>
      </dsp:txBody>
      <dsp:txXfrm>
        <a:off x="693370" y="2378114"/>
        <a:ext cx="2322155" cy="1402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B007B-2086-4796-9AAF-350A1D418B83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900" kern="1200" dirty="0" smtClean="0"/>
            <a:t>الشكلية</a:t>
          </a:r>
          <a:endParaRPr lang="ar-IQ" sz="5900" kern="1200" dirty="0"/>
        </a:p>
      </dsp:txBody>
      <dsp:txXfrm>
        <a:off x="1727" y="1755774"/>
        <a:ext cx="2688282" cy="1755774"/>
      </dsp:txXfrm>
    </dsp:sp>
    <dsp:sp modelId="{3B8B5D02-414D-4441-A8ED-759F93797790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54F5D-0A2F-4804-969F-D958A0DA9AEE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900" kern="1200" dirty="0" smtClean="0"/>
            <a:t>القبول</a:t>
          </a:r>
          <a:endParaRPr lang="ar-IQ" sz="5900" kern="1200" dirty="0"/>
        </a:p>
      </dsp:txBody>
      <dsp:txXfrm>
        <a:off x="2770658" y="1755774"/>
        <a:ext cx="2688282" cy="1755774"/>
      </dsp:txXfrm>
    </dsp:sp>
    <dsp:sp modelId="{86A64778-A23B-4626-A13E-5D8FEFE7308E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C1075-9D00-4CD3-9E88-A728FDFC41FC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900" kern="1200" dirty="0" smtClean="0"/>
            <a:t>الايجاب</a:t>
          </a:r>
          <a:endParaRPr lang="ar-IQ" sz="5900" kern="1200" dirty="0"/>
        </a:p>
      </dsp:txBody>
      <dsp:txXfrm>
        <a:off x="5539589" y="1755774"/>
        <a:ext cx="2688282" cy="1755774"/>
      </dsp:txXfrm>
    </dsp:sp>
    <dsp:sp modelId="{AB40C01E-C2CC-40B0-A486-97A4F6919B96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8C297-8261-47E9-8C94-7BCC6BD3782E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BC949-F167-4519-9143-76255A524B7D}">
      <dsp:nvSpPr>
        <dsp:cNvPr id="0" name=""/>
        <dsp:cNvSpPr/>
      </dsp:nvSpPr>
      <dsp:spPr>
        <a:xfrm>
          <a:off x="82342" y="557423"/>
          <a:ext cx="2402387" cy="25729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5400" kern="1200" dirty="0" smtClean="0"/>
            <a:t>ناطـــــق غيـــــــر كاتــــب</a:t>
          </a:r>
          <a:endParaRPr lang="ar-IQ" sz="5400" kern="1200" dirty="0"/>
        </a:p>
      </dsp:txBody>
      <dsp:txXfrm>
        <a:off x="82342" y="557423"/>
        <a:ext cx="2402387" cy="2572910"/>
      </dsp:txXfrm>
    </dsp:sp>
    <dsp:sp modelId="{0775DFB5-3586-400E-B0C5-B2AF04F06891}">
      <dsp:nvSpPr>
        <dsp:cNvPr id="0" name=""/>
        <dsp:cNvSpPr/>
      </dsp:nvSpPr>
      <dsp:spPr>
        <a:xfrm>
          <a:off x="10342" y="3005686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900" kern="1200" dirty="0" smtClean="0"/>
            <a:t>منطوقة</a:t>
          </a:r>
          <a:endParaRPr lang="ar-IQ" sz="4900" kern="1200" dirty="0"/>
        </a:p>
      </dsp:txBody>
      <dsp:txXfrm>
        <a:off x="10342" y="3005686"/>
        <a:ext cx="1691822" cy="771132"/>
      </dsp:txXfrm>
    </dsp:sp>
    <dsp:sp modelId="{CD22202B-D8FD-4779-A94F-871D720D0E22}">
      <dsp:nvSpPr>
        <dsp:cNvPr id="0" name=""/>
        <dsp:cNvSpPr/>
      </dsp:nvSpPr>
      <dsp:spPr>
        <a:xfrm>
          <a:off x="1765343" y="2926946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A3347-4720-473A-A829-A54172CAC5FA}">
      <dsp:nvSpPr>
        <dsp:cNvPr id="0" name=""/>
        <dsp:cNvSpPr/>
      </dsp:nvSpPr>
      <dsp:spPr>
        <a:xfrm>
          <a:off x="2814491" y="585301"/>
          <a:ext cx="2402387" cy="27170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5400" kern="1200" dirty="0" smtClean="0"/>
            <a:t>كاتــــب غيــــــر</a:t>
          </a:r>
          <a:endParaRPr lang="ar-IQ" sz="5400" kern="1200" dirty="0"/>
        </a:p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5400" kern="1200" dirty="0" smtClean="0"/>
            <a:t>ناطـــــق</a:t>
          </a:r>
          <a:endParaRPr lang="ar-IQ" sz="5400" kern="1200" dirty="0"/>
        </a:p>
      </dsp:txBody>
      <dsp:txXfrm>
        <a:off x="2814491" y="585301"/>
        <a:ext cx="2402387" cy="2717058"/>
      </dsp:txXfrm>
    </dsp:sp>
    <dsp:sp modelId="{12F50AF1-2BB7-4182-8BD4-BAC8A7163F44}">
      <dsp:nvSpPr>
        <dsp:cNvPr id="0" name=""/>
        <dsp:cNvSpPr/>
      </dsp:nvSpPr>
      <dsp:spPr>
        <a:xfrm>
          <a:off x="2818647" y="3005688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900" kern="1200" dirty="0" smtClean="0"/>
            <a:t>مكتوبة</a:t>
          </a:r>
          <a:endParaRPr lang="ar-IQ" sz="4900" kern="1200" dirty="0"/>
        </a:p>
      </dsp:txBody>
      <dsp:txXfrm>
        <a:off x="2818647" y="3005688"/>
        <a:ext cx="1691822" cy="771132"/>
      </dsp:txXfrm>
    </dsp:sp>
    <dsp:sp modelId="{1D2B26B9-66AB-4920-80A8-CAAC60387593}">
      <dsp:nvSpPr>
        <dsp:cNvPr id="0" name=""/>
        <dsp:cNvSpPr/>
      </dsp:nvSpPr>
      <dsp:spPr>
        <a:xfrm>
          <a:off x="4574273" y="2962983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54F96-6FD4-4112-9D59-9B828CA5DB88}">
      <dsp:nvSpPr>
        <dsp:cNvPr id="0" name=""/>
        <dsp:cNvSpPr/>
      </dsp:nvSpPr>
      <dsp:spPr>
        <a:xfrm>
          <a:off x="5623420" y="506170"/>
          <a:ext cx="2402387" cy="30335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5400" kern="1200" dirty="0" smtClean="0"/>
            <a:t>ناطــــق كاتــــب</a:t>
          </a:r>
          <a:endParaRPr lang="ar-IQ" sz="5400" kern="1200" dirty="0"/>
        </a:p>
      </dsp:txBody>
      <dsp:txXfrm>
        <a:off x="5623420" y="506170"/>
        <a:ext cx="2402387" cy="3033581"/>
      </dsp:txXfrm>
    </dsp:sp>
    <dsp:sp modelId="{CBD7CA50-B122-4C26-8465-9D8E0AAE95E6}">
      <dsp:nvSpPr>
        <dsp:cNvPr id="0" name=""/>
        <dsp:cNvSpPr/>
      </dsp:nvSpPr>
      <dsp:spPr>
        <a:xfrm>
          <a:off x="5623420" y="2919626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900" kern="1200" dirty="0" smtClean="0"/>
            <a:t>مكتوبة</a:t>
          </a:r>
          <a:endParaRPr lang="ar-IQ" sz="4900" kern="1200" dirty="0"/>
        </a:p>
      </dsp:txBody>
      <dsp:txXfrm>
        <a:off x="5623420" y="2919626"/>
        <a:ext cx="1691822" cy="771132"/>
      </dsp:txXfrm>
    </dsp:sp>
    <dsp:sp modelId="{3AA4E084-D9FF-4EA4-A75B-CC4DE0F9102F}">
      <dsp:nvSpPr>
        <dsp:cNvPr id="0" name=""/>
        <dsp:cNvSpPr/>
      </dsp:nvSpPr>
      <dsp:spPr>
        <a:xfrm>
          <a:off x="7383202" y="3042114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A1CDE5-8261-4EEB-9DFD-9F8086561936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C630F-BB29-4429-BEEC-160030108EE7}">
      <dsp:nvSpPr>
        <dsp:cNvPr id="0" name=""/>
        <dsp:cNvSpPr/>
      </dsp:nvSpPr>
      <dsp:spPr>
        <a:xfrm>
          <a:off x="179218" y="1316831"/>
          <a:ext cx="246888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600" kern="1200" dirty="0" smtClean="0"/>
            <a:t>غير ناطق</a:t>
          </a:r>
          <a:endParaRPr lang="ar-IQ" sz="4600" kern="1200" dirty="0"/>
        </a:p>
      </dsp:txBody>
      <dsp:txXfrm>
        <a:off x="179218" y="1316831"/>
        <a:ext cx="2468880" cy="1755774"/>
      </dsp:txXfrm>
    </dsp:sp>
    <dsp:sp modelId="{EB445DBC-4931-496A-9B75-C394D801CCD5}">
      <dsp:nvSpPr>
        <dsp:cNvPr id="0" name=""/>
        <dsp:cNvSpPr/>
      </dsp:nvSpPr>
      <dsp:spPr>
        <a:xfrm>
          <a:off x="2880359" y="1316831"/>
          <a:ext cx="246888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600" kern="1200" dirty="0" smtClean="0"/>
            <a:t>غير كاتب</a:t>
          </a:r>
          <a:endParaRPr lang="ar-IQ" sz="4600" kern="1200" dirty="0"/>
        </a:p>
      </dsp:txBody>
      <dsp:txXfrm>
        <a:off x="2880359" y="1316831"/>
        <a:ext cx="2468880" cy="1755774"/>
      </dsp:txXfrm>
    </dsp:sp>
    <dsp:sp modelId="{CDD1745C-254C-412C-BBE6-AA56E2BD7297}">
      <dsp:nvSpPr>
        <dsp:cNvPr id="0" name=""/>
        <dsp:cNvSpPr/>
      </dsp:nvSpPr>
      <dsp:spPr>
        <a:xfrm>
          <a:off x="5581501" y="1316831"/>
          <a:ext cx="2468880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600" kern="1200" dirty="0" smtClean="0"/>
            <a:t>وصية </a:t>
          </a:r>
          <a:r>
            <a:rPr lang="ar-IQ" sz="4600" kern="1200" dirty="0" err="1" smtClean="0"/>
            <a:t>بالاشارة</a:t>
          </a:r>
          <a:endParaRPr lang="ar-IQ" sz="4600" kern="1200" dirty="0"/>
        </a:p>
      </dsp:txBody>
      <dsp:txXfrm>
        <a:off x="5581501" y="1316831"/>
        <a:ext cx="2468880" cy="17557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56938-FA2F-4CD9-BC41-D75047E54542}">
      <dsp:nvSpPr>
        <dsp:cNvPr id="0" name=""/>
        <dsp:cNvSpPr/>
      </dsp:nvSpPr>
      <dsp:spPr>
        <a:xfrm rot="5400000">
          <a:off x="5030302" y="-1924046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يوافق اصل الوصية </a:t>
          </a:r>
          <a:endParaRPr lang="ar-IQ" sz="3100" kern="1200" dirty="0"/>
        </a:p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لا ينافي حكمها</a:t>
          </a:r>
          <a:endParaRPr lang="ar-IQ" sz="3100" kern="1200" dirty="0"/>
        </a:p>
      </dsp:txBody>
      <dsp:txXfrm rot="5400000">
        <a:off x="5030302" y="-1924046"/>
        <a:ext cx="1131651" cy="5266944"/>
      </dsp:txXfrm>
    </dsp:sp>
    <dsp:sp modelId="{9F93EC0C-0031-4474-9E69-B1BF668E423E}">
      <dsp:nvSpPr>
        <dsp:cNvPr id="0" name=""/>
        <dsp:cNvSpPr/>
      </dsp:nvSpPr>
      <dsp:spPr>
        <a:xfrm>
          <a:off x="0" y="2143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شرط صحيح</a:t>
          </a:r>
          <a:endParaRPr lang="ar-IQ" sz="4800" kern="1200" dirty="0"/>
        </a:p>
      </dsp:txBody>
      <dsp:txXfrm>
        <a:off x="0" y="2143"/>
        <a:ext cx="2962656" cy="1414564"/>
      </dsp:txXfrm>
    </dsp:sp>
    <dsp:sp modelId="{B2BAB7B0-A9FB-4BA1-82DE-DDDBE7AC4DA7}">
      <dsp:nvSpPr>
        <dsp:cNvPr id="0" name=""/>
        <dsp:cNvSpPr/>
      </dsp:nvSpPr>
      <dsp:spPr>
        <a:xfrm rot="5400000">
          <a:off x="5030302" y="-438753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يخالف الشريعة الاسلامية</a:t>
          </a:r>
          <a:endParaRPr lang="ar-IQ" sz="3100" kern="1200" dirty="0"/>
        </a:p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يخالف القانون</a:t>
          </a:r>
          <a:endParaRPr lang="ar-IQ" sz="3100" kern="1200" dirty="0"/>
        </a:p>
      </dsp:txBody>
      <dsp:txXfrm rot="5400000">
        <a:off x="5030302" y="-438753"/>
        <a:ext cx="1131651" cy="5266944"/>
      </dsp:txXfrm>
    </dsp:sp>
    <dsp:sp modelId="{3F71EC34-11CD-4E03-A957-20C35EC29F96}">
      <dsp:nvSpPr>
        <dsp:cNvPr id="0" name=""/>
        <dsp:cNvSpPr/>
      </dsp:nvSpPr>
      <dsp:spPr>
        <a:xfrm>
          <a:off x="0" y="1487436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شرط فاسد</a:t>
          </a:r>
          <a:endParaRPr lang="ar-IQ" sz="4800" kern="1200" dirty="0"/>
        </a:p>
      </dsp:txBody>
      <dsp:txXfrm>
        <a:off x="0" y="1487436"/>
        <a:ext cx="2962656" cy="1414564"/>
      </dsp:txXfrm>
    </dsp:sp>
    <dsp:sp modelId="{AAB96A0D-4837-4B38-B3C4-C115FFBA9976}">
      <dsp:nvSpPr>
        <dsp:cNvPr id="0" name=""/>
        <dsp:cNvSpPr/>
      </dsp:nvSpPr>
      <dsp:spPr>
        <a:xfrm rot="5400000">
          <a:off x="5030302" y="1046539"/>
          <a:ext cx="113165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يخالف اصل الوصية </a:t>
          </a:r>
          <a:endParaRPr lang="ar-IQ" sz="3100" kern="1200" dirty="0"/>
        </a:p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3100" kern="1200" dirty="0" smtClean="0"/>
            <a:t>ينافي حكم الوصية </a:t>
          </a:r>
          <a:endParaRPr lang="ar-IQ" sz="3100" kern="1200" dirty="0"/>
        </a:p>
      </dsp:txBody>
      <dsp:txXfrm rot="5400000">
        <a:off x="5030302" y="1046539"/>
        <a:ext cx="1131651" cy="5266944"/>
      </dsp:txXfrm>
    </dsp:sp>
    <dsp:sp modelId="{A8A776DF-20C7-42D9-B478-2E9C50394727}">
      <dsp:nvSpPr>
        <dsp:cNvPr id="0" name=""/>
        <dsp:cNvSpPr/>
      </dsp:nvSpPr>
      <dsp:spPr>
        <a:xfrm>
          <a:off x="0" y="2972729"/>
          <a:ext cx="2962656" cy="1414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kern="1200" dirty="0" smtClean="0"/>
            <a:t>شرط باطل</a:t>
          </a:r>
          <a:endParaRPr lang="ar-IQ" sz="4800" kern="1200" dirty="0"/>
        </a:p>
      </dsp:txBody>
      <dsp:txXfrm>
        <a:off x="0" y="2972729"/>
        <a:ext cx="2962656" cy="14145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E02DF-1961-4B50-95D3-704B0C826F65}">
      <dsp:nvSpPr>
        <dsp:cNvPr id="0" name=""/>
        <dsp:cNvSpPr/>
      </dsp:nvSpPr>
      <dsp:spPr>
        <a:xfrm>
          <a:off x="0" y="0"/>
          <a:ext cx="6995160" cy="131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800" b="1" kern="1200" dirty="0" smtClean="0"/>
            <a:t>الكتــــــابـــــــــــــــــــــــــة</a:t>
          </a:r>
          <a:endParaRPr lang="ar-IQ" sz="3800" b="1" kern="1200" dirty="0"/>
        </a:p>
      </dsp:txBody>
      <dsp:txXfrm>
        <a:off x="0" y="0"/>
        <a:ext cx="5651333" cy="1316831"/>
      </dsp:txXfrm>
    </dsp:sp>
    <dsp:sp modelId="{D0524C2E-D0BD-49D2-AA90-4DC80B44F60D}">
      <dsp:nvSpPr>
        <dsp:cNvPr id="0" name=""/>
        <dsp:cNvSpPr/>
      </dsp:nvSpPr>
      <dsp:spPr>
        <a:xfrm>
          <a:off x="617219" y="1536302"/>
          <a:ext cx="6995160" cy="131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800" b="1" kern="1200" dirty="0" smtClean="0"/>
            <a:t>التوقيع او الختم او بصمة الابهام</a:t>
          </a:r>
          <a:endParaRPr lang="ar-IQ" sz="3800" b="1" kern="1200" dirty="0"/>
        </a:p>
      </dsp:txBody>
      <dsp:txXfrm>
        <a:off x="617219" y="1536302"/>
        <a:ext cx="5521999" cy="1316831"/>
      </dsp:txXfrm>
    </dsp:sp>
    <dsp:sp modelId="{76411404-D2A7-4B6F-A68C-409993EF3F30}">
      <dsp:nvSpPr>
        <dsp:cNvPr id="0" name=""/>
        <dsp:cNvSpPr/>
      </dsp:nvSpPr>
      <dsp:spPr>
        <a:xfrm>
          <a:off x="1234439" y="3072605"/>
          <a:ext cx="6995160" cy="1316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800" b="1" kern="1200" dirty="0" smtClean="0"/>
            <a:t>التسجيـــل لدى الكاتب العـــــدل</a:t>
          </a:r>
          <a:endParaRPr lang="ar-IQ" sz="3800" b="1" kern="1200" dirty="0"/>
        </a:p>
      </dsp:txBody>
      <dsp:txXfrm>
        <a:off x="1234439" y="3072605"/>
        <a:ext cx="5521999" cy="1316831"/>
      </dsp:txXfrm>
    </dsp:sp>
    <dsp:sp modelId="{A3B04528-A5C3-43BA-8D2A-59186BA633C0}">
      <dsp:nvSpPr>
        <dsp:cNvPr id="0" name=""/>
        <dsp:cNvSpPr/>
      </dsp:nvSpPr>
      <dsp:spPr>
        <a:xfrm>
          <a:off x="6139219" y="998596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3600" kern="1200"/>
        </a:p>
      </dsp:txBody>
      <dsp:txXfrm>
        <a:off x="6139219" y="998596"/>
        <a:ext cx="855940" cy="855940"/>
      </dsp:txXfrm>
    </dsp:sp>
    <dsp:sp modelId="{2729BEBB-DD8D-41A1-BF6D-7A6B7999E1A8}">
      <dsp:nvSpPr>
        <dsp:cNvPr id="0" name=""/>
        <dsp:cNvSpPr/>
      </dsp:nvSpPr>
      <dsp:spPr>
        <a:xfrm>
          <a:off x="6756439" y="2526120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3600" kern="1200"/>
        </a:p>
      </dsp:txBody>
      <dsp:txXfrm>
        <a:off x="6756439" y="2526120"/>
        <a:ext cx="855940" cy="85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AB3A4-4983-4A66-B531-D57BA184FE6C}" type="datetimeFigureOut">
              <a:rPr lang="ar-IQ" smtClean="0"/>
              <a:pPr/>
              <a:t>05/06/1439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857DFF-E1B2-4D39-9E29-E29D19E500A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305800" cy="2160240"/>
          </a:xfrm>
        </p:spPr>
        <p:txBody>
          <a:bodyPr>
            <a:normAutofit/>
          </a:bodyPr>
          <a:lstStyle/>
          <a:p>
            <a:pPr algn="ctr"/>
            <a:r>
              <a:rPr lang="ar-IQ" sz="9600" dirty="0" smtClean="0"/>
              <a:t>بسم الله الرحمن الرحيم </a:t>
            </a:r>
            <a:endParaRPr lang="ar-IQ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اركــــــــــــــــــــــــان الوصيـــــــــــــــــــــة</a:t>
            </a:r>
            <a:endParaRPr lang="ar-IQ" b="1" dirty="0"/>
          </a:p>
        </p:txBody>
      </p:sp>
      <p:graphicFrame>
        <p:nvGraphicFramePr>
          <p:cNvPr id="12" name="عنصر نائب للمحتوى 11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IQ" b="1" dirty="0" smtClean="0"/>
              <a:t>الايجـــــــــــاب في الوصيــــــــــــة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 algn="ctr">
              <a:buNone/>
            </a:pPr>
            <a:r>
              <a:rPr lang="ar-IQ" dirty="0" smtClean="0"/>
              <a:t> </a:t>
            </a:r>
            <a:r>
              <a:rPr lang="ar-IQ" sz="4400" dirty="0" smtClean="0"/>
              <a:t>الركن الرئيسي والمهم </a:t>
            </a:r>
          </a:p>
          <a:p>
            <a:pPr algn="ctr">
              <a:buNone/>
            </a:pPr>
            <a:r>
              <a:rPr lang="ar-IQ" sz="4400" dirty="0" smtClean="0"/>
              <a:t>بدونه لا وجود للوصية</a:t>
            </a:r>
          </a:p>
          <a:p>
            <a:pPr algn="ctr">
              <a:buNone/>
            </a:pPr>
            <a:r>
              <a:rPr lang="ar-IQ" sz="4400" dirty="0" smtClean="0"/>
              <a:t>عمل ارادي يصدر من الموصي يدلل على رغبته في انشاء الوصية وبذلك فان الايجاب يدور وجودا وعدما مع ارادة الموصي</a:t>
            </a:r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تعريف الايجاب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85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IQ" sz="6000" dirty="0" smtClean="0"/>
              <a:t>هو الصيغة التي ينشأ بها الموصي وصيته من عبارة </a:t>
            </a:r>
          </a:p>
          <a:p>
            <a:pPr algn="ctr">
              <a:buNone/>
            </a:pPr>
            <a:r>
              <a:rPr lang="ar-IQ" sz="6000" dirty="0" smtClean="0"/>
              <a:t>او ما يقوم مقامها من كتابة او اشارة </a:t>
            </a:r>
            <a:endParaRPr lang="ar-IQ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صور الايجاب</a:t>
            </a: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صورة خاصة </a:t>
            </a:r>
            <a:r>
              <a:rPr lang="ar-IQ" dirty="0" err="1" smtClean="0"/>
              <a:t>للايجاب</a:t>
            </a:r>
            <a:endParaRPr lang="ar-IQ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الشروط المقترنة بالإيجاب</a:t>
            </a: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4800" b="1" dirty="0" smtClean="0"/>
              <a:t>القبــــــــــول في الوصيــــــــــــــــــــة</a:t>
            </a:r>
            <a:endParaRPr lang="ar-IQ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50000"/>
              </a:lnSpc>
              <a:buNone/>
            </a:pPr>
            <a:r>
              <a:rPr lang="ar-IQ" sz="4000" b="1" dirty="0" smtClean="0"/>
              <a:t>لا يشتـــــــــــرط لإنشاء الوصيــــــة </a:t>
            </a:r>
          </a:p>
          <a:p>
            <a:pPr algn="ctr">
              <a:lnSpc>
                <a:spcPct val="250000"/>
              </a:lnSpc>
              <a:buNone/>
            </a:pPr>
            <a:r>
              <a:rPr lang="ar-IQ" sz="4000" b="1" dirty="0" smtClean="0"/>
              <a:t>القبـــــــــــول شرط لتنفيــــــذ الوصيـــــــــــــــــة </a:t>
            </a:r>
          </a:p>
          <a:p>
            <a:pPr algn="ctr">
              <a:lnSpc>
                <a:spcPct val="250000"/>
              </a:lnSpc>
              <a:buNone/>
            </a:pPr>
            <a:r>
              <a:rPr lang="ar-IQ" sz="4000" b="1" dirty="0" smtClean="0"/>
              <a:t>يصــــــــــــــدر من الموصى له بعد وفاة الموصــــي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صور القبول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sz="4000" dirty="0" smtClean="0"/>
              <a:t>الوصية لما ليس اهلا </a:t>
            </a:r>
            <a:r>
              <a:rPr lang="ar-IQ" sz="4000" dirty="0" err="1" smtClean="0"/>
              <a:t>للتملك :</a:t>
            </a:r>
            <a:r>
              <a:rPr lang="ar-IQ" sz="4000" dirty="0" smtClean="0"/>
              <a:t> </a:t>
            </a:r>
          </a:p>
          <a:p>
            <a:pPr>
              <a:buFontTx/>
              <a:buChar char="-"/>
            </a:pPr>
            <a:r>
              <a:rPr lang="ar-IQ" sz="4000" dirty="0" smtClean="0"/>
              <a:t>الأشخاص </a:t>
            </a:r>
            <a:r>
              <a:rPr lang="ar-IQ" sz="4000" dirty="0" err="1" smtClean="0"/>
              <a:t>المعنوية .</a:t>
            </a:r>
            <a:endParaRPr lang="ar-IQ" sz="4000" dirty="0" smtClean="0"/>
          </a:p>
          <a:p>
            <a:pPr>
              <a:buFontTx/>
              <a:buChar char="-"/>
            </a:pPr>
            <a:r>
              <a:rPr lang="ar-IQ" sz="4000" dirty="0" smtClean="0"/>
              <a:t> الجهات </a:t>
            </a:r>
            <a:r>
              <a:rPr lang="ar-IQ" sz="4000" dirty="0" err="1" smtClean="0"/>
              <a:t>الخيرية .</a:t>
            </a:r>
            <a:endParaRPr lang="ar-IQ" sz="4000" dirty="0" smtClean="0"/>
          </a:p>
          <a:p>
            <a:pPr>
              <a:buFontTx/>
              <a:buChar char="-"/>
            </a:pPr>
            <a:r>
              <a:rPr lang="ar-IQ" sz="4000" dirty="0" smtClean="0"/>
              <a:t> المؤسسات ذات النفع العام </a:t>
            </a:r>
          </a:p>
          <a:p>
            <a:r>
              <a:rPr lang="ar-IQ" sz="4000" dirty="0" smtClean="0"/>
              <a:t>الوصية لمن هو اهل </a:t>
            </a:r>
            <a:r>
              <a:rPr lang="ar-IQ" sz="4000" dirty="0" err="1" smtClean="0"/>
              <a:t>التملك :</a:t>
            </a:r>
            <a:endParaRPr lang="ar-IQ" sz="4000" dirty="0" smtClean="0"/>
          </a:p>
          <a:p>
            <a:pPr>
              <a:buFontTx/>
              <a:buChar char="-"/>
            </a:pPr>
            <a:r>
              <a:rPr lang="ar-IQ" sz="4000" dirty="0" smtClean="0"/>
              <a:t>غير معين</a:t>
            </a:r>
          </a:p>
          <a:p>
            <a:pPr>
              <a:buFontTx/>
              <a:buChar char="-"/>
            </a:pPr>
            <a:r>
              <a:rPr lang="ar-IQ" sz="4000" dirty="0" smtClean="0"/>
              <a:t> معين </a:t>
            </a:r>
            <a:endParaRPr lang="ar-IQ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وقت قبول الوصية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4000" dirty="0" smtClean="0"/>
              <a:t>القبول شرط التنفيذ </a:t>
            </a:r>
          </a:p>
          <a:p>
            <a:r>
              <a:rPr lang="ar-IQ" sz="4000" dirty="0" smtClean="0"/>
              <a:t>لا يعتد بأي شيء يصدر من الموصى له قبل وفاة الموصي</a:t>
            </a:r>
          </a:p>
          <a:p>
            <a:r>
              <a:rPr lang="ar-IQ" sz="4000" dirty="0" smtClean="0"/>
              <a:t>يعتبر قبول الموصى له او رده بعد وفاة الموصي</a:t>
            </a:r>
          </a:p>
          <a:p>
            <a:r>
              <a:rPr lang="ar-IQ" sz="4000" dirty="0" smtClean="0"/>
              <a:t>يتملك الموصى له المال الموصى </a:t>
            </a:r>
            <a:r>
              <a:rPr lang="ar-IQ" sz="4000" dirty="0" err="1" smtClean="0"/>
              <a:t>به</a:t>
            </a:r>
            <a:r>
              <a:rPr lang="ar-IQ" sz="4000" dirty="0" smtClean="0"/>
              <a:t> ملكا مستندا الى وقت الوفاة</a:t>
            </a:r>
            <a:endParaRPr lang="ar-IQ" sz="4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المادة الخامسة والستون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IQ" sz="3200" dirty="0" smtClean="0"/>
              <a:t>الفقرة </a:t>
            </a:r>
            <a:r>
              <a:rPr lang="ar-IQ" sz="3200" dirty="0" err="1" smtClean="0"/>
              <a:t>الاولى :</a:t>
            </a:r>
            <a:endParaRPr lang="ar-IQ" sz="3200" dirty="0" smtClean="0"/>
          </a:p>
          <a:p>
            <a:pPr>
              <a:buNone/>
            </a:pPr>
            <a:r>
              <a:rPr lang="ar-IQ" sz="3200" dirty="0" smtClean="0"/>
              <a:t>” لا تعتبر الوصية إلا بدليل كتابي موقع من الموصي او </a:t>
            </a:r>
            <a:r>
              <a:rPr lang="ar-IQ" sz="3200" dirty="0" err="1" smtClean="0"/>
              <a:t>مبصوم</a:t>
            </a:r>
            <a:r>
              <a:rPr lang="ar-IQ" sz="3200" dirty="0" smtClean="0"/>
              <a:t> بختمه او طبعة </a:t>
            </a:r>
            <a:r>
              <a:rPr lang="ar-IQ" sz="3200" dirty="0" err="1" smtClean="0"/>
              <a:t>ابهامه </a:t>
            </a:r>
            <a:r>
              <a:rPr lang="ar-IQ" sz="3200" dirty="0" smtClean="0"/>
              <a:t>, فإذا كان الموصى </a:t>
            </a:r>
            <a:r>
              <a:rPr lang="ar-IQ" sz="3200" dirty="0" err="1" smtClean="0"/>
              <a:t>به</a:t>
            </a:r>
            <a:r>
              <a:rPr lang="ar-IQ" sz="3200" dirty="0" smtClean="0"/>
              <a:t> عقارا او مالا منقولا تزيد قيمته على خمسمائة دينار وجب تصديقه من الكاتب العدل.</a:t>
            </a:r>
          </a:p>
          <a:p>
            <a:pPr>
              <a:buNone/>
            </a:pPr>
            <a:r>
              <a:rPr lang="ar-IQ" sz="3200" dirty="0" smtClean="0"/>
              <a:t>الفقرة </a:t>
            </a:r>
            <a:r>
              <a:rPr lang="ar-IQ" sz="3200" dirty="0" err="1" smtClean="0"/>
              <a:t>الثانية :</a:t>
            </a:r>
            <a:endParaRPr lang="ar-IQ" sz="3200" dirty="0" smtClean="0"/>
          </a:p>
          <a:p>
            <a:pPr>
              <a:buNone/>
            </a:pPr>
            <a:r>
              <a:rPr lang="ar-IQ" sz="3200" dirty="0" smtClean="0"/>
              <a:t>يجوز اثبات الوصية بالشهادة اذا وجد مانع مادي يحول دون الحصول على دليل </a:t>
            </a:r>
            <a:r>
              <a:rPr lang="ar-IQ" sz="3200" dirty="0" err="1" smtClean="0"/>
              <a:t>كتابي ”</a:t>
            </a:r>
            <a:r>
              <a:rPr lang="ar-IQ" sz="3200" dirty="0" smtClean="0"/>
              <a:t> </a:t>
            </a:r>
            <a:endParaRPr lang="ar-IQ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21156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IQ" b="1" dirty="0" smtClean="0"/>
              <a:t>الوصيــــــــــــــة و </a:t>
            </a:r>
            <a:r>
              <a:rPr lang="ar-IQ" b="1" dirty="0" err="1" smtClean="0"/>
              <a:t>الايصـــــــــــــــــاء</a:t>
            </a:r>
            <a:r>
              <a:rPr lang="ar-IQ" b="1" dirty="0" smtClean="0"/>
              <a:t> </a:t>
            </a:r>
            <a:br>
              <a:rPr lang="ar-IQ" b="1" dirty="0" smtClean="0"/>
            </a:br>
            <a:r>
              <a:rPr lang="ar-IQ" b="1" dirty="0" smtClean="0"/>
              <a:t>والميـــــــــــــــراث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208912" cy="30243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4800" b="1" dirty="0" smtClean="0"/>
              <a:t>خلافـــــــــــــــة الشخــــــــــــص </a:t>
            </a:r>
          </a:p>
          <a:p>
            <a:pPr algn="ctr"/>
            <a:r>
              <a:rPr lang="ar-IQ" sz="4800" b="1" dirty="0" smtClean="0"/>
              <a:t>بعـــــــــــــد وفاتــــه او غيبتــــــه</a:t>
            </a:r>
            <a:endParaRPr lang="ar-IQ" sz="4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الشكليــــــــــــــــــــــــــــــــــــــــــة</a:t>
            </a: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تعذر الاثبات بالكتابة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ar-IQ" sz="4000" b="1" dirty="0" smtClean="0"/>
              <a:t>يوجد مانع مادي 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ar-IQ" sz="4000" b="1" dirty="0" smtClean="0"/>
              <a:t>يختلف باختلاف كل حـــــالة 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ar-IQ" sz="4000" b="1" dirty="0" smtClean="0"/>
              <a:t>يقترن </a:t>
            </a:r>
            <a:r>
              <a:rPr lang="ar-IQ" sz="4000" b="1" dirty="0" err="1" smtClean="0"/>
              <a:t>بارادة</a:t>
            </a:r>
            <a:r>
              <a:rPr lang="ar-IQ" sz="4000" b="1" dirty="0" smtClean="0"/>
              <a:t> القاضي وسلطته التقديرية</a:t>
            </a:r>
          </a:p>
          <a:p>
            <a:pPr>
              <a:lnSpc>
                <a:spcPct val="200000"/>
              </a:lnSpc>
              <a:buNone/>
            </a:pPr>
            <a:endParaRPr lang="ar-IQ" sz="4000" b="1" dirty="0" smtClean="0"/>
          </a:p>
          <a:p>
            <a:pPr>
              <a:lnSpc>
                <a:spcPct val="200000"/>
              </a:lnSpc>
              <a:buNone/>
            </a:pPr>
            <a:endParaRPr lang="ar-IQ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اذا </a:t>
            </a:r>
            <a:r>
              <a:rPr lang="ar-IQ" dirty="0" err="1" smtClean="0"/>
              <a:t>تعدزت</a:t>
            </a:r>
            <a:r>
              <a:rPr lang="ar-IQ" dirty="0" smtClean="0"/>
              <a:t> الكتابة يمكن اثبات الوصية </a:t>
            </a:r>
            <a:r>
              <a:rPr lang="ar-IQ" dirty="0" err="1" smtClean="0"/>
              <a:t>بالبينة </a:t>
            </a:r>
            <a:r>
              <a:rPr lang="ar-IQ" dirty="0" smtClean="0"/>
              <a:t>(الشهادة</a:t>
            </a:r>
            <a:r>
              <a:rPr lang="ar-IQ" dirty="0" err="1" smtClean="0"/>
              <a:t>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75656" y="1920085"/>
            <a:ext cx="3020144" cy="410120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IQ" sz="6000" dirty="0" smtClean="0"/>
              <a:t>شهادة </a:t>
            </a:r>
          </a:p>
          <a:p>
            <a:pPr algn="ctr">
              <a:buNone/>
            </a:pPr>
            <a:r>
              <a:rPr lang="ar-IQ" sz="6000" dirty="0" smtClean="0"/>
              <a:t>رجل </a:t>
            </a:r>
          </a:p>
          <a:p>
            <a:pPr algn="ctr">
              <a:buNone/>
            </a:pPr>
            <a:r>
              <a:rPr lang="ar-IQ" sz="6000" dirty="0" smtClean="0"/>
              <a:t>و امرأتين</a:t>
            </a:r>
            <a:endParaRPr lang="ar-IQ" sz="6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101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ar-IQ" sz="6000" dirty="0" smtClean="0"/>
              <a:t>شهادة رجلين</a:t>
            </a:r>
            <a:endParaRPr lang="ar-IQ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828800"/>
          </a:xfrm>
        </p:spPr>
        <p:txBody>
          <a:bodyPr>
            <a:normAutofit/>
          </a:bodyPr>
          <a:lstStyle/>
          <a:p>
            <a:r>
              <a:rPr lang="ar-IQ" sz="8000" dirty="0" smtClean="0"/>
              <a:t>شكرا </a:t>
            </a:r>
            <a:r>
              <a:rPr lang="ar-IQ" sz="8000" dirty="0" err="1" smtClean="0"/>
              <a:t>لاصغائكم</a:t>
            </a:r>
            <a:endParaRPr lang="ar-IQ" sz="8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dirty="0" smtClean="0"/>
              <a:t>اي اسئلة حول </a:t>
            </a:r>
            <a:r>
              <a:rPr lang="ar-IQ" sz="4400" dirty="0" err="1" smtClean="0"/>
              <a:t>الموضوع  ؟</a:t>
            </a:r>
            <a:endParaRPr lang="ar-IQ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556792"/>
            <a:ext cx="7851648" cy="1643608"/>
          </a:xfrm>
        </p:spPr>
        <p:txBody>
          <a:bodyPr>
            <a:normAutofit fontScale="90000"/>
          </a:bodyPr>
          <a:lstStyle/>
          <a:p>
            <a:pPr lvl="0" algn="ctr"/>
            <a:r>
              <a:rPr lang="de-DE" sz="600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Um kalthoom Sabeeh</a:t>
            </a:r>
            <a:br>
              <a:rPr lang="de-DE" sz="6000" dirty="0" smtClean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2752"/>
          </a:xfrm>
        </p:spPr>
        <p:txBody>
          <a:bodyPr>
            <a:normAutofit/>
          </a:bodyPr>
          <a:lstStyle/>
          <a:p>
            <a:pPr lvl="0" algn="ctr" rtl="0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I am here because I love to give presentations. </a:t>
            </a:r>
          </a:p>
          <a:p>
            <a:pPr lvl="0" algn="ctr" rtl="0">
              <a:spcBef>
                <a:spcPts val="600"/>
              </a:spcBef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 algn="ctr" rtl="0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You can find me at:</a:t>
            </a:r>
          </a:p>
          <a:p>
            <a:pPr lvl="0" algn="ctr" rtl="0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Umkalthoomsabeeh-70@uomustansiriyah.edu.iq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مفردات المحاضرة</a:t>
            </a:r>
            <a:endParaRPr lang="ar-IQ" dirty="0"/>
          </a:p>
        </p:txBody>
      </p:sp>
      <p:sp>
        <p:nvSpPr>
          <p:cNvPr id="4" name="Shape 1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4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تعريف الوصية </a:t>
            </a:r>
            <a:endParaRPr lang="ar-IQ" sz="4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4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المادة </a:t>
            </a:r>
            <a:r>
              <a:rPr lang="ar-IQ" sz="4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القانونية التي نظمت شروط الموصي</a:t>
            </a: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4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عناصر الوصية</a:t>
            </a:r>
            <a:endParaRPr lang="ar-IQ" sz="4000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r">
              <a:spcBef>
                <a:spcPts val="600"/>
              </a:spcBef>
              <a:buFontTx/>
              <a:buChar char="-"/>
            </a:pPr>
            <a:r>
              <a:rPr lang="ar-IQ" sz="4000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اركان الوصية</a:t>
            </a:r>
            <a:endParaRPr sz="4000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/>
              <a:t>خلافــــة الشخص في مالــــه بعد وفاتـــــه</a:t>
            </a:r>
            <a:endParaRPr lang="ar-IQ" b="1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4040188" cy="1080120"/>
          </a:xfrm>
        </p:spPr>
        <p:txBody>
          <a:bodyPr>
            <a:noAutofit/>
          </a:bodyPr>
          <a:lstStyle/>
          <a:p>
            <a:pPr algn="ctr"/>
            <a:r>
              <a:rPr lang="ar-IQ" sz="4400" dirty="0" smtClean="0"/>
              <a:t>اجباريـــــــــة</a:t>
            </a:r>
            <a:endParaRPr lang="ar-IQ" sz="4400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3"/>
          </p:nvPr>
        </p:nvSpPr>
        <p:spPr>
          <a:xfrm>
            <a:off x="4572000" y="1700808"/>
            <a:ext cx="4041775" cy="100811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ar-IQ" sz="4800" dirty="0" smtClean="0"/>
              <a:t>اختياريـــــــــة</a:t>
            </a:r>
            <a:endParaRPr lang="ar-IQ" sz="4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2"/>
          </p:nvPr>
        </p:nvSpPr>
        <p:spPr>
          <a:xfrm>
            <a:off x="457200" y="2852937"/>
            <a:ext cx="4040188" cy="3273226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ar-IQ" sz="4800" dirty="0" smtClean="0"/>
              <a:t>الميـــــــــراث</a:t>
            </a:r>
            <a:endParaRPr lang="ar-IQ" sz="48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2664297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ar-IQ" sz="4400" dirty="0" smtClean="0"/>
              <a:t>الوصيـــــــة</a:t>
            </a:r>
            <a:endParaRPr lang="ar-IQ" sz="4400" dirty="0"/>
          </a:p>
        </p:txBody>
      </p:sp>
      <p:sp>
        <p:nvSpPr>
          <p:cNvPr id="11" name="سهم للأسفل 10"/>
          <p:cNvSpPr/>
          <p:nvPr/>
        </p:nvSpPr>
        <p:spPr>
          <a:xfrm>
            <a:off x="6372200" y="2852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سهم للأسفل 11"/>
          <p:cNvSpPr/>
          <p:nvPr/>
        </p:nvSpPr>
        <p:spPr>
          <a:xfrm>
            <a:off x="2411760" y="2996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المادة الرابعة والستون من قانون الاحوال الشخصية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sz="3200" dirty="0" smtClean="0"/>
              <a:t>عرف القانون الوصية بالقول</a:t>
            </a:r>
          </a:p>
          <a:p>
            <a:pPr>
              <a:buNone/>
            </a:pPr>
            <a:r>
              <a:rPr lang="ar-IQ" dirty="0" smtClean="0"/>
              <a:t> </a:t>
            </a:r>
            <a:r>
              <a:rPr lang="ar-IQ" dirty="0" smtClean="0"/>
              <a:t>  </a:t>
            </a:r>
          </a:p>
          <a:p>
            <a:pPr>
              <a:buNone/>
            </a:pPr>
            <a:r>
              <a:rPr lang="ar-IQ" sz="4800" b="1" dirty="0" smtClean="0"/>
              <a:t>الوصية تصرف في التركة مضاف الى ما بعد الموت مقتضاه التمليك بلا عوض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6600" b="1" dirty="0" smtClean="0"/>
              <a:t>الوصيـــــــــــــــــــــــــــة</a:t>
            </a:r>
            <a:endParaRPr lang="ar-IQ" sz="6600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ar-IQ" sz="6000" dirty="0" smtClean="0"/>
              <a:t>تصرف في التركة </a:t>
            </a:r>
          </a:p>
          <a:p>
            <a:pPr algn="ctr">
              <a:lnSpc>
                <a:spcPct val="150000"/>
              </a:lnSpc>
            </a:pPr>
            <a:r>
              <a:rPr lang="ar-IQ" sz="6000" dirty="0" smtClean="0"/>
              <a:t>لا تنفذ </a:t>
            </a:r>
            <a:r>
              <a:rPr lang="ar-IQ" sz="6000" dirty="0" err="1" smtClean="0"/>
              <a:t>الا</a:t>
            </a:r>
            <a:r>
              <a:rPr lang="ar-IQ" sz="6000" dirty="0" smtClean="0"/>
              <a:t> بعد الموت </a:t>
            </a:r>
            <a:endParaRPr lang="ar-IQ" sz="6000" dirty="0" smtClean="0"/>
          </a:p>
          <a:p>
            <a:pPr algn="ctr">
              <a:lnSpc>
                <a:spcPct val="150000"/>
              </a:lnSpc>
            </a:pPr>
            <a:r>
              <a:rPr lang="ar-IQ" sz="6000" dirty="0" smtClean="0"/>
              <a:t>تؤدي الى نقل ملكية المال</a:t>
            </a:r>
          </a:p>
          <a:p>
            <a:pPr algn="ctr">
              <a:lnSpc>
                <a:spcPct val="150000"/>
              </a:lnSpc>
            </a:pPr>
            <a:r>
              <a:rPr lang="ar-IQ" sz="6000" dirty="0" smtClean="0"/>
              <a:t>يجب ان يكون نقل الملكية بلا مقابل </a:t>
            </a:r>
            <a:endParaRPr lang="ar-IQ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b="1" dirty="0" smtClean="0"/>
              <a:t>اصــــول تشريـــــع الوصيـــــة </a:t>
            </a:r>
            <a:endParaRPr lang="ar-IQ" sz="6600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مستدير الزوايا 3"/>
          <p:cNvSpPr/>
          <p:nvPr/>
        </p:nvSpPr>
        <p:spPr>
          <a:xfrm>
            <a:off x="539552" y="620688"/>
            <a:ext cx="79928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5400" dirty="0" smtClean="0"/>
              <a:t>عناصــــــر الوصيــــــة</a:t>
            </a:r>
            <a:endParaRPr lang="ar-IQ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419</Words>
  <Application>Microsoft Office PowerPoint</Application>
  <PresentationFormat>عرض على الشاشة (3:4)‏</PresentationFormat>
  <Paragraphs>107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تدفق</vt:lpstr>
      <vt:lpstr>بسم الله الرحمن الرحيم </vt:lpstr>
      <vt:lpstr>الوصيــــــــــــــة و الايصـــــــــــــــــاء  والميـــــــــــــــراث</vt:lpstr>
      <vt:lpstr>I am Um kalthoom Sabeeh </vt:lpstr>
      <vt:lpstr>مفردات المحاضرة</vt:lpstr>
      <vt:lpstr>خلافــــة الشخص في مالــــه بعد وفاتـــــه</vt:lpstr>
      <vt:lpstr>المادة الرابعة والستون من قانون الاحوال الشخصية </vt:lpstr>
      <vt:lpstr>الوصيـــــــــــــــــــــــــــة</vt:lpstr>
      <vt:lpstr>اصــــول تشريـــــع الوصيـــــة </vt:lpstr>
      <vt:lpstr>الشريحة 9</vt:lpstr>
      <vt:lpstr>اركــــــــــــــــــــــــان الوصيـــــــــــــــــــــة</vt:lpstr>
      <vt:lpstr>الايجـــــــــــاب في الوصيــــــــــــة</vt:lpstr>
      <vt:lpstr>تعريف الايجاب</vt:lpstr>
      <vt:lpstr>صور الايجاب</vt:lpstr>
      <vt:lpstr>صورة خاصة للايجاب</vt:lpstr>
      <vt:lpstr>الشروط المقترنة بالإيجاب</vt:lpstr>
      <vt:lpstr>القبــــــــــول في الوصيــــــــــــــــــــة</vt:lpstr>
      <vt:lpstr>صور القبول</vt:lpstr>
      <vt:lpstr>وقت قبول الوصية</vt:lpstr>
      <vt:lpstr>المادة الخامسة والستون </vt:lpstr>
      <vt:lpstr>الشكليــــــــــــــــــــــــــــــــــــــــــة</vt:lpstr>
      <vt:lpstr>تعذر الاثبات بالكتابة</vt:lpstr>
      <vt:lpstr>اذا تعدزت الكتابة يمكن اثبات الوصية بالبينة (الشهادة)</vt:lpstr>
      <vt:lpstr>شكرا لاصغائكم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الوصيــــــــــــــة والايصـــــــــــــــــاء  والميـــــــــــــــراث</dc:title>
  <dc:creator>مختبر الحاسبات</dc:creator>
  <cp:lastModifiedBy>مختبر الحاسبات</cp:lastModifiedBy>
  <cp:revision>16</cp:revision>
  <dcterms:created xsi:type="dcterms:W3CDTF">2018-02-17T17:11:35Z</dcterms:created>
  <dcterms:modified xsi:type="dcterms:W3CDTF">2018-02-20T06:44:34Z</dcterms:modified>
</cp:coreProperties>
</file>