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5C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94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21AF9-6FA9-4896-8823-B7892E0D424B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59F786D5-5334-438C-B7D6-2F445A037BA2}">
      <dgm:prSet phldrT="[Text]" custT="1"/>
      <dgm:spPr/>
      <dgm:t>
        <a:bodyPr/>
        <a:lstStyle/>
        <a:p>
          <a:pPr rtl="1"/>
          <a:r>
            <a:rPr lang="en-US" sz="1600" dirty="0" smtClean="0"/>
            <a:t>Incoterms</a:t>
          </a:r>
          <a:endParaRPr lang="ar-IQ" sz="1600" dirty="0"/>
        </a:p>
      </dgm:t>
    </dgm:pt>
    <dgm:pt modelId="{E421D9B7-2CE9-40BA-9960-AC84716EFCD9}" type="parTrans" cxnId="{5E07B46B-628A-45BA-B655-2453674B901F}">
      <dgm:prSet/>
      <dgm:spPr/>
      <dgm:t>
        <a:bodyPr/>
        <a:lstStyle/>
        <a:p>
          <a:pPr rtl="1"/>
          <a:endParaRPr lang="ar-IQ"/>
        </a:p>
      </dgm:t>
    </dgm:pt>
    <dgm:pt modelId="{8FBEB40F-014E-4E9E-A53B-9088A0BA85D8}" type="sibTrans" cxnId="{5E07B46B-628A-45BA-B655-2453674B901F}">
      <dgm:prSet/>
      <dgm:spPr/>
      <dgm:t>
        <a:bodyPr/>
        <a:lstStyle/>
        <a:p>
          <a:pPr rtl="1"/>
          <a:endParaRPr lang="ar-IQ"/>
        </a:p>
      </dgm:t>
    </dgm:pt>
    <dgm:pt modelId="{E8CCA568-AB81-432C-8589-412C834DFDA9}">
      <dgm:prSet phldrT="[Text]"/>
      <dgm:spPr/>
      <dgm:t>
        <a:bodyPr/>
        <a:lstStyle/>
        <a:p>
          <a:pPr rtl="1"/>
          <a:r>
            <a:rPr lang="en-US" dirty="0" smtClean="0"/>
            <a:t>Ex Works</a:t>
          </a:r>
        </a:p>
        <a:p>
          <a:pPr rtl="0"/>
          <a:endParaRPr lang="ar-IQ" dirty="0"/>
        </a:p>
      </dgm:t>
    </dgm:pt>
    <dgm:pt modelId="{15B4798A-BD0E-4D38-B853-447E399F32D2}" type="parTrans" cxnId="{CF3AA60C-6E80-4E19-B3EB-B8862D56AFCA}">
      <dgm:prSet/>
      <dgm:spPr/>
      <dgm:t>
        <a:bodyPr/>
        <a:lstStyle/>
        <a:p>
          <a:pPr rtl="1"/>
          <a:endParaRPr lang="ar-IQ"/>
        </a:p>
      </dgm:t>
    </dgm:pt>
    <dgm:pt modelId="{AF92FA07-807F-45CD-BEC8-6A7072B17E30}" type="sibTrans" cxnId="{CF3AA60C-6E80-4E19-B3EB-B8862D56AFCA}">
      <dgm:prSet/>
      <dgm:spPr/>
      <dgm:t>
        <a:bodyPr/>
        <a:lstStyle/>
        <a:p>
          <a:pPr rtl="1"/>
          <a:endParaRPr lang="ar-IQ"/>
        </a:p>
      </dgm:t>
    </dgm:pt>
    <dgm:pt modelId="{08E0FB7E-7C02-4641-B7BC-92AA6E963807}">
      <dgm:prSet phldrT="[Text]"/>
      <dgm:spPr/>
      <dgm:t>
        <a:bodyPr/>
        <a:lstStyle/>
        <a:p>
          <a:pPr rtl="1"/>
          <a:r>
            <a:rPr lang="en-US" dirty="0" smtClean="0"/>
            <a:t>FOR/FOT</a:t>
          </a:r>
          <a:endParaRPr lang="ar-IQ" dirty="0"/>
        </a:p>
      </dgm:t>
    </dgm:pt>
    <dgm:pt modelId="{BBD03868-BB85-4114-8019-D34F39E330CF}" type="parTrans" cxnId="{68336422-7FDF-41C2-B128-71F62C56E019}">
      <dgm:prSet/>
      <dgm:spPr/>
      <dgm:t>
        <a:bodyPr/>
        <a:lstStyle/>
        <a:p>
          <a:pPr rtl="1"/>
          <a:endParaRPr lang="ar-IQ"/>
        </a:p>
      </dgm:t>
    </dgm:pt>
    <dgm:pt modelId="{B3DE78EB-EAFB-481A-9EDB-706E5FE87785}" type="sibTrans" cxnId="{68336422-7FDF-41C2-B128-71F62C56E019}">
      <dgm:prSet/>
      <dgm:spPr/>
      <dgm:t>
        <a:bodyPr/>
        <a:lstStyle/>
        <a:p>
          <a:pPr rtl="1"/>
          <a:endParaRPr lang="ar-IQ"/>
        </a:p>
      </dgm:t>
    </dgm:pt>
    <dgm:pt modelId="{55BD563A-DA3F-4D53-8FCC-3B18354A2FF1}">
      <dgm:prSet phldrT="[Text]"/>
      <dgm:spPr/>
      <dgm:t>
        <a:bodyPr/>
        <a:lstStyle/>
        <a:p>
          <a:pPr rtl="0"/>
          <a:r>
            <a:rPr lang="en-US" dirty="0" smtClean="0"/>
            <a:t>FOB Airport</a:t>
          </a:r>
          <a:endParaRPr lang="ar-IQ" dirty="0"/>
        </a:p>
      </dgm:t>
    </dgm:pt>
    <dgm:pt modelId="{EA9BF9E1-0FFF-42E8-84A4-00B775200389}" type="parTrans" cxnId="{BA0D1FC0-C92F-445D-9282-188BC0D94E8B}">
      <dgm:prSet/>
      <dgm:spPr/>
      <dgm:t>
        <a:bodyPr/>
        <a:lstStyle/>
        <a:p>
          <a:pPr rtl="1"/>
          <a:endParaRPr lang="ar-IQ"/>
        </a:p>
      </dgm:t>
    </dgm:pt>
    <dgm:pt modelId="{1A9EE92D-5945-458A-9BC9-3490D3359A45}" type="sibTrans" cxnId="{BA0D1FC0-C92F-445D-9282-188BC0D94E8B}">
      <dgm:prSet/>
      <dgm:spPr/>
      <dgm:t>
        <a:bodyPr/>
        <a:lstStyle/>
        <a:p>
          <a:pPr rtl="1"/>
          <a:endParaRPr lang="ar-IQ"/>
        </a:p>
      </dgm:t>
    </dgm:pt>
    <dgm:pt modelId="{50618AD8-064C-43E8-8003-69582707C6A6}">
      <dgm:prSet phldrT="[Text]"/>
      <dgm:spPr/>
      <dgm:t>
        <a:bodyPr/>
        <a:lstStyle/>
        <a:p>
          <a:pPr rtl="1"/>
          <a:r>
            <a:rPr lang="en-US" dirty="0" smtClean="0"/>
            <a:t>FAS</a:t>
          </a:r>
          <a:endParaRPr lang="ar-IQ" dirty="0"/>
        </a:p>
      </dgm:t>
    </dgm:pt>
    <dgm:pt modelId="{3FC2B074-2D91-43E0-8BB9-F7583CB08CD7}" type="parTrans" cxnId="{2131BEC9-5002-46A0-AD08-43D0E9F8F216}">
      <dgm:prSet/>
      <dgm:spPr/>
      <dgm:t>
        <a:bodyPr/>
        <a:lstStyle/>
        <a:p>
          <a:pPr rtl="1"/>
          <a:endParaRPr lang="ar-IQ"/>
        </a:p>
      </dgm:t>
    </dgm:pt>
    <dgm:pt modelId="{D4F258FA-AA0D-4C2C-8D13-6A6D6CE7A982}" type="sibTrans" cxnId="{2131BEC9-5002-46A0-AD08-43D0E9F8F216}">
      <dgm:prSet/>
      <dgm:spPr/>
      <dgm:t>
        <a:bodyPr/>
        <a:lstStyle/>
        <a:p>
          <a:pPr rtl="1"/>
          <a:endParaRPr lang="ar-IQ"/>
        </a:p>
      </dgm:t>
    </dgm:pt>
    <dgm:pt modelId="{3E035DBF-3B6A-40D9-873B-031A56025699}">
      <dgm:prSet/>
      <dgm:spPr/>
      <dgm:t>
        <a:bodyPr/>
        <a:lstStyle/>
        <a:p>
          <a:pPr rtl="1"/>
          <a:r>
            <a:rPr lang="en-US" dirty="0" smtClean="0"/>
            <a:t>FOB</a:t>
          </a:r>
          <a:endParaRPr lang="ar-IQ" dirty="0"/>
        </a:p>
      </dgm:t>
    </dgm:pt>
    <dgm:pt modelId="{8BF1C0A0-036C-4D80-82F9-BF314AA898AB}" type="parTrans" cxnId="{298AD528-B155-4EDC-B236-93ADF92E602D}">
      <dgm:prSet/>
      <dgm:spPr/>
      <dgm:t>
        <a:bodyPr/>
        <a:lstStyle/>
        <a:p>
          <a:pPr rtl="1"/>
          <a:endParaRPr lang="ar-IQ"/>
        </a:p>
      </dgm:t>
    </dgm:pt>
    <dgm:pt modelId="{B22F0D90-3E7F-4ABB-9E1C-6527F8B9FEA3}" type="sibTrans" cxnId="{298AD528-B155-4EDC-B236-93ADF92E602D}">
      <dgm:prSet/>
      <dgm:spPr/>
      <dgm:t>
        <a:bodyPr/>
        <a:lstStyle/>
        <a:p>
          <a:pPr rtl="1"/>
          <a:endParaRPr lang="ar-IQ"/>
        </a:p>
      </dgm:t>
    </dgm:pt>
    <dgm:pt modelId="{D5E03D08-2F32-46DF-BBD8-89A5E3139FB3}">
      <dgm:prSet/>
      <dgm:spPr/>
      <dgm:t>
        <a:bodyPr/>
        <a:lstStyle/>
        <a:p>
          <a:pPr rtl="1"/>
          <a:r>
            <a:rPr lang="en-US" dirty="0" smtClean="0"/>
            <a:t>Delivered Duty Paid</a:t>
          </a:r>
          <a:endParaRPr lang="ar-IQ" dirty="0"/>
        </a:p>
      </dgm:t>
    </dgm:pt>
    <dgm:pt modelId="{F95EBD34-0541-49FA-815C-94ED48F52057}" type="parTrans" cxnId="{7142E33B-6570-4364-9481-082A3424A947}">
      <dgm:prSet/>
      <dgm:spPr/>
      <dgm:t>
        <a:bodyPr/>
        <a:lstStyle/>
        <a:p>
          <a:pPr rtl="1"/>
          <a:endParaRPr lang="ar-IQ"/>
        </a:p>
      </dgm:t>
    </dgm:pt>
    <dgm:pt modelId="{F04DEAFA-B5A5-410B-B006-6F59B5ECB766}" type="sibTrans" cxnId="{7142E33B-6570-4364-9481-082A3424A947}">
      <dgm:prSet/>
      <dgm:spPr/>
      <dgm:t>
        <a:bodyPr/>
        <a:lstStyle/>
        <a:p>
          <a:pPr rtl="1"/>
          <a:endParaRPr lang="ar-IQ"/>
        </a:p>
      </dgm:t>
    </dgm:pt>
    <dgm:pt modelId="{5AACDA25-C291-463D-B2E1-850FF620B312}">
      <dgm:prSet/>
      <dgm:spPr/>
      <dgm:t>
        <a:bodyPr/>
        <a:lstStyle/>
        <a:p>
          <a:pPr rtl="1"/>
          <a:r>
            <a:rPr lang="en-US" dirty="0" smtClean="0"/>
            <a:t>C &amp; F</a:t>
          </a:r>
          <a:endParaRPr lang="ar-IQ" dirty="0"/>
        </a:p>
      </dgm:t>
    </dgm:pt>
    <dgm:pt modelId="{BD1A7029-CF18-498F-852A-A43CBFDF7512}" type="parTrans" cxnId="{C278D0BC-A0C0-4303-80B9-78E7CFDC6CAF}">
      <dgm:prSet/>
      <dgm:spPr/>
      <dgm:t>
        <a:bodyPr/>
        <a:lstStyle/>
        <a:p>
          <a:pPr rtl="1"/>
          <a:endParaRPr lang="ar-IQ"/>
        </a:p>
      </dgm:t>
    </dgm:pt>
    <dgm:pt modelId="{41AE0E55-9CA9-45D3-BD46-F5F723C62528}" type="sibTrans" cxnId="{C278D0BC-A0C0-4303-80B9-78E7CFDC6CAF}">
      <dgm:prSet/>
      <dgm:spPr/>
      <dgm:t>
        <a:bodyPr/>
        <a:lstStyle/>
        <a:p>
          <a:pPr rtl="1"/>
          <a:endParaRPr lang="ar-IQ"/>
        </a:p>
      </dgm:t>
    </dgm:pt>
    <dgm:pt modelId="{2CBF08FF-5F6E-40D2-B32C-BD8486844716}">
      <dgm:prSet/>
      <dgm:spPr/>
      <dgm:t>
        <a:bodyPr/>
        <a:lstStyle/>
        <a:p>
          <a:pPr rtl="0"/>
          <a:r>
            <a:rPr lang="en-US" dirty="0" smtClean="0"/>
            <a:t>CIF</a:t>
          </a:r>
          <a:endParaRPr lang="ar-IQ" dirty="0"/>
        </a:p>
      </dgm:t>
    </dgm:pt>
    <dgm:pt modelId="{0A3746C1-3DF7-4351-8A91-B5D1B6A4DE8E}" type="parTrans" cxnId="{A7A4134C-F857-4AB5-AE9A-2CC8D125FB92}">
      <dgm:prSet/>
      <dgm:spPr/>
      <dgm:t>
        <a:bodyPr/>
        <a:lstStyle/>
        <a:p>
          <a:pPr rtl="1"/>
          <a:endParaRPr lang="ar-IQ"/>
        </a:p>
      </dgm:t>
    </dgm:pt>
    <dgm:pt modelId="{88AD118E-5548-44DD-8435-110C0CD710AE}" type="sibTrans" cxnId="{A7A4134C-F857-4AB5-AE9A-2CC8D125FB92}">
      <dgm:prSet/>
      <dgm:spPr/>
      <dgm:t>
        <a:bodyPr/>
        <a:lstStyle/>
        <a:p>
          <a:pPr rtl="1"/>
          <a:endParaRPr lang="ar-IQ"/>
        </a:p>
      </dgm:t>
    </dgm:pt>
    <dgm:pt modelId="{E7A29C41-9D2F-422E-8DF2-7FB8C996D246}">
      <dgm:prSet/>
      <dgm:spPr/>
      <dgm:t>
        <a:bodyPr/>
        <a:lstStyle/>
        <a:p>
          <a:pPr rtl="1"/>
          <a:r>
            <a:rPr lang="en-US" smtClean="0"/>
            <a:t>Ex Ship</a:t>
          </a:r>
          <a:endParaRPr lang="ar-IQ"/>
        </a:p>
      </dgm:t>
    </dgm:pt>
    <dgm:pt modelId="{4A534C07-165A-4F79-B223-CDC8F3A9AEB6}" type="parTrans" cxnId="{9F2B93C2-1EED-4E53-8159-42D67CA061EF}">
      <dgm:prSet/>
      <dgm:spPr/>
      <dgm:t>
        <a:bodyPr/>
        <a:lstStyle/>
        <a:p>
          <a:pPr rtl="1"/>
          <a:endParaRPr lang="ar-IQ"/>
        </a:p>
      </dgm:t>
    </dgm:pt>
    <dgm:pt modelId="{4344E039-6EAE-4A99-AEB8-64F11CEAEF2A}" type="sibTrans" cxnId="{9F2B93C2-1EED-4E53-8159-42D67CA061EF}">
      <dgm:prSet/>
      <dgm:spPr/>
      <dgm:t>
        <a:bodyPr/>
        <a:lstStyle/>
        <a:p>
          <a:pPr rtl="1"/>
          <a:endParaRPr lang="ar-IQ"/>
        </a:p>
      </dgm:t>
    </dgm:pt>
    <dgm:pt modelId="{FA1BF94D-8DDA-4AB7-B9C2-3947A7FD459D}">
      <dgm:prSet/>
      <dgm:spPr/>
      <dgm:t>
        <a:bodyPr/>
        <a:lstStyle/>
        <a:p>
          <a:pPr rtl="1"/>
          <a:r>
            <a:rPr lang="en-US" dirty="0" smtClean="0"/>
            <a:t>Ex Quay</a:t>
          </a:r>
          <a:endParaRPr lang="ar-IQ" dirty="0"/>
        </a:p>
      </dgm:t>
    </dgm:pt>
    <dgm:pt modelId="{D54F535C-DD9D-4108-AA44-387F6EFA3C6E}" type="sibTrans" cxnId="{7A3F6F0F-41D2-4BD9-8B17-FFA9DBD08A28}">
      <dgm:prSet/>
      <dgm:spPr/>
      <dgm:t>
        <a:bodyPr/>
        <a:lstStyle/>
        <a:p>
          <a:pPr rtl="1"/>
          <a:endParaRPr lang="ar-IQ"/>
        </a:p>
      </dgm:t>
    </dgm:pt>
    <dgm:pt modelId="{2E82CF2F-F53D-407D-8932-464CE81B700E}" type="parTrans" cxnId="{7A3F6F0F-41D2-4BD9-8B17-FFA9DBD08A28}">
      <dgm:prSet/>
      <dgm:spPr/>
      <dgm:t>
        <a:bodyPr/>
        <a:lstStyle/>
        <a:p>
          <a:pPr rtl="1"/>
          <a:endParaRPr lang="ar-IQ"/>
        </a:p>
      </dgm:t>
    </dgm:pt>
    <dgm:pt modelId="{BC3B7A38-AE4B-4DFC-AFE0-51C329E22CC3}" type="pres">
      <dgm:prSet presAssocID="{D1321AF9-6FA9-4896-8823-B7892E0D424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3971D19-6CF3-41D7-ADB8-D7F2F433C98E}" type="pres">
      <dgm:prSet presAssocID="{59F786D5-5334-438C-B7D6-2F445A037BA2}" presName="centerShape" presStyleLbl="node0" presStyleIdx="0" presStyleCnt="1"/>
      <dgm:spPr/>
      <dgm:t>
        <a:bodyPr/>
        <a:lstStyle/>
        <a:p>
          <a:pPr rtl="1"/>
          <a:endParaRPr lang="ar-IQ"/>
        </a:p>
      </dgm:t>
    </dgm:pt>
    <dgm:pt modelId="{DB5843E5-9C8B-4A9E-BAE8-DE53A4679A45}" type="pres">
      <dgm:prSet presAssocID="{15B4798A-BD0E-4D38-B853-447E399F32D2}" presName="parTrans" presStyleLbl="sibTrans2D1" presStyleIdx="0" presStyleCnt="10"/>
      <dgm:spPr/>
    </dgm:pt>
    <dgm:pt modelId="{9E03A171-18E4-4239-B277-814C2809D0FA}" type="pres">
      <dgm:prSet presAssocID="{15B4798A-BD0E-4D38-B853-447E399F32D2}" presName="connectorText" presStyleLbl="sibTrans2D1" presStyleIdx="0" presStyleCnt="10"/>
      <dgm:spPr/>
    </dgm:pt>
    <dgm:pt modelId="{64EA854E-E04E-4016-B833-94A283ADE705}" type="pres">
      <dgm:prSet presAssocID="{E8CCA568-AB81-432C-8589-412C834DFDA9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DC2FD128-045E-4639-9236-27BE846F6E52}" type="pres">
      <dgm:prSet presAssocID="{BBD03868-BB85-4114-8019-D34F39E330CF}" presName="parTrans" presStyleLbl="sibTrans2D1" presStyleIdx="1" presStyleCnt="10"/>
      <dgm:spPr/>
    </dgm:pt>
    <dgm:pt modelId="{CD32C82B-4C8A-4E10-83AC-0493D163326D}" type="pres">
      <dgm:prSet presAssocID="{BBD03868-BB85-4114-8019-D34F39E330CF}" presName="connectorText" presStyleLbl="sibTrans2D1" presStyleIdx="1" presStyleCnt="10"/>
      <dgm:spPr/>
    </dgm:pt>
    <dgm:pt modelId="{14DF466D-2BAC-4340-9FE0-8044AD4FD0CE}" type="pres">
      <dgm:prSet presAssocID="{08E0FB7E-7C02-4641-B7BC-92AA6E963807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0FC6F096-5F2F-430B-82EE-AE45E19C4BD7}" type="pres">
      <dgm:prSet presAssocID="{EA9BF9E1-0FFF-42E8-84A4-00B775200389}" presName="parTrans" presStyleLbl="sibTrans2D1" presStyleIdx="2" presStyleCnt="10"/>
      <dgm:spPr/>
    </dgm:pt>
    <dgm:pt modelId="{2B9541CC-F4FB-4F49-94E6-3569E5C04241}" type="pres">
      <dgm:prSet presAssocID="{EA9BF9E1-0FFF-42E8-84A4-00B775200389}" presName="connectorText" presStyleLbl="sibTrans2D1" presStyleIdx="2" presStyleCnt="10"/>
      <dgm:spPr/>
    </dgm:pt>
    <dgm:pt modelId="{EE915293-69D8-471E-88D3-F1F2D5C37BEE}" type="pres">
      <dgm:prSet presAssocID="{55BD563A-DA3F-4D53-8FCC-3B18354A2FF1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B92631C-EEB6-4D55-B1B8-F68DA4741FF2}" type="pres">
      <dgm:prSet presAssocID="{3FC2B074-2D91-43E0-8BB9-F7583CB08CD7}" presName="parTrans" presStyleLbl="sibTrans2D1" presStyleIdx="3" presStyleCnt="10"/>
      <dgm:spPr/>
    </dgm:pt>
    <dgm:pt modelId="{A38E8FA5-A860-4A3A-98D8-A1A2CC33171B}" type="pres">
      <dgm:prSet presAssocID="{3FC2B074-2D91-43E0-8BB9-F7583CB08CD7}" presName="connectorText" presStyleLbl="sibTrans2D1" presStyleIdx="3" presStyleCnt="10"/>
      <dgm:spPr/>
    </dgm:pt>
    <dgm:pt modelId="{21B8902C-3E98-470E-B5CC-172950A83CE2}" type="pres">
      <dgm:prSet presAssocID="{50618AD8-064C-43E8-8003-69582707C6A6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426BFFB-C657-4741-A6D9-9B02D669805E}" type="pres">
      <dgm:prSet presAssocID="{8BF1C0A0-036C-4D80-82F9-BF314AA898AB}" presName="parTrans" presStyleLbl="sibTrans2D1" presStyleIdx="4" presStyleCnt="10"/>
      <dgm:spPr/>
    </dgm:pt>
    <dgm:pt modelId="{861C2CDB-991F-45D8-AF0F-E3F27023D23D}" type="pres">
      <dgm:prSet presAssocID="{8BF1C0A0-036C-4D80-82F9-BF314AA898AB}" presName="connectorText" presStyleLbl="sibTrans2D1" presStyleIdx="4" presStyleCnt="10"/>
      <dgm:spPr/>
    </dgm:pt>
    <dgm:pt modelId="{A20AB13F-E14F-49A3-819A-CE2A0C104127}" type="pres">
      <dgm:prSet presAssocID="{3E035DBF-3B6A-40D9-873B-031A56025699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310BD6A9-5D29-4467-B5FA-B9270A7C7F13}" type="pres">
      <dgm:prSet presAssocID="{BD1A7029-CF18-498F-852A-A43CBFDF7512}" presName="parTrans" presStyleLbl="sibTrans2D1" presStyleIdx="5" presStyleCnt="10"/>
      <dgm:spPr/>
    </dgm:pt>
    <dgm:pt modelId="{59936169-6B9D-4AAD-A1DF-C3C29053710B}" type="pres">
      <dgm:prSet presAssocID="{BD1A7029-CF18-498F-852A-A43CBFDF7512}" presName="connectorText" presStyleLbl="sibTrans2D1" presStyleIdx="5" presStyleCnt="10"/>
      <dgm:spPr/>
    </dgm:pt>
    <dgm:pt modelId="{96F41141-B4CD-460D-911F-8453003C3CE1}" type="pres">
      <dgm:prSet presAssocID="{5AACDA25-C291-463D-B2E1-850FF620B312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5D3CE2E0-B799-423C-AAA4-7ECCACC111D2}" type="pres">
      <dgm:prSet presAssocID="{0A3746C1-3DF7-4351-8A91-B5D1B6A4DE8E}" presName="parTrans" presStyleLbl="sibTrans2D1" presStyleIdx="6" presStyleCnt="10"/>
      <dgm:spPr/>
    </dgm:pt>
    <dgm:pt modelId="{41A855D6-DFC9-44C1-AFBA-DC12D0DA2142}" type="pres">
      <dgm:prSet presAssocID="{0A3746C1-3DF7-4351-8A91-B5D1B6A4DE8E}" presName="connectorText" presStyleLbl="sibTrans2D1" presStyleIdx="6" presStyleCnt="10"/>
      <dgm:spPr/>
    </dgm:pt>
    <dgm:pt modelId="{FD2F46B7-42FF-4855-AC47-32299B16AA30}" type="pres">
      <dgm:prSet presAssocID="{2CBF08FF-5F6E-40D2-B32C-BD8486844716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FC39D5B7-93EA-42B1-BB7D-CCC437D22C00}" type="pres">
      <dgm:prSet presAssocID="{4A534C07-165A-4F79-B223-CDC8F3A9AEB6}" presName="parTrans" presStyleLbl="sibTrans2D1" presStyleIdx="7" presStyleCnt="10"/>
      <dgm:spPr/>
    </dgm:pt>
    <dgm:pt modelId="{0D80E54D-DBE8-4CC7-8B8E-7B1EAC270C3C}" type="pres">
      <dgm:prSet presAssocID="{4A534C07-165A-4F79-B223-CDC8F3A9AEB6}" presName="connectorText" presStyleLbl="sibTrans2D1" presStyleIdx="7" presStyleCnt="10"/>
      <dgm:spPr/>
    </dgm:pt>
    <dgm:pt modelId="{926DFE2C-19DE-4917-9E41-F503A9D2C9B7}" type="pres">
      <dgm:prSet presAssocID="{E7A29C41-9D2F-422E-8DF2-7FB8C996D246}" presName="node" presStyleLbl="node1" presStyleIdx="7" presStyleCnt="10">
        <dgm:presLayoutVars>
          <dgm:bulletEnabled val="1"/>
        </dgm:presLayoutVars>
      </dgm:prSet>
      <dgm:spPr/>
    </dgm:pt>
    <dgm:pt modelId="{B4C1608C-91C2-4B67-9DF0-A09EB3E58DE8}" type="pres">
      <dgm:prSet presAssocID="{2E82CF2F-F53D-407D-8932-464CE81B700E}" presName="parTrans" presStyleLbl="sibTrans2D1" presStyleIdx="8" presStyleCnt="10"/>
      <dgm:spPr/>
    </dgm:pt>
    <dgm:pt modelId="{47C8E6A9-C43D-4EE9-8E04-76F5909F623F}" type="pres">
      <dgm:prSet presAssocID="{2E82CF2F-F53D-407D-8932-464CE81B700E}" presName="connectorText" presStyleLbl="sibTrans2D1" presStyleIdx="8" presStyleCnt="10"/>
      <dgm:spPr/>
    </dgm:pt>
    <dgm:pt modelId="{1A5DB9B2-EDFA-4DA5-A503-CA5C0FE028E7}" type="pres">
      <dgm:prSet presAssocID="{FA1BF94D-8DDA-4AB7-B9C2-3947A7FD459D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6E2C3C9-02B4-465E-8B35-2F759591B3AC}" type="pres">
      <dgm:prSet presAssocID="{F95EBD34-0541-49FA-815C-94ED48F52057}" presName="parTrans" presStyleLbl="sibTrans2D1" presStyleIdx="9" presStyleCnt="10"/>
      <dgm:spPr/>
    </dgm:pt>
    <dgm:pt modelId="{21393842-3117-4188-9E16-63E52211246D}" type="pres">
      <dgm:prSet presAssocID="{F95EBD34-0541-49FA-815C-94ED48F52057}" presName="connectorText" presStyleLbl="sibTrans2D1" presStyleIdx="9" presStyleCnt="10"/>
      <dgm:spPr/>
    </dgm:pt>
    <dgm:pt modelId="{C531C34D-7B6C-4F5A-955D-524DC869D334}" type="pres">
      <dgm:prSet presAssocID="{D5E03D08-2F32-46DF-BBD8-89A5E3139FB3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7142E33B-6570-4364-9481-082A3424A947}" srcId="{59F786D5-5334-438C-B7D6-2F445A037BA2}" destId="{D5E03D08-2F32-46DF-BBD8-89A5E3139FB3}" srcOrd="9" destOrd="0" parTransId="{F95EBD34-0541-49FA-815C-94ED48F52057}" sibTransId="{F04DEAFA-B5A5-410B-B006-6F59B5ECB766}"/>
    <dgm:cxn modelId="{BA0D1FC0-C92F-445D-9282-188BC0D94E8B}" srcId="{59F786D5-5334-438C-B7D6-2F445A037BA2}" destId="{55BD563A-DA3F-4D53-8FCC-3B18354A2FF1}" srcOrd="2" destOrd="0" parTransId="{EA9BF9E1-0FFF-42E8-84A4-00B775200389}" sibTransId="{1A9EE92D-5945-458A-9BC9-3490D3359A45}"/>
    <dgm:cxn modelId="{43167D06-E9A1-489A-B088-BD43A2188F10}" type="presOf" srcId="{3FC2B074-2D91-43E0-8BB9-F7583CB08CD7}" destId="{A38E8FA5-A860-4A3A-98D8-A1A2CC33171B}" srcOrd="1" destOrd="0" presId="urn:microsoft.com/office/officeart/2005/8/layout/radial5"/>
    <dgm:cxn modelId="{40704F56-C62C-493F-917B-F75C2467230D}" type="presOf" srcId="{F95EBD34-0541-49FA-815C-94ED48F52057}" destId="{B6E2C3C9-02B4-465E-8B35-2F759591B3AC}" srcOrd="0" destOrd="0" presId="urn:microsoft.com/office/officeart/2005/8/layout/radial5"/>
    <dgm:cxn modelId="{1D6A0F19-5231-4FE2-824F-8914C6B68441}" type="presOf" srcId="{59F786D5-5334-438C-B7D6-2F445A037BA2}" destId="{E3971D19-6CF3-41D7-ADB8-D7F2F433C98E}" srcOrd="0" destOrd="0" presId="urn:microsoft.com/office/officeart/2005/8/layout/radial5"/>
    <dgm:cxn modelId="{40D8E96C-78E6-4460-A6C7-4406994C3C2A}" type="presOf" srcId="{F95EBD34-0541-49FA-815C-94ED48F52057}" destId="{21393842-3117-4188-9E16-63E52211246D}" srcOrd="1" destOrd="0" presId="urn:microsoft.com/office/officeart/2005/8/layout/radial5"/>
    <dgm:cxn modelId="{BC92032B-4842-44D0-A957-B18F27D88CDB}" type="presOf" srcId="{EA9BF9E1-0FFF-42E8-84A4-00B775200389}" destId="{0FC6F096-5F2F-430B-82EE-AE45E19C4BD7}" srcOrd="0" destOrd="0" presId="urn:microsoft.com/office/officeart/2005/8/layout/radial5"/>
    <dgm:cxn modelId="{68336422-7FDF-41C2-B128-71F62C56E019}" srcId="{59F786D5-5334-438C-B7D6-2F445A037BA2}" destId="{08E0FB7E-7C02-4641-B7BC-92AA6E963807}" srcOrd="1" destOrd="0" parTransId="{BBD03868-BB85-4114-8019-D34F39E330CF}" sibTransId="{B3DE78EB-EAFB-481A-9EDB-706E5FE87785}"/>
    <dgm:cxn modelId="{2C7E6925-DD5E-406F-82E5-423BA671D1F1}" type="presOf" srcId="{4A534C07-165A-4F79-B223-CDC8F3A9AEB6}" destId="{FC39D5B7-93EA-42B1-BB7D-CCC437D22C00}" srcOrd="0" destOrd="0" presId="urn:microsoft.com/office/officeart/2005/8/layout/radial5"/>
    <dgm:cxn modelId="{BA7CC0F3-271F-4AB7-BF92-2AFBB61C4534}" type="presOf" srcId="{15B4798A-BD0E-4D38-B853-447E399F32D2}" destId="{9E03A171-18E4-4239-B277-814C2809D0FA}" srcOrd="1" destOrd="0" presId="urn:microsoft.com/office/officeart/2005/8/layout/radial5"/>
    <dgm:cxn modelId="{A7A4134C-F857-4AB5-AE9A-2CC8D125FB92}" srcId="{59F786D5-5334-438C-B7D6-2F445A037BA2}" destId="{2CBF08FF-5F6E-40D2-B32C-BD8486844716}" srcOrd="6" destOrd="0" parTransId="{0A3746C1-3DF7-4351-8A91-B5D1B6A4DE8E}" sibTransId="{88AD118E-5548-44DD-8435-110C0CD710AE}"/>
    <dgm:cxn modelId="{C278D0BC-A0C0-4303-80B9-78E7CFDC6CAF}" srcId="{59F786D5-5334-438C-B7D6-2F445A037BA2}" destId="{5AACDA25-C291-463D-B2E1-850FF620B312}" srcOrd="5" destOrd="0" parTransId="{BD1A7029-CF18-498F-852A-A43CBFDF7512}" sibTransId="{41AE0E55-9CA9-45D3-BD46-F5F723C62528}"/>
    <dgm:cxn modelId="{9F2B93C2-1EED-4E53-8159-42D67CA061EF}" srcId="{59F786D5-5334-438C-B7D6-2F445A037BA2}" destId="{E7A29C41-9D2F-422E-8DF2-7FB8C996D246}" srcOrd="7" destOrd="0" parTransId="{4A534C07-165A-4F79-B223-CDC8F3A9AEB6}" sibTransId="{4344E039-6EAE-4A99-AEB8-64F11CEAEF2A}"/>
    <dgm:cxn modelId="{8ABAD726-41B2-4C1E-A844-D44852D3323C}" type="presOf" srcId="{15B4798A-BD0E-4D38-B853-447E399F32D2}" destId="{DB5843E5-9C8B-4A9E-BAE8-DE53A4679A45}" srcOrd="0" destOrd="0" presId="urn:microsoft.com/office/officeart/2005/8/layout/radial5"/>
    <dgm:cxn modelId="{629AED6A-A689-411D-8D4E-F42F5B7875A0}" type="presOf" srcId="{E7A29C41-9D2F-422E-8DF2-7FB8C996D246}" destId="{926DFE2C-19DE-4917-9E41-F503A9D2C9B7}" srcOrd="0" destOrd="0" presId="urn:microsoft.com/office/officeart/2005/8/layout/radial5"/>
    <dgm:cxn modelId="{0EA68B21-1F10-443D-8CA6-39AE5413431F}" type="presOf" srcId="{08E0FB7E-7C02-4641-B7BC-92AA6E963807}" destId="{14DF466D-2BAC-4340-9FE0-8044AD4FD0CE}" srcOrd="0" destOrd="0" presId="urn:microsoft.com/office/officeart/2005/8/layout/radial5"/>
    <dgm:cxn modelId="{8FAA9E64-F91B-4EEF-9BDC-E0CF71C1C4F7}" type="presOf" srcId="{BD1A7029-CF18-498F-852A-A43CBFDF7512}" destId="{310BD6A9-5D29-4467-B5FA-B9270A7C7F13}" srcOrd="0" destOrd="0" presId="urn:microsoft.com/office/officeart/2005/8/layout/radial5"/>
    <dgm:cxn modelId="{10F6BE8F-0FE2-4C0A-B36F-AC3DE76A119E}" type="presOf" srcId="{D1321AF9-6FA9-4896-8823-B7892E0D424B}" destId="{BC3B7A38-AE4B-4DFC-AFE0-51C329E22CC3}" srcOrd="0" destOrd="0" presId="urn:microsoft.com/office/officeart/2005/8/layout/radial5"/>
    <dgm:cxn modelId="{4AE94965-5E9E-4DC9-8679-3159A3E4CAFD}" type="presOf" srcId="{0A3746C1-3DF7-4351-8A91-B5D1B6A4DE8E}" destId="{41A855D6-DFC9-44C1-AFBA-DC12D0DA2142}" srcOrd="1" destOrd="0" presId="urn:microsoft.com/office/officeart/2005/8/layout/radial5"/>
    <dgm:cxn modelId="{7A3F6F0F-41D2-4BD9-8B17-FFA9DBD08A28}" srcId="{59F786D5-5334-438C-B7D6-2F445A037BA2}" destId="{FA1BF94D-8DDA-4AB7-B9C2-3947A7FD459D}" srcOrd="8" destOrd="0" parTransId="{2E82CF2F-F53D-407D-8932-464CE81B700E}" sibTransId="{D54F535C-DD9D-4108-AA44-387F6EFA3C6E}"/>
    <dgm:cxn modelId="{281D58EC-E0C2-408B-AF16-092C0CE605D8}" type="presOf" srcId="{E8CCA568-AB81-432C-8589-412C834DFDA9}" destId="{64EA854E-E04E-4016-B833-94A283ADE705}" srcOrd="0" destOrd="0" presId="urn:microsoft.com/office/officeart/2005/8/layout/radial5"/>
    <dgm:cxn modelId="{41FDA7E4-FFEA-4591-A1E4-D4F107B60110}" type="presOf" srcId="{55BD563A-DA3F-4D53-8FCC-3B18354A2FF1}" destId="{EE915293-69D8-471E-88D3-F1F2D5C37BEE}" srcOrd="0" destOrd="0" presId="urn:microsoft.com/office/officeart/2005/8/layout/radial5"/>
    <dgm:cxn modelId="{E7089B51-FD12-4609-8E8D-DB9FC865C22C}" type="presOf" srcId="{8BF1C0A0-036C-4D80-82F9-BF314AA898AB}" destId="{A426BFFB-C657-4741-A6D9-9B02D669805E}" srcOrd="0" destOrd="0" presId="urn:microsoft.com/office/officeart/2005/8/layout/radial5"/>
    <dgm:cxn modelId="{CF3AA60C-6E80-4E19-B3EB-B8862D56AFCA}" srcId="{59F786D5-5334-438C-B7D6-2F445A037BA2}" destId="{E8CCA568-AB81-432C-8589-412C834DFDA9}" srcOrd="0" destOrd="0" parTransId="{15B4798A-BD0E-4D38-B853-447E399F32D2}" sibTransId="{AF92FA07-807F-45CD-BEC8-6A7072B17E30}"/>
    <dgm:cxn modelId="{5E07B46B-628A-45BA-B655-2453674B901F}" srcId="{D1321AF9-6FA9-4896-8823-B7892E0D424B}" destId="{59F786D5-5334-438C-B7D6-2F445A037BA2}" srcOrd="0" destOrd="0" parTransId="{E421D9B7-2CE9-40BA-9960-AC84716EFCD9}" sibTransId="{8FBEB40F-014E-4E9E-A53B-9088A0BA85D8}"/>
    <dgm:cxn modelId="{961D13AC-4559-468C-A0B4-67832D93D2A7}" type="presOf" srcId="{BBD03868-BB85-4114-8019-D34F39E330CF}" destId="{DC2FD128-045E-4639-9236-27BE846F6E52}" srcOrd="0" destOrd="0" presId="urn:microsoft.com/office/officeart/2005/8/layout/radial5"/>
    <dgm:cxn modelId="{B5B637B6-7671-484C-81E0-674140EEA8D6}" type="presOf" srcId="{4A534C07-165A-4F79-B223-CDC8F3A9AEB6}" destId="{0D80E54D-DBE8-4CC7-8B8E-7B1EAC270C3C}" srcOrd="1" destOrd="0" presId="urn:microsoft.com/office/officeart/2005/8/layout/radial5"/>
    <dgm:cxn modelId="{67AC87DA-EBBA-4753-92CE-7DB0C16FD401}" type="presOf" srcId="{BD1A7029-CF18-498F-852A-A43CBFDF7512}" destId="{59936169-6B9D-4AAD-A1DF-C3C29053710B}" srcOrd="1" destOrd="0" presId="urn:microsoft.com/office/officeart/2005/8/layout/radial5"/>
    <dgm:cxn modelId="{EACDB3AB-57E7-4584-AAA1-6A01D0115CDC}" type="presOf" srcId="{BBD03868-BB85-4114-8019-D34F39E330CF}" destId="{CD32C82B-4C8A-4E10-83AC-0493D163326D}" srcOrd="1" destOrd="0" presId="urn:microsoft.com/office/officeart/2005/8/layout/radial5"/>
    <dgm:cxn modelId="{AC894516-7903-40A9-B2C6-47A96B8BBD79}" type="presOf" srcId="{FA1BF94D-8DDA-4AB7-B9C2-3947A7FD459D}" destId="{1A5DB9B2-EDFA-4DA5-A503-CA5C0FE028E7}" srcOrd="0" destOrd="0" presId="urn:microsoft.com/office/officeart/2005/8/layout/radial5"/>
    <dgm:cxn modelId="{785BF753-A8F6-4054-A596-13423F14216E}" type="presOf" srcId="{3FC2B074-2D91-43E0-8BB9-F7583CB08CD7}" destId="{9B92631C-EEB6-4D55-B1B8-F68DA4741FF2}" srcOrd="0" destOrd="0" presId="urn:microsoft.com/office/officeart/2005/8/layout/radial5"/>
    <dgm:cxn modelId="{81EA5C6B-FBBB-429D-AF53-FEEF1F3E97CD}" type="presOf" srcId="{EA9BF9E1-0FFF-42E8-84A4-00B775200389}" destId="{2B9541CC-F4FB-4F49-94E6-3569E5C04241}" srcOrd="1" destOrd="0" presId="urn:microsoft.com/office/officeart/2005/8/layout/radial5"/>
    <dgm:cxn modelId="{A1425479-E54E-4E88-92C1-8075342ADDAC}" type="presOf" srcId="{2E82CF2F-F53D-407D-8932-464CE81B700E}" destId="{B4C1608C-91C2-4B67-9DF0-A09EB3E58DE8}" srcOrd="0" destOrd="0" presId="urn:microsoft.com/office/officeart/2005/8/layout/radial5"/>
    <dgm:cxn modelId="{5752BDE8-A2FC-4BB3-B5C1-1C3FEDD323CE}" type="presOf" srcId="{5AACDA25-C291-463D-B2E1-850FF620B312}" destId="{96F41141-B4CD-460D-911F-8453003C3CE1}" srcOrd="0" destOrd="0" presId="urn:microsoft.com/office/officeart/2005/8/layout/radial5"/>
    <dgm:cxn modelId="{42CF22A3-4059-4322-9316-33F2A21001AB}" type="presOf" srcId="{50618AD8-064C-43E8-8003-69582707C6A6}" destId="{21B8902C-3E98-470E-B5CC-172950A83CE2}" srcOrd="0" destOrd="0" presId="urn:microsoft.com/office/officeart/2005/8/layout/radial5"/>
    <dgm:cxn modelId="{298AD528-B155-4EDC-B236-93ADF92E602D}" srcId="{59F786D5-5334-438C-B7D6-2F445A037BA2}" destId="{3E035DBF-3B6A-40D9-873B-031A56025699}" srcOrd="4" destOrd="0" parTransId="{8BF1C0A0-036C-4D80-82F9-BF314AA898AB}" sibTransId="{B22F0D90-3E7F-4ABB-9E1C-6527F8B9FEA3}"/>
    <dgm:cxn modelId="{9B0500E6-EB00-446A-8814-364F701ABAAB}" type="presOf" srcId="{D5E03D08-2F32-46DF-BBD8-89A5E3139FB3}" destId="{C531C34D-7B6C-4F5A-955D-524DC869D334}" srcOrd="0" destOrd="0" presId="urn:microsoft.com/office/officeart/2005/8/layout/radial5"/>
    <dgm:cxn modelId="{D9BDA552-A194-4A9C-9B89-B8BE841F91CB}" type="presOf" srcId="{2E82CF2F-F53D-407D-8932-464CE81B700E}" destId="{47C8E6A9-C43D-4EE9-8E04-76F5909F623F}" srcOrd="1" destOrd="0" presId="urn:microsoft.com/office/officeart/2005/8/layout/radial5"/>
    <dgm:cxn modelId="{A0316B25-1C74-4C81-8BCE-2F2B743FEA72}" type="presOf" srcId="{0A3746C1-3DF7-4351-8A91-B5D1B6A4DE8E}" destId="{5D3CE2E0-B799-423C-AAA4-7ECCACC111D2}" srcOrd="0" destOrd="0" presId="urn:microsoft.com/office/officeart/2005/8/layout/radial5"/>
    <dgm:cxn modelId="{B38AAD8B-C3F5-4017-AC4C-199C9F722410}" type="presOf" srcId="{2CBF08FF-5F6E-40D2-B32C-BD8486844716}" destId="{FD2F46B7-42FF-4855-AC47-32299B16AA30}" srcOrd="0" destOrd="0" presId="urn:microsoft.com/office/officeart/2005/8/layout/radial5"/>
    <dgm:cxn modelId="{9AF47522-E882-4FA5-BF47-F2DD621EA522}" type="presOf" srcId="{8BF1C0A0-036C-4D80-82F9-BF314AA898AB}" destId="{861C2CDB-991F-45D8-AF0F-E3F27023D23D}" srcOrd="1" destOrd="0" presId="urn:microsoft.com/office/officeart/2005/8/layout/radial5"/>
    <dgm:cxn modelId="{197030CF-C8FB-4EC0-ADBC-175AD8311D3A}" type="presOf" srcId="{3E035DBF-3B6A-40D9-873B-031A56025699}" destId="{A20AB13F-E14F-49A3-819A-CE2A0C104127}" srcOrd="0" destOrd="0" presId="urn:microsoft.com/office/officeart/2005/8/layout/radial5"/>
    <dgm:cxn modelId="{2131BEC9-5002-46A0-AD08-43D0E9F8F216}" srcId="{59F786D5-5334-438C-B7D6-2F445A037BA2}" destId="{50618AD8-064C-43E8-8003-69582707C6A6}" srcOrd="3" destOrd="0" parTransId="{3FC2B074-2D91-43E0-8BB9-F7583CB08CD7}" sibTransId="{D4F258FA-AA0D-4C2C-8D13-6A6D6CE7A982}"/>
    <dgm:cxn modelId="{14799433-6792-4A88-8D38-D805935F7447}" type="presParOf" srcId="{BC3B7A38-AE4B-4DFC-AFE0-51C329E22CC3}" destId="{E3971D19-6CF3-41D7-ADB8-D7F2F433C98E}" srcOrd="0" destOrd="0" presId="urn:microsoft.com/office/officeart/2005/8/layout/radial5"/>
    <dgm:cxn modelId="{4DF5B942-8C73-46B8-9EF2-F31AF8DA172C}" type="presParOf" srcId="{BC3B7A38-AE4B-4DFC-AFE0-51C329E22CC3}" destId="{DB5843E5-9C8B-4A9E-BAE8-DE53A4679A45}" srcOrd="1" destOrd="0" presId="urn:microsoft.com/office/officeart/2005/8/layout/radial5"/>
    <dgm:cxn modelId="{C28DE0CB-0AAC-434F-A625-66CD196539AB}" type="presParOf" srcId="{DB5843E5-9C8B-4A9E-BAE8-DE53A4679A45}" destId="{9E03A171-18E4-4239-B277-814C2809D0FA}" srcOrd="0" destOrd="0" presId="urn:microsoft.com/office/officeart/2005/8/layout/radial5"/>
    <dgm:cxn modelId="{65380057-2AF0-453A-87E5-E40F4F9AD91E}" type="presParOf" srcId="{BC3B7A38-AE4B-4DFC-AFE0-51C329E22CC3}" destId="{64EA854E-E04E-4016-B833-94A283ADE705}" srcOrd="2" destOrd="0" presId="urn:microsoft.com/office/officeart/2005/8/layout/radial5"/>
    <dgm:cxn modelId="{25F4B70C-FDEA-46EB-BF28-29FA70007DCB}" type="presParOf" srcId="{BC3B7A38-AE4B-4DFC-AFE0-51C329E22CC3}" destId="{DC2FD128-045E-4639-9236-27BE846F6E52}" srcOrd="3" destOrd="0" presId="urn:microsoft.com/office/officeart/2005/8/layout/radial5"/>
    <dgm:cxn modelId="{D5B6CCD5-2CAF-4C3B-AF08-C1768F3F7586}" type="presParOf" srcId="{DC2FD128-045E-4639-9236-27BE846F6E52}" destId="{CD32C82B-4C8A-4E10-83AC-0493D163326D}" srcOrd="0" destOrd="0" presId="urn:microsoft.com/office/officeart/2005/8/layout/radial5"/>
    <dgm:cxn modelId="{DBD28E44-760A-4136-8278-715260A01CC8}" type="presParOf" srcId="{BC3B7A38-AE4B-4DFC-AFE0-51C329E22CC3}" destId="{14DF466D-2BAC-4340-9FE0-8044AD4FD0CE}" srcOrd="4" destOrd="0" presId="urn:microsoft.com/office/officeart/2005/8/layout/radial5"/>
    <dgm:cxn modelId="{1035BCC5-FB8C-424D-8BB2-10A8E188EFB4}" type="presParOf" srcId="{BC3B7A38-AE4B-4DFC-AFE0-51C329E22CC3}" destId="{0FC6F096-5F2F-430B-82EE-AE45E19C4BD7}" srcOrd="5" destOrd="0" presId="urn:microsoft.com/office/officeart/2005/8/layout/radial5"/>
    <dgm:cxn modelId="{AE8B4823-C490-4B24-A093-BE35E4765162}" type="presParOf" srcId="{0FC6F096-5F2F-430B-82EE-AE45E19C4BD7}" destId="{2B9541CC-F4FB-4F49-94E6-3569E5C04241}" srcOrd="0" destOrd="0" presId="urn:microsoft.com/office/officeart/2005/8/layout/radial5"/>
    <dgm:cxn modelId="{67292958-0E29-4432-B379-19A7211C6D1E}" type="presParOf" srcId="{BC3B7A38-AE4B-4DFC-AFE0-51C329E22CC3}" destId="{EE915293-69D8-471E-88D3-F1F2D5C37BEE}" srcOrd="6" destOrd="0" presId="urn:microsoft.com/office/officeart/2005/8/layout/radial5"/>
    <dgm:cxn modelId="{B064307E-A691-4BBD-9915-6893CEBC2A66}" type="presParOf" srcId="{BC3B7A38-AE4B-4DFC-AFE0-51C329E22CC3}" destId="{9B92631C-EEB6-4D55-B1B8-F68DA4741FF2}" srcOrd="7" destOrd="0" presId="urn:microsoft.com/office/officeart/2005/8/layout/radial5"/>
    <dgm:cxn modelId="{1B9C6AF6-8E69-47E2-9702-9653B92626BA}" type="presParOf" srcId="{9B92631C-EEB6-4D55-B1B8-F68DA4741FF2}" destId="{A38E8FA5-A860-4A3A-98D8-A1A2CC33171B}" srcOrd="0" destOrd="0" presId="urn:microsoft.com/office/officeart/2005/8/layout/radial5"/>
    <dgm:cxn modelId="{EE92196E-F7A0-4B2E-BD9D-E3AE1EF62904}" type="presParOf" srcId="{BC3B7A38-AE4B-4DFC-AFE0-51C329E22CC3}" destId="{21B8902C-3E98-470E-B5CC-172950A83CE2}" srcOrd="8" destOrd="0" presId="urn:microsoft.com/office/officeart/2005/8/layout/radial5"/>
    <dgm:cxn modelId="{4EB3D90A-0510-4A6D-8B30-CD16CB7D3C0E}" type="presParOf" srcId="{BC3B7A38-AE4B-4DFC-AFE0-51C329E22CC3}" destId="{A426BFFB-C657-4741-A6D9-9B02D669805E}" srcOrd="9" destOrd="0" presId="urn:microsoft.com/office/officeart/2005/8/layout/radial5"/>
    <dgm:cxn modelId="{37016620-B4DD-4333-A0F5-778A56A854F2}" type="presParOf" srcId="{A426BFFB-C657-4741-A6D9-9B02D669805E}" destId="{861C2CDB-991F-45D8-AF0F-E3F27023D23D}" srcOrd="0" destOrd="0" presId="urn:microsoft.com/office/officeart/2005/8/layout/radial5"/>
    <dgm:cxn modelId="{C803723A-B434-457C-98BD-559AB121F316}" type="presParOf" srcId="{BC3B7A38-AE4B-4DFC-AFE0-51C329E22CC3}" destId="{A20AB13F-E14F-49A3-819A-CE2A0C104127}" srcOrd="10" destOrd="0" presId="urn:microsoft.com/office/officeart/2005/8/layout/radial5"/>
    <dgm:cxn modelId="{D3379FF1-6F74-444B-9CD6-DCC061CB2450}" type="presParOf" srcId="{BC3B7A38-AE4B-4DFC-AFE0-51C329E22CC3}" destId="{310BD6A9-5D29-4467-B5FA-B9270A7C7F13}" srcOrd="11" destOrd="0" presId="urn:microsoft.com/office/officeart/2005/8/layout/radial5"/>
    <dgm:cxn modelId="{87E4AE2F-BD64-420E-AFCB-E8975CBF2D09}" type="presParOf" srcId="{310BD6A9-5D29-4467-B5FA-B9270A7C7F13}" destId="{59936169-6B9D-4AAD-A1DF-C3C29053710B}" srcOrd="0" destOrd="0" presId="urn:microsoft.com/office/officeart/2005/8/layout/radial5"/>
    <dgm:cxn modelId="{3CD31D17-5C31-4977-A644-8B46DF19211E}" type="presParOf" srcId="{BC3B7A38-AE4B-4DFC-AFE0-51C329E22CC3}" destId="{96F41141-B4CD-460D-911F-8453003C3CE1}" srcOrd="12" destOrd="0" presId="urn:microsoft.com/office/officeart/2005/8/layout/radial5"/>
    <dgm:cxn modelId="{74C48F4A-78CA-4E21-A48B-CEFC0AD72E42}" type="presParOf" srcId="{BC3B7A38-AE4B-4DFC-AFE0-51C329E22CC3}" destId="{5D3CE2E0-B799-423C-AAA4-7ECCACC111D2}" srcOrd="13" destOrd="0" presId="urn:microsoft.com/office/officeart/2005/8/layout/radial5"/>
    <dgm:cxn modelId="{E35F6C3B-5E55-4A63-885B-2DAC234C517C}" type="presParOf" srcId="{5D3CE2E0-B799-423C-AAA4-7ECCACC111D2}" destId="{41A855D6-DFC9-44C1-AFBA-DC12D0DA2142}" srcOrd="0" destOrd="0" presId="urn:microsoft.com/office/officeart/2005/8/layout/radial5"/>
    <dgm:cxn modelId="{F06A4EC3-3881-4390-9721-A526ECDE8203}" type="presParOf" srcId="{BC3B7A38-AE4B-4DFC-AFE0-51C329E22CC3}" destId="{FD2F46B7-42FF-4855-AC47-32299B16AA30}" srcOrd="14" destOrd="0" presId="urn:microsoft.com/office/officeart/2005/8/layout/radial5"/>
    <dgm:cxn modelId="{10FF6025-8562-4F79-AACB-90F78C942D19}" type="presParOf" srcId="{BC3B7A38-AE4B-4DFC-AFE0-51C329E22CC3}" destId="{FC39D5B7-93EA-42B1-BB7D-CCC437D22C00}" srcOrd="15" destOrd="0" presId="urn:microsoft.com/office/officeart/2005/8/layout/radial5"/>
    <dgm:cxn modelId="{168553D4-0352-4764-85F1-499957638B8D}" type="presParOf" srcId="{FC39D5B7-93EA-42B1-BB7D-CCC437D22C00}" destId="{0D80E54D-DBE8-4CC7-8B8E-7B1EAC270C3C}" srcOrd="0" destOrd="0" presId="urn:microsoft.com/office/officeart/2005/8/layout/radial5"/>
    <dgm:cxn modelId="{85E68118-3471-4DD6-987C-9F9872FAA6FB}" type="presParOf" srcId="{BC3B7A38-AE4B-4DFC-AFE0-51C329E22CC3}" destId="{926DFE2C-19DE-4917-9E41-F503A9D2C9B7}" srcOrd="16" destOrd="0" presId="urn:microsoft.com/office/officeart/2005/8/layout/radial5"/>
    <dgm:cxn modelId="{07E0B673-0D61-4F27-A04D-11D7203E3382}" type="presParOf" srcId="{BC3B7A38-AE4B-4DFC-AFE0-51C329E22CC3}" destId="{B4C1608C-91C2-4B67-9DF0-A09EB3E58DE8}" srcOrd="17" destOrd="0" presId="urn:microsoft.com/office/officeart/2005/8/layout/radial5"/>
    <dgm:cxn modelId="{D2691232-B24B-494F-ADD6-3B004E02C1B9}" type="presParOf" srcId="{B4C1608C-91C2-4B67-9DF0-A09EB3E58DE8}" destId="{47C8E6A9-C43D-4EE9-8E04-76F5909F623F}" srcOrd="0" destOrd="0" presId="urn:microsoft.com/office/officeart/2005/8/layout/radial5"/>
    <dgm:cxn modelId="{12FC1DF3-8610-4673-A605-ACF582428D6A}" type="presParOf" srcId="{BC3B7A38-AE4B-4DFC-AFE0-51C329E22CC3}" destId="{1A5DB9B2-EDFA-4DA5-A503-CA5C0FE028E7}" srcOrd="18" destOrd="0" presId="urn:microsoft.com/office/officeart/2005/8/layout/radial5"/>
    <dgm:cxn modelId="{91AA1D54-B5D8-4FEE-A40C-1C2C1FA9AF1F}" type="presParOf" srcId="{BC3B7A38-AE4B-4DFC-AFE0-51C329E22CC3}" destId="{B6E2C3C9-02B4-465E-8B35-2F759591B3AC}" srcOrd="19" destOrd="0" presId="urn:microsoft.com/office/officeart/2005/8/layout/radial5"/>
    <dgm:cxn modelId="{1B81C911-445A-4F80-9589-0271EF5E22A3}" type="presParOf" srcId="{B6E2C3C9-02B4-465E-8B35-2F759591B3AC}" destId="{21393842-3117-4188-9E16-63E52211246D}" srcOrd="0" destOrd="0" presId="urn:microsoft.com/office/officeart/2005/8/layout/radial5"/>
    <dgm:cxn modelId="{06F28D4F-C553-42C6-A43B-E3CDB6BAE561}" type="presParOf" srcId="{BC3B7A38-AE4B-4DFC-AFE0-51C329E22CC3}" destId="{C531C34D-7B6C-4F5A-955D-524DC869D334}" srcOrd="20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ar-IQ" dirty="0" smtClean="0"/>
          </a:p>
          <a:p>
            <a:pPr rtl="0"/>
            <a:r>
              <a:rPr lang="en-US" dirty="0" smtClean="0"/>
              <a:t>First semester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Lecture </a:t>
            </a:r>
            <a:r>
              <a:rPr lang="en-US" dirty="0" smtClean="0"/>
              <a:t>#6</a:t>
            </a:r>
            <a:endParaRPr lang="en-US" dirty="0" smtClean="0"/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Chapter </a:t>
            </a:r>
            <a:r>
              <a:rPr lang="en-US" dirty="0" err="1" smtClean="0"/>
              <a:t>TWO:International</a:t>
            </a:r>
            <a:r>
              <a:rPr lang="en-US" dirty="0" smtClean="0"/>
              <a:t> Sales … </a:t>
            </a:r>
            <a:r>
              <a:rPr lang="en-US" dirty="0" smtClean="0"/>
              <a:t>continued</a:t>
            </a:r>
          </a:p>
          <a:p>
            <a:pPr rtl="0"/>
            <a:r>
              <a:rPr lang="en-US" dirty="0" smtClean="0"/>
              <a:t>Focus on incoterms</a:t>
            </a:r>
            <a:endParaRPr lang="en-US" dirty="0" smtClean="0"/>
          </a:p>
          <a:p>
            <a:endParaRPr lang="en-US" dirty="0" smtClean="0"/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College of Law, Al-</a:t>
            </a:r>
            <a:r>
              <a:rPr lang="en-US" sz="2800" dirty="0" err="1" smtClean="0"/>
              <a:t>Mustansiriyah</a:t>
            </a:r>
            <a:r>
              <a:rPr lang="en-US" sz="2800" dirty="0" smtClean="0"/>
              <a:t> U.</a:t>
            </a:r>
            <a:br>
              <a:rPr lang="en-US" sz="2800" dirty="0" smtClean="0"/>
            </a:br>
            <a:r>
              <a:rPr lang="en-US" sz="2800" dirty="0" smtClean="0"/>
              <a:t> Fourth Year Course in Mercantile Contracts</a:t>
            </a:r>
            <a:br>
              <a:rPr lang="en-US" sz="2800" dirty="0" smtClean="0"/>
            </a:br>
            <a:r>
              <a:rPr lang="en-US" sz="2800" dirty="0" smtClean="0"/>
              <a:t> 2016-2017 </a:t>
            </a:r>
            <a:endParaRPr lang="ar-IQ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95400"/>
          </a:xfrm>
        </p:spPr>
        <p:txBody>
          <a:bodyPr>
            <a:normAutofit fontScale="90000"/>
          </a:bodyPr>
          <a:lstStyle/>
          <a:p>
            <a:pPr lvl="0" rtl="0"/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The chart shows incoterms covered in this chapter. Notice that obligations change and reach opposite effect as we move clockwise</a:t>
            </a:r>
            <a:r>
              <a:rPr lang="en-US" dirty="0" smtClean="0"/>
              <a:t>.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228600" y="1600200"/>
          <a:ext cx="8915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Term, word and phrase meaning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i="1" dirty="0" smtClean="0"/>
              <a:t>Ex Works,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FOR/FOT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FOB </a:t>
            </a:r>
            <a:r>
              <a:rPr lang="en-US" b="1" i="1" dirty="0" smtClean="0"/>
              <a:t>Airport,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FAS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FOB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C </a:t>
            </a:r>
            <a:r>
              <a:rPr lang="en-US" b="1" i="1" dirty="0" smtClean="0"/>
              <a:t>&amp; F,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CIF</a:t>
            </a:r>
            <a:r>
              <a:rPr lang="en-US" b="1" i="1" dirty="0" smtClean="0"/>
              <a:t>, 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Ex </a:t>
            </a:r>
            <a:r>
              <a:rPr lang="en-US" b="1" i="1" dirty="0" smtClean="0"/>
              <a:t>Ship, </a:t>
            </a:r>
            <a:endParaRPr lang="en-US" b="1" i="1" dirty="0" smtClean="0"/>
          </a:p>
          <a:p>
            <a:pPr algn="l" rtl="0"/>
            <a:r>
              <a:rPr lang="en-US" b="1" i="1" smtClean="0"/>
              <a:t>Ex </a:t>
            </a:r>
            <a:r>
              <a:rPr lang="en-US" b="1" i="1" dirty="0" smtClean="0"/>
              <a:t>Quay</a:t>
            </a:r>
            <a:r>
              <a:rPr lang="en-US" b="1" i="1" smtClean="0"/>
              <a:t>, </a:t>
            </a:r>
            <a:endParaRPr lang="en-US" b="1" i="1" smtClean="0"/>
          </a:p>
          <a:p>
            <a:pPr algn="l" rtl="0"/>
            <a:r>
              <a:rPr lang="en-US" b="1" i="1" smtClean="0"/>
              <a:t>Delivered </a:t>
            </a:r>
            <a:r>
              <a:rPr lang="en-US" b="1" i="1" dirty="0" smtClean="0"/>
              <a:t>Duty Paid.</a:t>
            </a:r>
            <a:endParaRPr lang="en-US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195</TotalTime>
  <Words>73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College of Law, Al-Mustansiriyah U.  Fourth Year Course in Mercantile Contracts  2016-2017 </vt:lpstr>
      <vt:lpstr> The chart shows incoterms covered in this chapter. Notice that obligations change and reach opposite effect as we move clockwise.</vt:lpstr>
      <vt:lpstr>Term, word and phrase meaning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F1</cp:lastModifiedBy>
  <cp:revision>207</cp:revision>
  <dcterms:created xsi:type="dcterms:W3CDTF">2006-08-16T00:00:00Z</dcterms:created>
  <dcterms:modified xsi:type="dcterms:W3CDTF">2018-02-20T19:17:09Z</dcterms:modified>
</cp:coreProperties>
</file>