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05CB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624" autoAdjust="0"/>
  </p:normalViewPr>
  <p:slideViewPr>
    <p:cSldViewPr>
      <p:cViewPr varScale="1">
        <p:scale>
          <a:sx n="65" d="100"/>
          <a:sy n="65" d="100"/>
        </p:scale>
        <p:origin x="-894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9435141-B27E-422B-9944-6CABF09A32A8}" type="doc">
      <dgm:prSet loTypeId="urn:microsoft.com/office/officeart/2005/8/layout/hierarchy6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IQ"/>
        </a:p>
      </dgm:t>
    </dgm:pt>
    <dgm:pt modelId="{CC7ED3F1-2307-4667-94B2-36FC7DF852FB}">
      <dgm:prSet phldrT="[Text]" custT="1"/>
      <dgm:spPr>
        <a:solidFill>
          <a:srgbClr val="B05CBE"/>
        </a:solidFill>
        <a:ln>
          <a:solidFill>
            <a:schemeClr val="accent1"/>
          </a:solidFill>
        </a:ln>
      </dgm:spPr>
      <dgm:t>
        <a:bodyPr anchor="ctr" anchorCtr="1"/>
        <a:lstStyle/>
        <a:p>
          <a:pPr algn="ctr" rtl="0"/>
          <a:r>
            <a: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Contract</a:t>
          </a:r>
          <a:endParaRPr lang="ar-IQ" sz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08936457-8F81-4865-82B3-50A8155D18E3}" type="parTrans" cxnId="{CA676B5A-076E-4CB5-B290-B49B855ADEC7}">
      <dgm:prSet/>
      <dgm:spPr/>
      <dgm:t>
        <a:bodyPr/>
        <a:lstStyle/>
        <a:p>
          <a:pPr algn="ctr" rtl="0"/>
          <a:endParaRPr lang="ar-IQ"/>
        </a:p>
      </dgm:t>
    </dgm:pt>
    <dgm:pt modelId="{12749E7A-A067-43FF-A936-4716DFB049E8}" type="sibTrans" cxnId="{CA676B5A-076E-4CB5-B290-B49B855ADEC7}">
      <dgm:prSet/>
      <dgm:spPr/>
      <dgm:t>
        <a:bodyPr/>
        <a:lstStyle/>
        <a:p>
          <a:pPr algn="ctr" rtl="0"/>
          <a:endParaRPr lang="ar-IQ"/>
        </a:p>
      </dgm:t>
    </dgm:pt>
    <dgm:pt modelId="{ECBF5EB6-C857-4E32-8CDA-418BDF701ECA}">
      <dgm:prSet phldrT="[Text]" custT="1"/>
      <dgm:spPr>
        <a:solidFill>
          <a:srgbClr val="B05CBE"/>
        </a:solidFill>
        <a:ln>
          <a:solidFill>
            <a:schemeClr val="accent1"/>
          </a:solidFill>
        </a:ln>
      </dgm:spPr>
      <dgm:t>
        <a:bodyPr anchor="ctr" anchorCtr="1"/>
        <a:lstStyle/>
        <a:p>
          <a:pPr algn="ctr" rtl="0"/>
          <a:r>
            <a: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Bilateral</a:t>
          </a:r>
          <a:endParaRPr lang="ar-IQ" sz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B1232D8-4853-4A27-ACDD-8F2C5B2F6D10}" type="parTrans" cxnId="{F64C4035-EE99-4E6F-9983-4BB567C925B1}">
      <dgm:prSet/>
      <dgm:spPr>
        <a:solidFill>
          <a:srgbClr val="B05CBE"/>
        </a:solidFill>
        <a:ln>
          <a:solidFill>
            <a:schemeClr val="accent1"/>
          </a:solidFill>
        </a:ln>
      </dgm:spPr>
      <dgm:t>
        <a:bodyPr anchor="ctr" anchorCtr="1"/>
        <a:lstStyle/>
        <a:p>
          <a:pPr algn="ctr" rtl="0"/>
          <a:endParaRPr lang="ar-IQ" sz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F023C21-9F42-44B5-BDFA-F6A2A974FAEC}" type="sibTrans" cxnId="{F64C4035-EE99-4E6F-9983-4BB567C925B1}">
      <dgm:prSet/>
      <dgm:spPr/>
      <dgm:t>
        <a:bodyPr/>
        <a:lstStyle/>
        <a:p>
          <a:pPr algn="ctr" rtl="0"/>
          <a:endParaRPr lang="ar-IQ"/>
        </a:p>
      </dgm:t>
    </dgm:pt>
    <dgm:pt modelId="{888C558E-58BF-45EA-B598-94F2D9E3DCE4}">
      <dgm:prSet phldrT="[Text]" custT="1"/>
      <dgm:spPr>
        <a:solidFill>
          <a:srgbClr val="B05CBE"/>
        </a:solidFill>
        <a:ln>
          <a:solidFill>
            <a:schemeClr val="accent1"/>
          </a:solidFill>
        </a:ln>
      </dgm:spPr>
      <dgm:t>
        <a:bodyPr anchor="ctr" anchorCtr="1"/>
        <a:lstStyle/>
        <a:p>
          <a:pPr algn="ctr" rtl="0"/>
          <a:r>
            <a: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Unilateral</a:t>
          </a:r>
          <a:endParaRPr lang="ar-IQ" sz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E1671EA-0B52-42A0-8D36-59960AE62C15}" type="parTrans" cxnId="{96AA5ABC-251E-4941-A3AB-F6C21F38281E}">
      <dgm:prSet/>
      <dgm:spPr>
        <a:solidFill>
          <a:srgbClr val="B05CBE"/>
        </a:solidFill>
        <a:ln>
          <a:solidFill>
            <a:schemeClr val="accent1"/>
          </a:solidFill>
        </a:ln>
      </dgm:spPr>
      <dgm:t>
        <a:bodyPr anchor="ctr" anchorCtr="1"/>
        <a:lstStyle/>
        <a:p>
          <a:pPr algn="ctr" rtl="0"/>
          <a:endParaRPr lang="ar-IQ" sz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227114F-C527-4DDB-BB88-5FF0718F6E60}" type="sibTrans" cxnId="{96AA5ABC-251E-4941-A3AB-F6C21F38281E}">
      <dgm:prSet/>
      <dgm:spPr/>
      <dgm:t>
        <a:bodyPr/>
        <a:lstStyle/>
        <a:p>
          <a:pPr algn="ctr" rtl="0"/>
          <a:endParaRPr lang="ar-IQ"/>
        </a:p>
      </dgm:t>
    </dgm:pt>
    <dgm:pt modelId="{55DEC347-D336-4041-B6B8-601A77423547}">
      <dgm:prSet custT="1"/>
      <dgm:spPr>
        <a:solidFill>
          <a:srgbClr val="B05CBE"/>
        </a:solidFill>
        <a:ln>
          <a:solidFill>
            <a:schemeClr val="accent1"/>
          </a:solidFill>
        </a:ln>
      </dgm:spPr>
      <dgm:t>
        <a:bodyPr anchor="ctr" anchorCtr="1"/>
        <a:lstStyle/>
        <a:p>
          <a:pPr algn="ctr" rtl="1"/>
          <a:r>
            <a: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Gratuitous</a:t>
          </a:r>
          <a:endParaRPr lang="ar-IQ" sz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F9FAC90-4E48-48DD-AD51-F04DC2AB6B09}" type="parTrans" cxnId="{368919E6-C7C8-4DC4-B551-FB44FC781D0C}">
      <dgm:prSet/>
      <dgm:spPr>
        <a:solidFill>
          <a:srgbClr val="B05CBE"/>
        </a:solidFill>
        <a:ln>
          <a:solidFill>
            <a:schemeClr val="accent1"/>
          </a:solidFill>
        </a:ln>
      </dgm:spPr>
      <dgm:t>
        <a:bodyPr anchor="ctr" anchorCtr="1"/>
        <a:lstStyle/>
        <a:p>
          <a:pPr algn="ctr" rtl="1"/>
          <a:endParaRPr lang="ar-IQ" sz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A1FEC375-6F7E-49AA-A20A-179F00486BB3}" type="sibTrans" cxnId="{368919E6-C7C8-4DC4-B551-FB44FC781D0C}">
      <dgm:prSet/>
      <dgm:spPr/>
      <dgm:t>
        <a:bodyPr/>
        <a:lstStyle/>
        <a:p>
          <a:pPr rtl="1"/>
          <a:endParaRPr lang="ar-IQ"/>
        </a:p>
      </dgm:t>
    </dgm:pt>
    <dgm:pt modelId="{9ACC8F28-67E0-4336-8FC8-8279BBD6162B}">
      <dgm:prSet custT="1"/>
      <dgm:spPr>
        <a:solidFill>
          <a:srgbClr val="B05CBE"/>
        </a:solidFill>
        <a:ln>
          <a:solidFill>
            <a:schemeClr val="accent1"/>
          </a:solidFill>
        </a:ln>
      </dgm:spPr>
      <dgm:t>
        <a:bodyPr anchor="ctr" anchorCtr="1"/>
        <a:lstStyle/>
        <a:p>
          <a:pPr algn="ctr" rtl="1"/>
          <a:r>
            <a: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Onerous</a:t>
          </a:r>
          <a:endParaRPr lang="ar-IQ" sz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4997335-F6F4-4AFC-A130-46AE45AFC4F7}" type="parTrans" cxnId="{C08E2F8F-62C0-4F0F-B90B-D3F6B617D686}">
      <dgm:prSet/>
      <dgm:spPr>
        <a:solidFill>
          <a:srgbClr val="B05CBE"/>
        </a:solidFill>
        <a:ln>
          <a:solidFill>
            <a:schemeClr val="accent1"/>
          </a:solidFill>
        </a:ln>
      </dgm:spPr>
      <dgm:t>
        <a:bodyPr anchor="ctr" anchorCtr="1"/>
        <a:lstStyle/>
        <a:p>
          <a:pPr algn="ctr" rtl="1"/>
          <a:endParaRPr lang="ar-IQ" sz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1E96B8B-BD8A-4802-85F6-73A7EF604450}" type="sibTrans" cxnId="{C08E2F8F-62C0-4F0F-B90B-D3F6B617D686}">
      <dgm:prSet/>
      <dgm:spPr/>
      <dgm:t>
        <a:bodyPr/>
        <a:lstStyle/>
        <a:p>
          <a:pPr rtl="1"/>
          <a:endParaRPr lang="ar-IQ"/>
        </a:p>
      </dgm:t>
    </dgm:pt>
    <dgm:pt modelId="{05D1ED6A-E00F-4633-AE6B-36532F5BD291}">
      <dgm:prSet custT="1"/>
      <dgm:spPr>
        <a:solidFill>
          <a:srgbClr val="B05CBE"/>
        </a:solidFill>
        <a:ln>
          <a:solidFill>
            <a:schemeClr val="accent1"/>
          </a:solidFill>
        </a:ln>
      </dgm:spPr>
      <dgm:t>
        <a:bodyPr anchor="ctr" anchorCtr="1"/>
        <a:lstStyle/>
        <a:p>
          <a:pPr algn="ctr" rtl="1"/>
          <a:r>
            <a:rPr lang="en-US" sz="11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Commutative</a:t>
          </a:r>
          <a:endParaRPr lang="ar-IQ" sz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C2F69B7-CCBD-4626-9433-ABFD87398F8F}" type="parTrans" cxnId="{D1908AA0-4D51-45D4-B413-AF02FA4777D8}">
      <dgm:prSet/>
      <dgm:spPr>
        <a:solidFill>
          <a:srgbClr val="B05CBE"/>
        </a:solidFill>
        <a:ln>
          <a:solidFill>
            <a:schemeClr val="accent1"/>
          </a:solidFill>
        </a:ln>
      </dgm:spPr>
      <dgm:t>
        <a:bodyPr anchor="ctr" anchorCtr="1"/>
        <a:lstStyle/>
        <a:p>
          <a:pPr algn="ctr" rtl="1"/>
          <a:endParaRPr lang="ar-IQ" sz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2816CBA-A6E0-4CF2-A89A-5A77EC2D9653}" type="sibTrans" cxnId="{D1908AA0-4D51-45D4-B413-AF02FA4777D8}">
      <dgm:prSet/>
      <dgm:spPr/>
      <dgm:t>
        <a:bodyPr/>
        <a:lstStyle/>
        <a:p>
          <a:pPr rtl="1"/>
          <a:endParaRPr lang="ar-IQ"/>
        </a:p>
      </dgm:t>
    </dgm:pt>
    <dgm:pt modelId="{E5672964-67EB-48DA-A766-38DE0F792551}">
      <dgm:prSet custT="1"/>
      <dgm:spPr>
        <a:solidFill>
          <a:srgbClr val="B05CBE"/>
        </a:solidFill>
        <a:ln>
          <a:solidFill>
            <a:schemeClr val="accent1"/>
          </a:solidFill>
        </a:ln>
      </dgm:spPr>
      <dgm:t>
        <a:bodyPr anchor="ctr" anchorCtr="1"/>
        <a:lstStyle/>
        <a:p>
          <a:pPr algn="ctr" rtl="1"/>
          <a:r>
            <a:rPr lang="en-US" sz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Aleatory</a:t>
          </a:r>
          <a:endParaRPr lang="ar-IQ" sz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712FFAA-B85D-40BB-8E59-AB574307AB1E}" type="parTrans" cxnId="{A81F74E2-A901-4715-BEAB-6B335C68EA9D}">
      <dgm:prSet/>
      <dgm:spPr>
        <a:solidFill>
          <a:srgbClr val="B05CBE"/>
        </a:solidFill>
        <a:ln>
          <a:solidFill>
            <a:schemeClr val="accent1"/>
          </a:solidFill>
        </a:ln>
      </dgm:spPr>
      <dgm:t>
        <a:bodyPr anchor="ctr" anchorCtr="1"/>
        <a:lstStyle/>
        <a:p>
          <a:pPr algn="ctr" rtl="1"/>
          <a:endParaRPr lang="ar-IQ" sz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9D20E0C-53E5-4522-A04B-553F7B098FD2}" type="sibTrans" cxnId="{A81F74E2-A901-4715-BEAB-6B335C68EA9D}">
      <dgm:prSet/>
      <dgm:spPr/>
      <dgm:t>
        <a:bodyPr/>
        <a:lstStyle/>
        <a:p>
          <a:pPr rtl="1"/>
          <a:endParaRPr lang="ar-IQ"/>
        </a:p>
      </dgm:t>
    </dgm:pt>
    <dgm:pt modelId="{BA3DF08E-2317-44D7-A9A5-6798B8B3EE73}">
      <dgm:prSet custT="1"/>
      <dgm:spPr>
        <a:solidFill>
          <a:srgbClr val="B05CBE"/>
        </a:solidFill>
        <a:ln>
          <a:solidFill>
            <a:schemeClr val="accent1"/>
          </a:solidFill>
        </a:ln>
      </dgm:spPr>
      <dgm:t>
        <a:bodyPr anchor="ctr" anchorCtr="1"/>
        <a:lstStyle/>
        <a:p>
          <a:pPr algn="ctr" rtl="1"/>
          <a:r>
            <a: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Nominate</a:t>
          </a:r>
          <a:endParaRPr lang="ar-IQ" sz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F53B63B-7F07-4A06-AFF6-7E938F295F63}" type="parTrans" cxnId="{196E0BF6-A70D-402F-8BDA-94C44996E689}">
      <dgm:prSet/>
      <dgm:spPr>
        <a:solidFill>
          <a:srgbClr val="B05CBE"/>
        </a:solidFill>
        <a:ln>
          <a:solidFill>
            <a:schemeClr val="accent1"/>
          </a:solidFill>
        </a:ln>
      </dgm:spPr>
      <dgm:t>
        <a:bodyPr anchor="ctr" anchorCtr="1"/>
        <a:lstStyle/>
        <a:p>
          <a:pPr algn="ctr" rtl="1"/>
          <a:endParaRPr lang="ar-IQ" sz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2CF18E0D-3466-4664-97A3-5B288ED2A5B1}" type="sibTrans" cxnId="{196E0BF6-A70D-402F-8BDA-94C44996E689}">
      <dgm:prSet/>
      <dgm:spPr/>
      <dgm:t>
        <a:bodyPr/>
        <a:lstStyle/>
        <a:p>
          <a:pPr rtl="1"/>
          <a:endParaRPr lang="ar-IQ"/>
        </a:p>
      </dgm:t>
    </dgm:pt>
    <dgm:pt modelId="{1CF856C7-B440-4413-8CCD-F6772364F974}">
      <dgm:prSet custT="1"/>
      <dgm:spPr>
        <a:solidFill>
          <a:srgbClr val="B05CBE"/>
        </a:solidFill>
        <a:ln>
          <a:solidFill>
            <a:schemeClr val="accent1"/>
          </a:solidFill>
        </a:ln>
      </dgm:spPr>
      <dgm:t>
        <a:bodyPr anchor="ctr" anchorCtr="1"/>
        <a:lstStyle/>
        <a:p>
          <a:pPr algn="ctr" rtl="1"/>
          <a:r>
            <a:rPr lang="en-US" sz="1200" dirty="0" err="1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Innominate</a:t>
          </a:r>
          <a:endParaRPr lang="ar-IQ" sz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9CF592D8-11BD-4314-B554-C697F16A2FE0}" type="parTrans" cxnId="{361F4721-FC73-4CAE-9EDF-A41D578CE319}">
      <dgm:prSet/>
      <dgm:spPr>
        <a:solidFill>
          <a:srgbClr val="B05CBE"/>
        </a:solidFill>
        <a:ln>
          <a:solidFill>
            <a:schemeClr val="accent1"/>
          </a:solidFill>
        </a:ln>
      </dgm:spPr>
      <dgm:t>
        <a:bodyPr anchor="ctr" anchorCtr="1"/>
        <a:lstStyle/>
        <a:p>
          <a:pPr algn="ctr" rtl="1"/>
          <a:endParaRPr lang="ar-IQ" sz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3F74882E-E969-4BC6-82FB-950873BFE9F8}" type="sibTrans" cxnId="{361F4721-FC73-4CAE-9EDF-A41D578CE319}">
      <dgm:prSet/>
      <dgm:spPr/>
      <dgm:t>
        <a:bodyPr/>
        <a:lstStyle/>
        <a:p>
          <a:pPr rtl="1"/>
          <a:endParaRPr lang="ar-IQ"/>
        </a:p>
      </dgm:t>
    </dgm:pt>
    <dgm:pt modelId="{F8ACA78A-49C5-44C5-8388-B18324D7A47A}">
      <dgm:prSet custT="1"/>
      <dgm:spPr>
        <a:solidFill>
          <a:srgbClr val="B05CBE"/>
        </a:solidFill>
        <a:ln>
          <a:solidFill>
            <a:schemeClr val="accent1"/>
          </a:solidFill>
        </a:ln>
      </dgm:spPr>
      <dgm:t>
        <a:bodyPr/>
        <a:lstStyle/>
        <a:p>
          <a:pPr rtl="0"/>
          <a:r>
            <a: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Consensual</a:t>
          </a:r>
          <a:endParaRPr lang="ar-IQ" sz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6D2D2C73-FBEF-4C00-8211-50CF4B880CAF}" type="parTrans" cxnId="{07C2002E-74B1-40D8-B835-1350B7AFACE1}">
      <dgm:prSet/>
      <dgm:spPr>
        <a:solidFill>
          <a:srgbClr val="B05CBE"/>
        </a:solidFill>
        <a:ln>
          <a:solidFill>
            <a:schemeClr val="accent1"/>
          </a:solidFill>
        </a:ln>
      </dgm:spPr>
      <dgm:t>
        <a:bodyPr/>
        <a:lstStyle/>
        <a:p>
          <a:pPr rtl="1"/>
          <a:endParaRPr lang="ar-IQ" sz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C6D3AB9D-CB79-4ACE-BEE7-D4E8763AAA6D}" type="sibTrans" cxnId="{07C2002E-74B1-40D8-B835-1350B7AFACE1}">
      <dgm:prSet/>
      <dgm:spPr/>
      <dgm:t>
        <a:bodyPr/>
        <a:lstStyle/>
        <a:p>
          <a:pPr rtl="1"/>
          <a:endParaRPr lang="ar-IQ"/>
        </a:p>
      </dgm:t>
    </dgm:pt>
    <dgm:pt modelId="{FEF37222-C463-4900-869E-8FF8DBF63639}">
      <dgm:prSet custT="1"/>
      <dgm:spPr>
        <a:solidFill>
          <a:srgbClr val="B05CBE"/>
        </a:solidFill>
        <a:ln>
          <a:solidFill>
            <a:schemeClr val="accent1"/>
          </a:solidFill>
        </a:ln>
      </dgm:spPr>
      <dgm:t>
        <a:bodyPr/>
        <a:lstStyle/>
        <a:p>
          <a:pPr rtl="1"/>
          <a:r>
            <a: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Formal</a:t>
          </a:r>
          <a:endParaRPr lang="ar-IQ" sz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704DD1AF-C5D8-48F0-A0CA-5622FDA8ED85}" type="parTrans" cxnId="{15193FA3-F83D-4825-97A0-7DE658E75266}">
      <dgm:prSet/>
      <dgm:spPr>
        <a:solidFill>
          <a:srgbClr val="B05CBE"/>
        </a:solidFill>
        <a:ln>
          <a:solidFill>
            <a:schemeClr val="accent1"/>
          </a:solidFill>
        </a:ln>
      </dgm:spPr>
      <dgm:t>
        <a:bodyPr/>
        <a:lstStyle/>
        <a:p>
          <a:pPr rtl="1"/>
          <a:endParaRPr lang="ar-IQ" sz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2699DBF-9CDB-48CB-853E-52DD15F66D44}" type="sibTrans" cxnId="{15193FA3-F83D-4825-97A0-7DE658E75266}">
      <dgm:prSet/>
      <dgm:spPr/>
      <dgm:t>
        <a:bodyPr/>
        <a:lstStyle/>
        <a:p>
          <a:pPr rtl="1"/>
          <a:endParaRPr lang="ar-IQ"/>
        </a:p>
      </dgm:t>
    </dgm:pt>
    <dgm:pt modelId="{E8912822-024F-470F-8286-6E091885A9F0}">
      <dgm:prSet custT="1"/>
      <dgm:spPr>
        <a:solidFill>
          <a:srgbClr val="B05CBE"/>
        </a:solidFill>
        <a:ln>
          <a:solidFill>
            <a:schemeClr val="accent1"/>
          </a:solidFill>
        </a:ln>
      </dgm:spPr>
      <dgm:t>
        <a:bodyPr/>
        <a:lstStyle/>
        <a:p>
          <a:pPr rtl="1"/>
          <a:r>
            <a:rPr lang="en-US" sz="12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rPr>
            <a:t>Real</a:t>
          </a:r>
          <a:endParaRPr lang="ar-IQ" sz="1200" dirty="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B6BDBB56-9274-4D01-9BC9-8097517CA97F}" type="parTrans" cxnId="{9D814546-6002-4022-929C-94DC63B6E5C3}">
      <dgm:prSet/>
      <dgm:spPr>
        <a:solidFill>
          <a:srgbClr val="B05CBE"/>
        </a:solidFill>
        <a:ln>
          <a:solidFill>
            <a:schemeClr val="accent1"/>
          </a:solidFill>
        </a:ln>
      </dgm:spPr>
      <dgm:t>
        <a:bodyPr/>
        <a:lstStyle/>
        <a:p>
          <a:pPr rtl="1"/>
          <a:endParaRPr lang="ar-IQ" sz="1200"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</a:endParaRPr>
        </a:p>
      </dgm:t>
    </dgm:pt>
    <dgm:pt modelId="{E896E1BB-DE41-4514-8052-2CE43D310FAE}" type="sibTrans" cxnId="{9D814546-6002-4022-929C-94DC63B6E5C3}">
      <dgm:prSet/>
      <dgm:spPr/>
      <dgm:t>
        <a:bodyPr/>
        <a:lstStyle/>
        <a:p>
          <a:pPr rtl="1"/>
          <a:endParaRPr lang="ar-IQ"/>
        </a:p>
      </dgm:t>
    </dgm:pt>
    <dgm:pt modelId="{EBA4D867-0A64-489F-945E-1A17A297F5DB}" type="pres">
      <dgm:prSet presAssocID="{39435141-B27E-422B-9944-6CABF09A32A8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A522FDF4-641D-4185-96BA-4DB615A20D9E}" type="pres">
      <dgm:prSet presAssocID="{39435141-B27E-422B-9944-6CABF09A32A8}" presName="hierFlow" presStyleCnt="0"/>
      <dgm:spPr/>
    </dgm:pt>
    <dgm:pt modelId="{BAC170B1-C88F-4A0D-8200-3DAA2964849F}" type="pres">
      <dgm:prSet presAssocID="{39435141-B27E-422B-9944-6CABF09A32A8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E3585EB5-EA49-4D84-B031-D06E03170F21}" type="pres">
      <dgm:prSet presAssocID="{CC7ED3F1-2307-4667-94B2-36FC7DF852FB}" presName="Name14" presStyleCnt="0"/>
      <dgm:spPr/>
    </dgm:pt>
    <dgm:pt modelId="{06ED95D8-37BF-49EE-A7D2-69AEBCBEE628}" type="pres">
      <dgm:prSet presAssocID="{CC7ED3F1-2307-4667-94B2-36FC7DF852FB}" presName="level1Shape" presStyleLbl="node0" presStyleIdx="0" presStyleCnt="1" custScaleX="169289607" custScaleY="169289607" custLinFactX="5900000" custLinFactY="-318913381" custLinFactNeighborX="5927101" custLinFactNeighborY="-319000000">
        <dgm:presLayoutVars>
          <dgm:chPref val="3"/>
        </dgm:presLayoutVars>
      </dgm:prSet>
      <dgm:spPr/>
      <dgm:t>
        <a:bodyPr/>
        <a:lstStyle/>
        <a:p>
          <a:pPr rtl="1"/>
          <a:endParaRPr lang="ar-IQ"/>
        </a:p>
      </dgm:t>
    </dgm:pt>
    <dgm:pt modelId="{A431FE51-1747-41AF-AD85-107C028006A1}" type="pres">
      <dgm:prSet presAssocID="{CC7ED3F1-2307-4667-94B2-36FC7DF852FB}" presName="hierChild2" presStyleCnt="0"/>
      <dgm:spPr/>
    </dgm:pt>
    <dgm:pt modelId="{4F89B80F-C004-4F66-BA4A-9626F1A7B122}" type="pres">
      <dgm:prSet presAssocID="{2B1232D8-4853-4A27-ACDD-8F2C5B2F6D10}" presName="Name19" presStyleLbl="parChTrans1D2" presStyleIdx="0" presStyleCnt="11"/>
      <dgm:spPr/>
      <dgm:t>
        <a:bodyPr/>
        <a:lstStyle/>
        <a:p>
          <a:pPr rtl="1"/>
          <a:endParaRPr lang="ar-IQ"/>
        </a:p>
      </dgm:t>
    </dgm:pt>
    <dgm:pt modelId="{F79582C2-2B30-490B-AB83-36CEA13CD1C1}" type="pres">
      <dgm:prSet presAssocID="{ECBF5EB6-C857-4E32-8CDA-418BDF701ECA}" presName="Name21" presStyleCnt="0"/>
      <dgm:spPr/>
    </dgm:pt>
    <dgm:pt modelId="{1CB74384-B140-45C2-A4AE-01982BD77659}" type="pres">
      <dgm:prSet presAssocID="{ECBF5EB6-C857-4E32-8CDA-418BDF701ECA}" presName="level2Shape" presStyleLbl="node2" presStyleIdx="0" presStyleCnt="11" custScaleX="169289607" custScaleY="169289607" custLinFactX="36500000" custLinFactY="-257445649" custLinFactNeighborX="36533407" custLinFactNeighborY="-257500000"/>
      <dgm:spPr/>
      <dgm:t>
        <a:bodyPr/>
        <a:lstStyle/>
        <a:p>
          <a:pPr rtl="1"/>
          <a:endParaRPr lang="ar-IQ"/>
        </a:p>
      </dgm:t>
    </dgm:pt>
    <dgm:pt modelId="{10EF9956-7D69-4065-B60C-45FCE70A08EE}" type="pres">
      <dgm:prSet presAssocID="{ECBF5EB6-C857-4E32-8CDA-418BDF701ECA}" presName="hierChild3" presStyleCnt="0"/>
      <dgm:spPr/>
    </dgm:pt>
    <dgm:pt modelId="{883F5E3C-3216-46D1-B249-28137A3E5C73}" type="pres">
      <dgm:prSet presAssocID="{CE1671EA-0B52-42A0-8D36-59960AE62C15}" presName="Name19" presStyleLbl="parChTrans1D2" presStyleIdx="1" presStyleCnt="11"/>
      <dgm:spPr/>
      <dgm:t>
        <a:bodyPr/>
        <a:lstStyle/>
        <a:p>
          <a:pPr rtl="1"/>
          <a:endParaRPr lang="ar-IQ"/>
        </a:p>
      </dgm:t>
    </dgm:pt>
    <dgm:pt modelId="{88BA1136-FAB0-4ABF-AC0D-DF1EFA31893D}" type="pres">
      <dgm:prSet presAssocID="{888C558E-58BF-45EA-B598-94F2D9E3DCE4}" presName="Name21" presStyleCnt="0"/>
      <dgm:spPr/>
    </dgm:pt>
    <dgm:pt modelId="{783B68E8-7166-4981-832C-F9028357F894}" type="pres">
      <dgm:prSet presAssocID="{888C558E-58BF-45EA-B598-94F2D9E3DCE4}" presName="level2Shape" presStyleLbl="node2" presStyleIdx="1" presStyleCnt="11" custScaleX="204840425" custScaleY="204840425" custLinFactX="6440529" custLinFactY="-140400000" custLinFactNeighborX="6500000" custLinFactNeighborY="-140488542"/>
      <dgm:spPr/>
      <dgm:t>
        <a:bodyPr/>
        <a:lstStyle/>
        <a:p>
          <a:pPr rtl="1"/>
          <a:endParaRPr lang="ar-IQ"/>
        </a:p>
      </dgm:t>
    </dgm:pt>
    <dgm:pt modelId="{220093FA-39A5-4795-B741-29FB1A2FECF6}" type="pres">
      <dgm:prSet presAssocID="{888C558E-58BF-45EA-B598-94F2D9E3DCE4}" presName="hierChild3" presStyleCnt="0"/>
      <dgm:spPr/>
    </dgm:pt>
    <dgm:pt modelId="{282D8D06-4090-4C06-A777-6D1F3C18585D}" type="pres">
      <dgm:prSet presAssocID="{6F9FAC90-4E48-48DD-AD51-F04DC2AB6B09}" presName="Name19" presStyleLbl="parChTrans1D2" presStyleIdx="2" presStyleCnt="11"/>
      <dgm:spPr/>
      <dgm:t>
        <a:bodyPr/>
        <a:lstStyle/>
        <a:p>
          <a:pPr rtl="1"/>
          <a:endParaRPr lang="ar-IQ"/>
        </a:p>
      </dgm:t>
    </dgm:pt>
    <dgm:pt modelId="{0624B52C-8533-4421-BF0A-F2A5F2F53659}" type="pres">
      <dgm:prSet presAssocID="{55DEC347-D336-4041-B6B8-601A77423547}" presName="Name21" presStyleCnt="0"/>
      <dgm:spPr/>
    </dgm:pt>
    <dgm:pt modelId="{3724067E-88F1-4584-95C1-618CEA8F1EEE}" type="pres">
      <dgm:prSet presAssocID="{55DEC347-D336-4041-B6B8-601A77423547}" presName="level2Shape" presStyleLbl="node2" presStyleIdx="2" presStyleCnt="11" custScaleX="204840425" custScaleY="204840425" custLinFactX="-23552397" custLinFactY="-28149802" custLinFactNeighborX="-23600000" custLinFactNeighborY="-28200000"/>
      <dgm:spPr/>
      <dgm:t>
        <a:bodyPr/>
        <a:lstStyle/>
        <a:p>
          <a:pPr rtl="1"/>
          <a:endParaRPr lang="ar-IQ"/>
        </a:p>
      </dgm:t>
    </dgm:pt>
    <dgm:pt modelId="{8F324F67-A156-4FD2-916D-C19BC12E034C}" type="pres">
      <dgm:prSet presAssocID="{55DEC347-D336-4041-B6B8-601A77423547}" presName="hierChild3" presStyleCnt="0"/>
      <dgm:spPr/>
    </dgm:pt>
    <dgm:pt modelId="{79C46358-EF6B-4582-B6EB-767E710DD5F9}" type="pres">
      <dgm:prSet presAssocID="{E4997335-F6F4-4AFC-A130-46AE45AFC4F7}" presName="Name19" presStyleLbl="parChTrans1D2" presStyleIdx="3" presStyleCnt="11"/>
      <dgm:spPr/>
      <dgm:t>
        <a:bodyPr/>
        <a:lstStyle/>
        <a:p>
          <a:pPr rtl="1"/>
          <a:endParaRPr lang="ar-IQ"/>
        </a:p>
      </dgm:t>
    </dgm:pt>
    <dgm:pt modelId="{35D0D8AB-CE7B-4737-80CC-ED2606FEB34E}" type="pres">
      <dgm:prSet presAssocID="{9ACC8F28-67E0-4336-8FC8-8279BBD6162B}" presName="Name21" presStyleCnt="0"/>
      <dgm:spPr/>
    </dgm:pt>
    <dgm:pt modelId="{B0FB5DED-5F89-476E-9BD7-967598D7EFE6}" type="pres">
      <dgm:prSet presAssocID="{9ACC8F28-67E0-4336-8FC8-8279BBD6162B}" presName="level2Shape" presStyleLbl="node2" presStyleIdx="3" presStyleCnt="11" custScaleX="169289607" custScaleY="169289607" custLinFactX="-44600000" custLinFactY="85147570" custLinFactNeighborX="-44689211" custLinFactNeighborY="85200000"/>
      <dgm:spPr/>
      <dgm:t>
        <a:bodyPr/>
        <a:lstStyle/>
        <a:p>
          <a:pPr rtl="1"/>
          <a:endParaRPr lang="ar-IQ"/>
        </a:p>
      </dgm:t>
    </dgm:pt>
    <dgm:pt modelId="{70EC4314-5907-499C-AFEE-AC685801D5FC}" type="pres">
      <dgm:prSet presAssocID="{9ACC8F28-67E0-4336-8FC8-8279BBD6162B}" presName="hierChild3" presStyleCnt="0"/>
      <dgm:spPr/>
    </dgm:pt>
    <dgm:pt modelId="{F6B17B49-62CC-48AD-8F72-608BBE199E26}" type="pres">
      <dgm:prSet presAssocID="{6C2F69B7-CCBD-4626-9433-ABFD87398F8F}" presName="Name19" presStyleLbl="parChTrans1D2" presStyleIdx="4" presStyleCnt="11"/>
      <dgm:spPr/>
      <dgm:t>
        <a:bodyPr/>
        <a:lstStyle/>
        <a:p>
          <a:pPr rtl="1"/>
          <a:endParaRPr lang="ar-IQ"/>
        </a:p>
      </dgm:t>
    </dgm:pt>
    <dgm:pt modelId="{9EA32197-F36C-43B9-9BE1-15D130F959D5}" type="pres">
      <dgm:prSet presAssocID="{05D1ED6A-E00F-4633-AE6B-36532F5BD291}" presName="Name21" presStyleCnt="0"/>
      <dgm:spPr/>
    </dgm:pt>
    <dgm:pt modelId="{36AFC0D8-37F8-41CA-BC83-A4AC1BCE88BF}" type="pres">
      <dgm:prSet presAssocID="{05D1ED6A-E00F-4633-AE6B-36532F5BD291}" presName="level2Shape" presStyleLbl="node2" presStyleIdx="4" presStyleCnt="11" custScaleX="247856915" custScaleY="247856915" custLinFactX="560400000" custLinFactY="-257445482" custLinFactNeighborX="560475058" custLinFactNeighborY="-257500000"/>
      <dgm:spPr/>
      <dgm:t>
        <a:bodyPr/>
        <a:lstStyle/>
        <a:p>
          <a:pPr rtl="1"/>
          <a:endParaRPr lang="ar-IQ"/>
        </a:p>
      </dgm:t>
    </dgm:pt>
    <dgm:pt modelId="{C3D37960-C22E-4EE0-A2B5-6EEA549947B1}" type="pres">
      <dgm:prSet presAssocID="{05D1ED6A-E00F-4633-AE6B-36532F5BD291}" presName="hierChild3" presStyleCnt="0"/>
      <dgm:spPr/>
    </dgm:pt>
    <dgm:pt modelId="{C505BBBB-9AF6-41E3-935D-48A0BD7C4933}" type="pres">
      <dgm:prSet presAssocID="{9712FFAA-B85D-40BB-8E59-AB574307AB1E}" presName="Name19" presStyleLbl="parChTrans1D2" presStyleIdx="5" presStyleCnt="11"/>
      <dgm:spPr/>
      <dgm:t>
        <a:bodyPr/>
        <a:lstStyle/>
        <a:p>
          <a:pPr rtl="1"/>
          <a:endParaRPr lang="ar-IQ"/>
        </a:p>
      </dgm:t>
    </dgm:pt>
    <dgm:pt modelId="{027DB0AD-9137-442C-BDBD-3022EF813A2A}" type="pres">
      <dgm:prSet presAssocID="{E5672964-67EB-48DA-A766-38DE0F792551}" presName="Name21" presStyleCnt="0"/>
      <dgm:spPr/>
    </dgm:pt>
    <dgm:pt modelId="{E82F10F5-F4AA-4034-85BB-31B1C4B911F9}" type="pres">
      <dgm:prSet presAssocID="{E5672964-67EB-48DA-A766-38DE0F792551}" presName="level2Shape" presStyleLbl="node2" presStyleIdx="5" presStyleCnt="11" custScaleX="169289607" custScaleY="169289607" custLinFactX="348300000" custLinFactY="-140400000" custLinFactNeighborX="348393480" custLinFactNeighborY="-140488570"/>
      <dgm:spPr/>
      <dgm:t>
        <a:bodyPr/>
        <a:lstStyle/>
        <a:p>
          <a:pPr rtl="1"/>
          <a:endParaRPr lang="ar-IQ"/>
        </a:p>
      </dgm:t>
    </dgm:pt>
    <dgm:pt modelId="{8EE169A6-9DD3-45AB-A382-0E4BCA386009}" type="pres">
      <dgm:prSet presAssocID="{E5672964-67EB-48DA-A766-38DE0F792551}" presName="hierChild3" presStyleCnt="0"/>
      <dgm:spPr/>
    </dgm:pt>
    <dgm:pt modelId="{AB6A0E84-9E00-4CC9-B458-B15A7053B493}" type="pres">
      <dgm:prSet presAssocID="{3F53B63B-7F07-4A06-AFF6-7E938F295F63}" presName="Name19" presStyleLbl="parChTrans1D2" presStyleIdx="6" presStyleCnt="11"/>
      <dgm:spPr/>
      <dgm:t>
        <a:bodyPr/>
        <a:lstStyle/>
        <a:p>
          <a:pPr rtl="1"/>
          <a:endParaRPr lang="ar-IQ"/>
        </a:p>
      </dgm:t>
    </dgm:pt>
    <dgm:pt modelId="{6934D3B0-A51C-450A-91BE-CB224294FB32}" type="pres">
      <dgm:prSet presAssocID="{BA3DF08E-2317-44D7-A9A5-6798B8B3EE73}" presName="Name21" presStyleCnt="0"/>
      <dgm:spPr/>
    </dgm:pt>
    <dgm:pt modelId="{65F711CD-C8F1-4F19-ACB1-5F6996239C59}" type="pres">
      <dgm:prSet presAssocID="{BA3DF08E-2317-44D7-A9A5-6798B8B3EE73}" presName="level2Shape" presStyleLbl="node2" presStyleIdx="6" presStyleCnt="11" custScaleX="204840425" custScaleY="204840425" custLinFactX="200400000" custLinFactY="-35100000" custLinFactNeighborX="200400509" custLinFactNeighborY="-35136840"/>
      <dgm:spPr/>
      <dgm:t>
        <a:bodyPr/>
        <a:lstStyle/>
        <a:p>
          <a:pPr rtl="1"/>
          <a:endParaRPr lang="ar-IQ"/>
        </a:p>
      </dgm:t>
    </dgm:pt>
    <dgm:pt modelId="{A65BA03C-B578-4A14-8630-069176A63C09}" type="pres">
      <dgm:prSet presAssocID="{BA3DF08E-2317-44D7-A9A5-6798B8B3EE73}" presName="hierChild3" presStyleCnt="0"/>
      <dgm:spPr/>
    </dgm:pt>
    <dgm:pt modelId="{94011292-BC82-4A34-A1A8-6ADDC5BB59F4}" type="pres">
      <dgm:prSet presAssocID="{9CF592D8-11BD-4314-B554-C697F16A2FE0}" presName="Name19" presStyleLbl="parChTrans1D2" presStyleIdx="7" presStyleCnt="11"/>
      <dgm:spPr/>
      <dgm:t>
        <a:bodyPr/>
        <a:lstStyle/>
        <a:p>
          <a:pPr rtl="1"/>
          <a:endParaRPr lang="ar-IQ"/>
        </a:p>
      </dgm:t>
    </dgm:pt>
    <dgm:pt modelId="{C32BADB2-B635-4094-807B-3AFB5BF0381B}" type="pres">
      <dgm:prSet presAssocID="{1CF856C7-B440-4413-8CCD-F6772364F974}" presName="Name21" presStyleCnt="0"/>
      <dgm:spPr/>
    </dgm:pt>
    <dgm:pt modelId="{18783244-331D-4237-9D15-E3EB8AB3AEBC}" type="pres">
      <dgm:prSet presAssocID="{1CF856C7-B440-4413-8CCD-F6772364F974}" presName="level2Shape" presStyleLbl="node2" presStyleIdx="7" presStyleCnt="11" custScaleX="225324468" custScaleY="225324468" custLinFactX="29000000" custLinFactY="84426046" custLinFactNeighborX="29081971" custLinFactNeighborY="84500000"/>
      <dgm:spPr/>
      <dgm:t>
        <a:bodyPr/>
        <a:lstStyle/>
        <a:p>
          <a:pPr rtl="1"/>
          <a:endParaRPr lang="ar-IQ"/>
        </a:p>
      </dgm:t>
    </dgm:pt>
    <dgm:pt modelId="{6DAE0D2C-7D26-4C4A-BFC7-6BDE4AF058C2}" type="pres">
      <dgm:prSet presAssocID="{1CF856C7-B440-4413-8CCD-F6772364F974}" presName="hierChild3" presStyleCnt="0"/>
      <dgm:spPr/>
    </dgm:pt>
    <dgm:pt modelId="{CAF9195E-0AB1-4DFE-B002-A3FD69A1121F}" type="pres">
      <dgm:prSet presAssocID="{6D2D2C73-FBEF-4C00-8211-50CF4B880CAF}" presName="Name19" presStyleLbl="parChTrans1D2" presStyleIdx="8" presStyleCnt="11"/>
      <dgm:spPr/>
    </dgm:pt>
    <dgm:pt modelId="{BFC78E14-389A-4B25-A5B9-D4120C81D188}" type="pres">
      <dgm:prSet presAssocID="{F8ACA78A-49C5-44C5-8388-B18324D7A47A}" presName="Name21" presStyleCnt="0"/>
      <dgm:spPr/>
    </dgm:pt>
    <dgm:pt modelId="{D7DE08C1-DA0A-4C73-B930-8444116CD160}" type="pres">
      <dgm:prSet presAssocID="{F8ACA78A-49C5-44C5-8388-B18324D7A47A}" presName="level2Shape" presStyleLbl="node2" presStyleIdx="8" presStyleCnt="11" custScaleX="225324468" custScaleY="225324468" custLinFactX="-449300000" custLinFactY="169800000" custLinFactNeighborX="-449346126" custLinFactNeighborY="169837038"/>
      <dgm:spPr/>
    </dgm:pt>
    <dgm:pt modelId="{99964AB4-F29E-48E8-ABDC-55ACC507288C}" type="pres">
      <dgm:prSet presAssocID="{F8ACA78A-49C5-44C5-8388-B18324D7A47A}" presName="hierChild3" presStyleCnt="0"/>
      <dgm:spPr/>
    </dgm:pt>
    <dgm:pt modelId="{B813F119-51C1-44C0-9326-8928C964BD7D}" type="pres">
      <dgm:prSet presAssocID="{704DD1AF-C5D8-48F0-A0CA-5622FDA8ED85}" presName="Name19" presStyleLbl="parChTrans1D2" presStyleIdx="9" presStyleCnt="11"/>
      <dgm:spPr/>
    </dgm:pt>
    <dgm:pt modelId="{767A96BB-5707-4E20-B2B6-9D335A52A308}" type="pres">
      <dgm:prSet presAssocID="{FEF37222-C463-4900-869E-8FF8DBF63639}" presName="Name21" presStyleCnt="0"/>
      <dgm:spPr/>
    </dgm:pt>
    <dgm:pt modelId="{0FB3F277-2403-4C89-9DDA-76CFA901B69B}" type="pres">
      <dgm:prSet presAssocID="{FEF37222-C463-4900-869E-8FF8DBF63639}" presName="level2Shape" presStyleLbl="node2" presStyleIdx="9" presStyleCnt="11" custScaleX="169289607" custScaleY="169289607" custLinFactX="-288900000" custLinFactY="169800000" custLinFactNeighborX="-288967331" custLinFactNeighborY="169837038"/>
      <dgm:spPr/>
    </dgm:pt>
    <dgm:pt modelId="{4698B1FE-C9AA-4994-B071-29F94F4946F4}" type="pres">
      <dgm:prSet presAssocID="{FEF37222-C463-4900-869E-8FF8DBF63639}" presName="hierChild3" presStyleCnt="0"/>
      <dgm:spPr/>
    </dgm:pt>
    <dgm:pt modelId="{1CA4EC95-C027-47B6-AC6C-F4E2680613EC}" type="pres">
      <dgm:prSet presAssocID="{B6BDBB56-9274-4D01-9BC9-8097517CA97F}" presName="Name19" presStyleLbl="parChTrans1D2" presStyleIdx="10" presStyleCnt="11"/>
      <dgm:spPr/>
    </dgm:pt>
    <dgm:pt modelId="{D4E3BDE3-6C75-4B6E-9D89-ED389C378235}" type="pres">
      <dgm:prSet presAssocID="{E8912822-024F-470F-8286-6E091885A9F0}" presName="Name21" presStyleCnt="0"/>
      <dgm:spPr/>
    </dgm:pt>
    <dgm:pt modelId="{8803D069-3297-4067-82F2-807D33092024}" type="pres">
      <dgm:prSet presAssocID="{E8912822-024F-470F-8286-6E091885A9F0}" presName="level2Shape" presStyleLbl="node2" presStyleIdx="10" presStyleCnt="11" custScaleX="186218568" custScaleY="186218568" custLinFactX="-484900000" custLinFactY="226891851" custLinFactNeighborX="-484914264" custLinFactNeighborY="226900000"/>
      <dgm:spPr/>
    </dgm:pt>
    <dgm:pt modelId="{E1CA1BCB-6EEE-4FDD-8F01-E0FABBC067E5}" type="pres">
      <dgm:prSet presAssocID="{E8912822-024F-470F-8286-6E091885A9F0}" presName="hierChild3" presStyleCnt="0"/>
      <dgm:spPr/>
    </dgm:pt>
    <dgm:pt modelId="{B0A26196-6061-4200-BD02-C9F962C36F2B}" type="pres">
      <dgm:prSet presAssocID="{39435141-B27E-422B-9944-6CABF09A32A8}" presName="bgShapesFlow" presStyleCnt="0"/>
      <dgm:spPr/>
    </dgm:pt>
  </dgm:ptLst>
  <dgm:cxnLst>
    <dgm:cxn modelId="{F64C4035-EE99-4E6F-9983-4BB567C925B1}" srcId="{CC7ED3F1-2307-4667-94B2-36FC7DF852FB}" destId="{ECBF5EB6-C857-4E32-8CDA-418BDF701ECA}" srcOrd="0" destOrd="0" parTransId="{2B1232D8-4853-4A27-ACDD-8F2C5B2F6D10}" sibTransId="{EF023C21-9F42-44B5-BDFA-F6A2A974FAEC}"/>
    <dgm:cxn modelId="{D71B01A2-AEE4-4622-B5DD-98BDC33827A3}" type="presOf" srcId="{E4997335-F6F4-4AFC-A130-46AE45AFC4F7}" destId="{79C46358-EF6B-4582-B6EB-767E710DD5F9}" srcOrd="0" destOrd="0" presId="urn:microsoft.com/office/officeart/2005/8/layout/hierarchy6"/>
    <dgm:cxn modelId="{196E0BF6-A70D-402F-8BDA-94C44996E689}" srcId="{CC7ED3F1-2307-4667-94B2-36FC7DF852FB}" destId="{BA3DF08E-2317-44D7-A9A5-6798B8B3EE73}" srcOrd="6" destOrd="0" parTransId="{3F53B63B-7F07-4A06-AFF6-7E938F295F63}" sibTransId="{2CF18E0D-3466-4664-97A3-5B288ED2A5B1}"/>
    <dgm:cxn modelId="{51233BC2-8845-495D-BF78-2E6B9FC881EF}" type="presOf" srcId="{CE1671EA-0B52-42A0-8D36-59960AE62C15}" destId="{883F5E3C-3216-46D1-B249-28137A3E5C73}" srcOrd="0" destOrd="0" presId="urn:microsoft.com/office/officeart/2005/8/layout/hierarchy6"/>
    <dgm:cxn modelId="{0079C60B-F4B0-443D-BEB0-D0BED7395943}" type="presOf" srcId="{3F53B63B-7F07-4A06-AFF6-7E938F295F63}" destId="{AB6A0E84-9E00-4CC9-B458-B15A7053B493}" srcOrd="0" destOrd="0" presId="urn:microsoft.com/office/officeart/2005/8/layout/hierarchy6"/>
    <dgm:cxn modelId="{361F4721-FC73-4CAE-9EDF-A41D578CE319}" srcId="{CC7ED3F1-2307-4667-94B2-36FC7DF852FB}" destId="{1CF856C7-B440-4413-8CCD-F6772364F974}" srcOrd="7" destOrd="0" parTransId="{9CF592D8-11BD-4314-B554-C697F16A2FE0}" sibTransId="{3F74882E-E969-4BC6-82FB-950873BFE9F8}"/>
    <dgm:cxn modelId="{D3E32FA8-9615-4723-8D57-FA7AC94CD5E1}" type="presOf" srcId="{CC7ED3F1-2307-4667-94B2-36FC7DF852FB}" destId="{06ED95D8-37BF-49EE-A7D2-69AEBCBEE628}" srcOrd="0" destOrd="0" presId="urn:microsoft.com/office/officeart/2005/8/layout/hierarchy6"/>
    <dgm:cxn modelId="{368919E6-C7C8-4DC4-B551-FB44FC781D0C}" srcId="{CC7ED3F1-2307-4667-94B2-36FC7DF852FB}" destId="{55DEC347-D336-4041-B6B8-601A77423547}" srcOrd="2" destOrd="0" parTransId="{6F9FAC90-4E48-48DD-AD51-F04DC2AB6B09}" sibTransId="{A1FEC375-6F7E-49AA-A20A-179F00486BB3}"/>
    <dgm:cxn modelId="{42667C50-1939-4B4E-8EBF-F2B1B73B023E}" type="presOf" srcId="{2B1232D8-4853-4A27-ACDD-8F2C5B2F6D10}" destId="{4F89B80F-C004-4F66-BA4A-9626F1A7B122}" srcOrd="0" destOrd="0" presId="urn:microsoft.com/office/officeart/2005/8/layout/hierarchy6"/>
    <dgm:cxn modelId="{2E5E9068-E191-46BA-873A-06047D61D330}" type="presOf" srcId="{55DEC347-D336-4041-B6B8-601A77423547}" destId="{3724067E-88F1-4584-95C1-618CEA8F1EEE}" srcOrd="0" destOrd="0" presId="urn:microsoft.com/office/officeart/2005/8/layout/hierarchy6"/>
    <dgm:cxn modelId="{323D6CDC-8D90-4E4C-B75A-5307288FC5A9}" type="presOf" srcId="{39435141-B27E-422B-9944-6CABF09A32A8}" destId="{EBA4D867-0A64-489F-945E-1A17A297F5DB}" srcOrd="0" destOrd="0" presId="urn:microsoft.com/office/officeart/2005/8/layout/hierarchy6"/>
    <dgm:cxn modelId="{C072219E-2EE4-447A-B92A-AC5BA26D570F}" type="presOf" srcId="{704DD1AF-C5D8-48F0-A0CA-5622FDA8ED85}" destId="{B813F119-51C1-44C0-9326-8928C964BD7D}" srcOrd="0" destOrd="0" presId="urn:microsoft.com/office/officeart/2005/8/layout/hierarchy6"/>
    <dgm:cxn modelId="{1993CEFC-85DE-4FA2-B626-C1CF7AE82034}" type="presOf" srcId="{BA3DF08E-2317-44D7-A9A5-6798B8B3EE73}" destId="{65F711CD-C8F1-4F19-ACB1-5F6996239C59}" srcOrd="0" destOrd="0" presId="urn:microsoft.com/office/officeart/2005/8/layout/hierarchy6"/>
    <dgm:cxn modelId="{C08E2F8F-62C0-4F0F-B90B-D3F6B617D686}" srcId="{CC7ED3F1-2307-4667-94B2-36FC7DF852FB}" destId="{9ACC8F28-67E0-4336-8FC8-8279BBD6162B}" srcOrd="3" destOrd="0" parTransId="{E4997335-F6F4-4AFC-A130-46AE45AFC4F7}" sibTransId="{71E96B8B-BD8A-4802-85F6-73A7EF604450}"/>
    <dgm:cxn modelId="{FBAC9174-57EB-4BDA-9CF0-0E834ECF512C}" type="presOf" srcId="{6F9FAC90-4E48-48DD-AD51-F04DC2AB6B09}" destId="{282D8D06-4090-4C06-A777-6D1F3C18585D}" srcOrd="0" destOrd="0" presId="urn:microsoft.com/office/officeart/2005/8/layout/hierarchy6"/>
    <dgm:cxn modelId="{471119CD-99F6-4DA4-BFB5-7E2DA828386E}" type="presOf" srcId="{E8912822-024F-470F-8286-6E091885A9F0}" destId="{8803D069-3297-4067-82F2-807D33092024}" srcOrd="0" destOrd="0" presId="urn:microsoft.com/office/officeart/2005/8/layout/hierarchy6"/>
    <dgm:cxn modelId="{B0A42B56-268F-4AAB-B5A4-D1811D04BEE0}" type="presOf" srcId="{F8ACA78A-49C5-44C5-8388-B18324D7A47A}" destId="{D7DE08C1-DA0A-4C73-B930-8444116CD160}" srcOrd="0" destOrd="0" presId="urn:microsoft.com/office/officeart/2005/8/layout/hierarchy6"/>
    <dgm:cxn modelId="{07C2002E-74B1-40D8-B835-1350B7AFACE1}" srcId="{CC7ED3F1-2307-4667-94B2-36FC7DF852FB}" destId="{F8ACA78A-49C5-44C5-8388-B18324D7A47A}" srcOrd="8" destOrd="0" parTransId="{6D2D2C73-FBEF-4C00-8211-50CF4B880CAF}" sibTransId="{C6D3AB9D-CB79-4ACE-BEE7-D4E8763AAA6D}"/>
    <dgm:cxn modelId="{355BFA23-9EC7-4425-A200-33D9B79D79E6}" type="presOf" srcId="{FEF37222-C463-4900-869E-8FF8DBF63639}" destId="{0FB3F277-2403-4C89-9DDA-76CFA901B69B}" srcOrd="0" destOrd="0" presId="urn:microsoft.com/office/officeart/2005/8/layout/hierarchy6"/>
    <dgm:cxn modelId="{461D7B6E-3D92-4D3D-BE8B-1B7A99AAE64D}" type="presOf" srcId="{9712FFAA-B85D-40BB-8E59-AB574307AB1E}" destId="{C505BBBB-9AF6-41E3-935D-48A0BD7C4933}" srcOrd="0" destOrd="0" presId="urn:microsoft.com/office/officeart/2005/8/layout/hierarchy6"/>
    <dgm:cxn modelId="{78F6724F-6D2F-411C-A0FF-A3D92B8906DC}" type="presOf" srcId="{9ACC8F28-67E0-4336-8FC8-8279BBD6162B}" destId="{B0FB5DED-5F89-476E-9BD7-967598D7EFE6}" srcOrd="0" destOrd="0" presId="urn:microsoft.com/office/officeart/2005/8/layout/hierarchy6"/>
    <dgm:cxn modelId="{CAA262DC-4A72-4908-85A2-AF4DAAF26F87}" type="presOf" srcId="{888C558E-58BF-45EA-B598-94F2D9E3DCE4}" destId="{783B68E8-7166-4981-832C-F9028357F894}" srcOrd="0" destOrd="0" presId="urn:microsoft.com/office/officeart/2005/8/layout/hierarchy6"/>
    <dgm:cxn modelId="{9D814546-6002-4022-929C-94DC63B6E5C3}" srcId="{CC7ED3F1-2307-4667-94B2-36FC7DF852FB}" destId="{E8912822-024F-470F-8286-6E091885A9F0}" srcOrd="10" destOrd="0" parTransId="{B6BDBB56-9274-4D01-9BC9-8097517CA97F}" sibTransId="{E896E1BB-DE41-4514-8052-2CE43D310FAE}"/>
    <dgm:cxn modelId="{9A76570F-42B2-4A96-80B8-EFA9287A7415}" type="presOf" srcId="{9CF592D8-11BD-4314-B554-C697F16A2FE0}" destId="{94011292-BC82-4A34-A1A8-6ADDC5BB59F4}" srcOrd="0" destOrd="0" presId="urn:microsoft.com/office/officeart/2005/8/layout/hierarchy6"/>
    <dgm:cxn modelId="{01CDF627-9F89-4B27-9DEB-91960B6A9B0A}" type="presOf" srcId="{6D2D2C73-FBEF-4C00-8211-50CF4B880CAF}" destId="{CAF9195E-0AB1-4DFE-B002-A3FD69A1121F}" srcOrd="0" destOrd="0" presId="urn:microsoft.com/office/officeart/2005/8/layout/hierarchy6"/>
    <dgm:cxn modelId="{B2EA267B-C62D-4EC4-9209-6DA5207C121E}" type="presOf" srcId="{1CF856C7-B440-4413-8CCD-F6772364F974}" destId="{18783244-331D-4237-9D15-E3EB8AB3AEBC}" srcOrd="0" destOrd="0" presId="urn:microsoft.com/office/officeart/2005/8/layout/hierarchy6"/>
    <dgm:cxn modelId="{7E6E9930-8CFF-4021-818C-378B53CDA912}" type="presOf" srcId="{6C2F69B7-CCBD-4626-9433-ABFD87398F8F}" destId="{F6B17B49-62CC-48AD-8F72-608BBE199E26}" srcOrd="0" destOrd="0" presId="urn:microsoft.com/office/officeart/2005/8/layout/hierarchy6"/>
    <dgm:cxn modelId="{96AA5ABC-251E-4941-A3AB-F6C21F38281E}" srcId="{CC7ED3F1-2307-4667-94B2-36FC7DF852FB}" destId="{888C558E-58BF-45EA-B598-94F2D9E3DCE4}" srcOrd="1" destOrd="0" parTransId="{CE1671EA-0B52-42A0-8D36-59960AE62C15}" sibTransId="{2227114F-C527-4DDB-BB88-5FF0718F6E60}"/>
    <dgm:cxn modelId="{92DD8E7E-B21D-4951-8A09-5ABF90AEF246}" type="presOf" srcId="{B6BDBB56-9274-4D01-9BC9-8097517CA97F}" destId="{1CA4EC95-C027-47B6-AC6C-F4E2680613EC}" srcOrd="0" destOrd="0" presId="urn:microsoft.com/office/officeart/2005/8/layout/hierarchy6"/>
    <dgm:cxn modelId="{CA676B5A-076E-4CB5-B290-B49B855ADEC7}" srcId="{39435141-B27E-422B-9944-6CABF09A32A8}" destId="{CC7ED3F1-2307-4667-94B2-36FC7DF852FB}" srcOrd="0" destOrd="0" parTransId="{08936457-8F81-4865-82B3-50A8155D18E3}" sibTransId="{12749E7A-A067-43FF-A936-4716DFB049E8}"/>
    <dgm:cxn modelId="{089F0EBB-223C-4906-AB80-801723DD5CDC}" type="presOf" srcId="{E5672964-67EB-48DA-A766-38DE0F792551}" destId="{E82F10F5-F4AA-4034-85BB-31B1C4B911F9}" srcOrd="0" destOrd="0" presId="urn:microsoft.com/office/officeart/2005/8/layout/hierarchy6"/>
    <dgm:cxn modelId="{A81F74E2-A901-4715-BEAB-6B335C68EA9D}" srcId="{CC7ED3F1-2307-4667-94B2-36FC7DF852FB}" destId="{E5672964-67EB-48DA-A766-38DE0F792551}" srcOrd="5" destOrd="0" parTransId="{9712FFAA-B85D-40BB-8E59-AB574307AB1E}" sibTransId="{B9D20E0C-53E5-4522-A04B-553F7B098FD2}"/>
    <dgm:cxn modelId="{D1908AA0-4D51-45D4-B413-AF02FA4777D8}" srcId="{CC7ED3F1-2307-4667-94B2-36FC7DF852FB}" destId="{05D1ED6A-E00F-4633-AE6B-36532F5BD291}" srcOrd="4" destOrd="0" parTransId="{6C2F69B7-CCBD-4626-9433-ABFD87398F8F}" sibTransId="{E2816CBA-A6E0-4CF2-A89A-5A77EC2D9653}"/>
    <dgm:cxn modelId="{1F0A5315-E58D-4719-BA50-DB8483A831B7}" type="presOf" srcId="{ECBF5EB6-C857-4E32-8CDA-418BDF701ECA}" destId="{1CB74384-B140-45C2-A4AE-01982BD77659}" srcOrd="0" destOrd="0" presId="urn:microsoft.com/office/officeart/2005/8/layout/hierarchy6"/>
    <dgm:cxn modelId="{AE97D196-A041-435B-8841-0AE9B8DBD67D}" type="presOf" srcId="{05D1ED6A-E00F-4633-AE6B-36532F5BD291}" destId="{36AFC0D8-37F8-41CA-BC83-A4AC1BCE88BF}" srcOrd="0" destOrd="0" presId="urn:microsoft.com/office/officeart/2005/8/layout/hierarchy6"/>
    <dgm:cxn modelId="{15193FA3-F83D-4825-97A0-7DE658E75266}" srcId="{CC7ED3F1-2307-4667-94B2-36FC7DF852FB}" destId="{FEF37222-C463-4900-869E-8FF8DBF63639}" srcOrd="9" destOrd="0" parTransId="{704DD1AF-C5D8-48F0-A0CA-5622FDA8ED85}" sibTransId="{E2699DBF-9CDB-48CB-853E-52DD15F66D44}"/>
    <dgm:cxn modelId="{2399D6D1-8474-4376-A570-DC17C5768B44}" type="presParOf" srcId="{EBA4D867-0A64-489F-945E-1A17A297F5DB}" destId="{A522FDF4-641D-4185-96BA-4DB615A20D9E}" srcOrd="0" destOrd="0" presId="urn:microsoft.com/office/officeart/2005/8/layout/hierarchy6"/>
    <dgm:cxn modelId="{337D57A7-ADBD-4B14-B4B8-8F38FF1A0EE0}" type="presParOf" srcId="{A522FDF4-641D-4185-96BA-4DB615A20D9E}" destId="{BAC170B1-C88F-4A0D-8200-3DAA2964849F}" srcOrd="0" destOrd="0" presId="urn:microsoft.com/office/officeart/2005/8/layout/hierarchy6"/>
    <dgm:cxn modelId="{A52457FB-C5DF-463B-A4E5-E74C2CA86806}" type="presParOf" srcId="{BAC170B1-C88F-4A0D-8200-3DAA2964849F}" destId="{E3585EB5-EA49-4D84-B031-D06E03170F21}" srcOrd="0" destOrd="0" presId="urn:microsoft.com/office/officeart/2005/8/layout/hierarchy6"/>
    <dgm:cxn modelId="{2A7250D2-7229-421F-8164-BC29F58F27A1}" type="presParOf" srcId="{E3585EB5-EA49-4D84-B031-D06E03170F21}" destId="{06ED95D8-37BF-49EE-A7D2-69AEBCBEE628}" srcOrd="0" destOrd="0" presId="urn:microsoft.com/office/officeart/2005/8/layout/hierarchy6"/>
    <dgm:cxn modelId="{D1931E34-1C37-4DB4-9A10-8715DE30DF12}" type="presParOf" srcId="{E3585EB5-EA49-4D84-B031-D06E03170F21}" destId="{A431FE51-1747-41AF-AD85-107C028006A1}" srcOrd="1" destOrd="0" presId="urn:microsoft.com/office/officeart/2005/8/layout/hierarchy6"/>
    <dgm:cxn modelId="{A4104F14-E43A-48D8-BDD4-F70D71B6208F}" type="presParOf" srcId="{A431FE51-1747-41AF-AD85-107C028006A1}" destId="{4F89B80F-C004-4F66-BA4A-9626F1A7B122}" srcOrd="0" destOrd="0" presId="urn:microsoft.com/office/officeart/2005/8/layout/hierarchy6"/>
    <dgm:cxn modelId="{5F22D732-4CDF-4734-8DFA-EC8BB17288EB}" type="presParOf" srcId="{A431FE51-1747-41AF-AD85-107C028006A1}" destId="{F79582C2-2B30-490B-AB83-36CEA13CD1C1}" srcOrd="1" destOrd="0" presId="urn:microsoft.com/office/officeart/2005/8/layout/hierarchy6"/>
    <dgm:cxn modelId="{4147E88A-7FEC-4F76-A640-AACC0B15E969}" type="presParOf" srcId="{F79582C2-2B30-490B-AB83-36CEA13CD1C1}" destId="{1CB74384-B140-45C2-A4AE-01982BD77659}" srcOrd="0" destOrd="0" presId="urn:microsoft.com/office/officeart/2005/8/layout/hierarchy6"/>
    <dgm:cxn modelId="{0E3D7F54-7775-4995-A1B9-60B5AB48A680}" type="presParOf" srcId="{F79582C2-2B30-490B-AB83-36CEA13CD1C1}" destId="{10EF9956-7D69-4065-B60C-45FCE70A08EE}" srcOrd="1" destOrd="0" presId="urn:microsoft.com/office/officeart/2005/8/layout/hierarchy6"/>
    <dgm:cxn modelId="{7C640964-D3C9-4E52-AB49-473842E3492E}" type="presParOf" srcId="{A431FE51-1747-41AF-AD85-107C028006A1}" destId="{883F5E3C-3216-46D1-B249-28137A3E5C73}" srcOrd="2" destOrd="0" presId="urn:microsoft.com/office/officeart/2005/8/layout/hierarchy6"/>
    <dgm:cxn modelId="{E1DDAC12-B2F0-4429-94EF-23EB8BA8DA69}" type="presParOf" srcId="{A431FE51-1747-41AF-AD85-107C028006A1}" destId="{88BA1136-FAB0-4ABF-AC0D-DF1EFA31893D}" srcOrd="3" destOrd="0" presId="urn:microsoft.com/office/officeart/2005/8/layout/hierarchy6"/>
    <dgm:cxn modelId="{F6E4E39F-5F2C-4330-B9ED-CC3AE94643EF}" type="presParOf" srcId="{88BA1136-FAB0-4ABF-AC0D-DF1EFA31893D}" destId="{783B68E8-7166-4981-832C-F9028357F894}" srcOrd="0" destOrd="0" presId="urn:microsoft.com/office/officeart/2005/8/layout/hierarchy6"/>
    <dgm:cxn modelId="{15B3EB97-ABA7-4775-9C79-D45E8CC70ED5}" type="presParOf" srcId="{88BA1136-FAB0-4ABF-AC0D-DF1EFA31893D}" destId="{220093FA-39A5-4795-B741-29FB1A2FECF6}" srcOrd="1" destOrd="0" presId="urn:microsoft.com/office/officeart/2005/8/layout/hierarchy6"/>
    <dgm:cxn modelId="{236871F0-915F-451B-8B1F-0556DAB045B9}" type="presParOf" srcId="{A431FE51-1747-41AF-AD85-107C028006A1}" destId="{282D8D06-4090-4C06-A777-6D1F3C18585D}" srcOrd="4" destOrd="0" presId="urn:microsoft.com/office/officeart/2005/8/layout/hierarchy6"/>
    <dgm:cxn modelId="{7BF84890-A567-4032-AA6C-0AE4A4E155ED}" type="presParOf" srcId="{A431FE51-1747-41AF-AD85-107C028006A1}" destId="{0624B52C-8533-4421-BF0A-F2A5F2F53659}" srcOrd="5" destOrd="0" presId="urn:microsoft.com/office/officeart/2005/8/layout/hierarchy6"/>
    <dgm:cxn modelId="{7D87103C-60A2-4C5D-85E3-DF42B18C9E64}" type="presParOf" srcId="{0624B52C-8533-4421-BF0A-F2A5F2F53659}" destId="{3724067E-88F1-4584-95C1-618CEA8F1EEE}" srcOrd="0" destOrd="0" presId="urn:microsoft.com/office/officeart/2005/8/layout/hierarchy6"/>
    <dgm:cxn modelId="{519ED0E8-6EAF-48C5-B1A3-BB971B05D91E}" type="presParOf" srcId="{0624B52C-8533-4421-BF0A-F2A5F2F53659}" destId="{8F324F67-A156-4FD2-916D-C19BC12E034C}" srcOrd="1" destOrd="0" presId="urn:microsoft.com/office/officeart/2005/8/layout/hierarchy6"/>
    <dgm:cxn modelId="{938237F1-34FF-4020-A327-61B4708BAC94}" type="presParOf" srcId="{A431FE51-1747-41AF-AD85-107C028006A1}" destId="{79C46358-EF6B-4582-B6EB-767E710DD5F9}" srcOrd="6" destOrd="0" presId="urn:microsoft.com/office/officeart/2005/8/layout/hierarchy6"/>
    <dgm:cxn modelId="{600D0971-19CD-4AE4-9958-B628FAC3C274}" type="presParOf" srcId="{A431FE51-1747-41AF-AD85-107C028006A1}" destId="{35D0D8AB-CE7B-4737-80CC-ED2606FEB34E}" srcOrd="7" destOrd="0" presId="urn:microsoft.com/office/officeart/2005/8/layout/hierarchy6"/>
    <dgm:cxn modelId="{ED6E0550-AA3D-4857-807D-6AC44FC89D21}" type="presParOf" srcId="{35D0D8AB-CE7B-4737-80CC-ED2606FEB34E}" destId="{B0FB5DED-5F89-476E-9BD7-967598D7EFE6}" srcOrd="0" destOrd="0" presId="urn:microsoft.com/office/officeart/2005/8/layout/hierarchy6"/>
    <dgm:cxn modelId="{CDF675F0-6F3F-46E2-8BDC-56E799B4EE0C}" type="presParOf" srcId="{35D0D8AB-CE7B-4737-80CC-ED2606FEB34E}" destId="{70EC4314-5907-499C-AFEE-AC685801D5FC}" srcOrd="1" destOrd="0" presId="urn:microsoft.com/office/officeart/2005/8/layout/hierarchy6"/>
    <dgm:cxn modelId="{A9562E75-290F-479D-AD09-D08C237291A7}" type="presParOf" srcId="{A431FE51-1747-41AF-AD85-107C028006A1}" destId="{F6B17B49-62CC-48AD-8F72-608BBE199E26}" srcOrd="8" destOrd="0" presId="urn:microsoft.com/office/officeart/2005/8/layout/hierarchy6"/>
    <dgm:cxn modelId="{AAA907EE-57E8-4A47-A7EE-BD17A048BB20}" type="presParOf" srcId="{A431FE51-1747-41AF-AD85-107C028006A1}" destId="{9EA32197-F36C-43B9-9BE1-15D130F959D5}" srcOrd="9" destOrd="0" presId="urn:microsoft.com/office/officeart/2005/8/layout/hierarchy6"/>
    <dgm:cxn modelId="{86558EDB-62EE-4E96-8E38-FF847004C2F5}" type="presParOf" srcId="{9EA32197-F36C-43B9-9BE1-15D130F959D5}" destId="{36AFC0D8-37F8-41CA-BC83-A4AC1BCE88BF}" srcOrd="0" destOrd="0" presId="urn:microsoft.com/office/officeart/2005/8/layout/hierarchy6"/>
    <dgm:cxn modelId="{3B9233F6-28A5-4A52-819B-59A145A5D093}" type="presParOf" srcId="{9EA32197-F36C-43B9-9BE1-15D130F959D5}" destId="{C3D37960-C22E-4EE0-A2B5-6EEA549947B1}" srcOrd="1" destOrd="0" presId="urn:microsoft.com/office/officeart/2005/8/layout/hierarchy6"/>
    <dgm:cxn modelId="{6EB485DF-2CE2-4A55-8D29-275AA0CAB5AA}" type="presParOf" srcId="{A431FE51-1747-41AF-AD85-107C028006A1}" destId="{C505BBBB-9AF6-41E3-935D-48A0BD7C4933}" srcOrd="10" destOrd="0" presId="urn:microsoft.com/office/officeart/2005/8/layout/hierarchy6"/>
    <dgm:cxn modelId="{0A974D52-B944-44E2-BF8A-FBC255313B1A}" type="presParOf" srcId="{A431FE51-1747-41AF-AD85-107C028006A1}" destId="{027DB0AD-9137-442C-BDBD-3022EF813A2A}" srcOrd="11" destOrd="0" presId="urn:microsoft.com/office/officeart/2005/8/layout/hierarchy6"/>
    <dgm:cxn modelId="{062B3CF5-F3B6-429D-ABBA-A8AB93714081}" type="presParOf" srcId="{027DB0AD-9137-442C-BDBD-3022EF813A2A}" destId="{E82F10F5-F4AA-4034-85BB-31B1C4B911F9}" srcOrd="0" destOrd="0" presId="urn:microsoft.com/office/officeart/2005/8/layout/hierarchy6"/>
    <dgm:cxn modelId="{81DBDCD7-C823-4B74-AF0A-9330957CAB5B}" type="presParOf" srcId="{027DB0AD-9137-442C-BDBD-3022EF813A2A}" destId="{8EE169A6-9DD3-45AB-A382-0E4BCA386009}" srcOrd="1" destOrd="0" presId="urn:microsoft.com/office/officeart/2005/8/layout/hierarchy6"/>
    <dgm:cxn modelId="{6B7C80B9-5DB1-4274-8D16-C496D1746C44}" type="presParOf" srcId="{A431FE51-1747-41AF-AD85-107C028006A1}" destId="{AB6A0E84-9E00-4CC9-B458-B15A7053B493}" srcOrd="12" destOrd="0" presId="urn:microsoft.com/office/officeart/2005/8/layout/hierarchy6"/>
    <dgm:cxn modelId="{8E23A163-2091-4F94-BBFE-784AB938EB2E}" type="presParOf" srcId="{A431FE51-1747-41AF-AD85-107C028006A1}" destId="{6934D3B0-A51C-450A-91BE-CB224294FB32}" srcOrd="13" destOrd="0" presId="urn:microsoft.com/office/officeart/2005/8/layout/hierarchy6"/>
    <dgm:cxn modelId="{0020AC04-7CF7-4A69-ADBE-35D4FEE27F01}" type="presParOf" srcId="{6934D3B0-A51C-450A-91BE-CB224294FB32}" destId="{65F711CD-C8F1-4F19-ACB1-5F6996239C59}" srcOrd="0" destOrd="0" presId="urn:microsoft.com/office/officeart/2005/8/layout/hierarchy6"/>
    <dgm:cxn modelId="{A85A90F0-18E6-437A-8E27-EB82D8EE3577}" type="presParOf" srcId="{6934D3B0-A51C-450A-91BE-CB224294FB32}" destId="{A65BA03C-B578-4A14-8630-069176A63C09}" srcOrd="1" destOrd="0" presId="urn:microsoft.com/office/officeart/2005/8/layout/hierarchy6"/>
    <dgm:cxn modelId="{36CD6DB8-6377-40EE-983B-00F688833263}" type="presParOf" srcId="{A431FE51-1747-41AF-AD85-107C028006A1}" destId="{94011292-BC82-4A34-A1A8-6ADDC5BB59F4}" srcOrd="14" destOrd="0" presId="urn:microsoft.com/office/officeart/2005/8/layout/hierarchy6"/>
    <dgm:cxn modelId="{AE4F4585-DD46-444A-B67C-55A0276FEF17}" type="presParOf" srcId="{A431FE51-1747-41AF-AD85-107C028006A1}" destId="{C32BADB2-B635-4094-807B-3AFB5BF0381B}" srcOrd="15" destOrd="0" presId="urn:microsoft.com/office/officeart/2005/8/layout/hierarchy6"/>
    <dgm:cxn modelId="{C8ED3515-C06E-4AA3-886D-5F918DB571F9}" type="presParOf" srcId="{C32BADB2-B635-4094-807B-3AFB5BF0381B}" destId="{18783244-331D-4237-9D15-E3EB8AB3AEBC}" srcOrd="0" destOrd="0" presId="urn:microsoft.com/office/officeart/2005/8/layout/hierarchy6"/>
    <dgm:cxn modelId="{3B096C81-0D2A-46E7-B96F-88F68CBB9503}" type="presParOf" srcId="{C32BADB2-B635-4094-807B-3AFB5BF0381B}" destId="{6DAE0D2C-7D26-4C4A-BFC7-6BDE4AF058C2}" srcOrd="1" destOrd="0" presId="urn:microsoft.com/office/officeart/2005/8/layout/hierarchy6"/>
    <dgm:cxn modelId="{768D08E3-EF00-460B-AFB4-CDFB3E273040}" type="presParOf" srcId="{A431FE51-1747-41AF-AD85-107C028006A1}" destId="{CAF9195E-0AB1-4DFE-B002-A3FD69A1121F}" srcOrd="16" destOrd="0" presId="urn:microsoft.com/office/officeart/2005/8/layout/hierarchy6"/>
    <dgm:cxn modelId="{8D8174AD-9CB1-4A11-BC1A-5C7A04D6384F}" type="presParOf" srcId="{A431FE51-1747-41AF-AD85-107C028006A1}" destId="{BFC78E14-389A-4B25-A5B9-D4120C81D188}" srcOrd="17" destOrd="0" presId="urn:microsoft.com/office/officeart/2005/8/layout/hierarchy6"/>
    <dgm:cxn modelId="{074F1C62-B150-4DAF-B614-C1F3C448EC2D}" type="presParOf" srcId="{BFC78E14-389A-4B25-A5B9-D4120C81D188}" destId="{D7DE08C1-DA0A-4C73-B930-8444116CD160}" srcOrd="0" destOrd="0" presId="urn:microsoft.com/office/officeart/2005/8/layout/hierarchy6"/>
    <dgm:cxn modelId="{4931DACE-FF7B-4CB1-B628-47C8B6360A74}" type="presParOf" srcId="{BFC78E14-389A-4B25-A5B9-D4120C81D188}" destId="{99964AB4-F29E-48E8-ABDC-55ACC507288C}" srcOrd="1" destOrd="0" presId="urn:microsoft.com/office/officeart/2005/8/layout/hierarchy6"/>
    <dgm:cxn modelId="{CA0EBA4E-F577-49C6-B3F8-75B2D54001FC}" type="presParOf" srcId="{A431FE51-1747-41AF-AD85-107C028006A1}" destId="{B813F119-51C1-44C0-9326-8928C964BD7D}" srcOrd="18" destOrd="0" presId="urn:microsoft.com/office/officeart/2005/8/layout/hierarchy6"/>
    <dgm:cxn modelId="{98B43076-8243-4960-9C0D-31E895682FEA}" type="presParOf" srcId="{A431FE51-1747-41AF-AD85-107C028006A1}" destId="{767A96BB-5707-4E20-B2B6-9D335A52A308}" srcOrd="19" destOrd="0" presId="urn:microsoft.com/office/officeart/2005/8/layout/hierarchy6"/>
    <dgm:cxn modelId="{6E5A1BDE-5360-4579-9EB7-730A68A98D93}" type="presParOf" srcId="{767A96BB-5707-4E20-B2B6-9D335A52A308}" destId="{0FB3F277-2403-4C89-9DDA-76CFA901B69B}" srcOrd="0" destOrd="0" presId="urn:microsoft.com/office/officeart/2005/8/layout/hierarchy6"/>
    <dgm:cxn modelId="{544ADA6F-0286-43FD-A509-7FE4FADC2E1C}" type="presParOf" srcId="{767A96BB-5707-4E20-B2B6-9D335A52A308}" destId="{4698B1FE-C9AA-4994-B071-29F94F4946F4}" srcOrd="1" destOrd="0" presId="urn:microsoft.com/office/officeart/2005/8/layout/hierarchy6"/>
    <dgm:cxn modelId="{8452DC65-0733-427B-9E16-38D9D4AFC3AD}" type="presParOf" srcId="{A431FE51-1747-41AF-AD85-107C028006A1}" destId="{1CA4EC95-C027-47B6-AC6C-F4E2680613EC}" srcOrd="20" destOrd="0" presId="urn:microsoft.com/office/officeart/2005/8/layout/hierarchy6"/>
    <dgm:cxn modelId="{39D3A721-6E22-470D-8C02-7DA65CC907B0}" type="presParOf" srcId="{A431FE51-1747-41AF-AD85-107C028006A1}" destId="{D4E3BDE3-6C75-4B6E-9D89-ED389C378235}" srcOrd="21" destOrd="0" presId="urn:microsoft.com/office/officeart/2005/8/layout/hierarchy6"/>
    <dgm:cxn modelId="{5CECB32F-F6FC-41E2-A984-A12E4862681B}" type="presParOf" srcId="{D4E3BDE3-6C75-4B6E-9D89-ED389C378235}" destId="{8803D069-3297-4067-82F2-807D33092024}" srcOrd="0" destOrd="0" presId="urn:microsoft.com/office/officeart/2005/8/layout/hierarchy6"/>
    <dgm:cxn modelId="{59E84002-E8FE-461D-BFE9-9BDAC078646D}" type="presParOf" srcId="{D4E3BDE3-6C75-4B6E-9D89-ED389C378235}" destId="{E1CA1BCB-6EEE-4FDD-8F01-E0FABBC067E5}" srcOrd="1" destOrd="0" presId="urn:microsoft.com/office/officeart/2005/8/layout/hierarchy6"/>
    <dgm:cxn modelId="{EA9FFDB2-50C1-4409-80A1-8F4B1717425C}" type="presParOf" srcId="{EBA4D867-0A64-489F-945E-1A17A297F5DB}" destId="{B0A26196-6061-4200-BD02-C9F962C36F2B}" srcOrd="1" destOrd="0" presId="urn:microsoft.com/office/officeart/2005/8/layout/hierarchy6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6">
  <dgm:title val=""/>
  <dgm:desc val=""/>
  <dgm:catLst>
    <dgm:cat type="hierarchy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>
      <dgm:param type="vertAlign" val="mid"/>
      <dgm:param type="horzAlign" val="ctr"/>
    </dgm:alg>
    <dgm:shape xmlns:r="http://schemas.openxmlformats.org/officeDocument/2006/relationships" r:blip="">
      <dgm:adjLst/>
    </dgm:shape>
    <dgm:presOf/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 refType="w" fact="0.3"/>
              <dgm:constr type="t" for="ch" forName="hierFlow"/>
              <dgm:constr type="r" for="ch" forName="hierFlow" refType="w" fact="0.98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/>
              <dgm:constr type="r" for="ch" forName="hierFlow" refType="w" fact="0.7"/>
              <dgm:constr type="b" for="ch" forName="hierFlow" refType="h" fact="0.98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w" for="des" forName="level1Shape" refType="w"/>
              <dgm:constr type="h" for="des" forName="level1Shape" refType="w" refFor="des" refForName="level1Shape" fact="0.66667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h" refFor="des" refForName="level1Shape" op="equ" fact="0.4"/>
              <dgm:constr type="sibSp" for="des" forName="hierChild1" refType="w" refFor="des" refForName="level1Shape" op="equ" fact="0.3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h" refFor="des" refForName="level1Shape" op="equ"/>
              <dgm:constr type="userB" for="des" refType="sp" refFor="des" op="equ"/>
              <dgm:constr type="h" for="des" forName="firstBuf" refType="h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w" for="des" forName="level1Shape" refType="w"/>
          <dgm:constr type="h" for="des" forName="level1Shape" refType="w" refFor="des" refForName="level1Shape" fact="0.66667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h" refFor="des" refForName="level1Shape" op="equ" fact="0.4"/>
          <dgm:constr type="sibSp" for="des" forName="hierChild1" refType="w" refFor="des" refForName="level1Shape" op="equ" fact="0.3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h" refFor="des" refForName="level1Shape" op="equ"/>
          <dgm:constr type="userB" for="des" refType="sp" refFor="des" op="equ"/>
          <dgm:constr type="h" for="des" forName="firstBuf" refType="h" refFor="des" refForName="level1Shape" fact="0.1"/>
        </dgm:constrLst>
      </dgm:else>
    </dgm:choose>
    <dgm:ruleLst/>
    <dgm:layoutNode name="hierFlow">
      <dgm:alg type="lin">
        <dgm:param type="linDir" val="fromT"/>
        <dgm:param type="nodeVertAlign" val="t"/>
        <dgm:param type="vertAlign" val="t"/>
        <dgm:param type="nodeHorzAlign" val="ctr"/>
        <dgm:param type="fallback" val="2D"/>
      </dgm:alg>
      <dgm:shape xmlns:r="http://schemas.openxmlformats.org/officeDocument/2006/relationships" r:blip="">
        <dgm:adjLst/>
      </dgm:shape>
      <dgm:presOf/>
      <dgm:constrLst/>
      <dgm:ruleLst/>
      <dgm:choose name="Name6">
        <dgm:if name="Name7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8"/>
      </dgm:choose>
      <dgm:layoutNode name="hierChild1">
        <dgm:varLst>
          <dgm:chPref val="1"/>
          <dgm:animOne val="branch"/>
          <dgm:animLvl val="lvl"/>
        </dgm:varLst>
        <dgm:choose name="Name9">
          <dgm:if name="Name10" func="var" arg="dir" op="equ" val="norm">
            <dgm:alg type="hierChild">
              <dgm:param type="linDir" val="fromL"/>
              <dgm:param type="vertAlign" val="t"/>
            </dgm:alg>
          </dgm:if>
          <dgm:else name="Name11">
            <dgm:alg type="hierChild">
              <dgm:param type="linDir" val="fromR"/>
              <dgm:param type="vertAlign" val="t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primFontSz" for="des" ptType="node" op="equ"/>
        </dgm:constrLst>
        <dgm:ruleLst/>
        <dgm:forEach name="Name12" axis="ch" cnt="3">
          <dgm:forEach name="Name13" axis="self" ptType="node">
            <dgm:layoutNode name="Name14">
              <dgm:alg type="hierRoot"/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primFontSz" val="65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15">
                  <dgm:if name="Name16" func="var" arg="dir" op="equ" val="norm">
                    <dgm:alg type="hierChild">
                      <dgm:param type="linDir" val="fromL"/>
                    </dgm:alg>
                  </dgm:if>
                  <dgm:else name="Name17">
                    <dgm:alg type="hierChild">
                      <dgm:param type="linDir" val="from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18" axis="self" ptType="parTrans" cnt="1">
                    <dgm:layoutNode name="Name19">
                      <dgm:alg type="conn">
                        <dgm:param type="dim" val="1D"/>
                        <dgm:param type="endSty" val="noArr"/>
                        <dgm:param type="connRout" val="bend"/>
                        <dgm:param type="begPts" val="bCtr"/>
                        <dgm:param type="endPts" val="tCtr"/>
                      </dgm:alg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1"/>
                        <dgm:constr type="begPad"/>
                        <dgm:constr type="endPad"/>
                      </dgm:constrLst>
                      <dgm:ruleLst/>
                    </dgm:layoutNode>
                  </dgm:forEach>
                  <dgm:forEach name="Name20" axis="self" ptType="node">
                    <dgm:layoutNode name="Name21">
                      <dgm:alg type="hierRoot"/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primFontSz" val="65"/>
                          <dgm:constr type="tMarg" refType="primFontSz" fact="0.3"/>
                          <dgm:constr type="bMarg" refType="primFontSz" fact="0.3"/>
                          <dgm:constr type="lMarg" refType="primFontSz" fact="0.3"/>
                          <dgm:constr type="rMarg" refType="primFontSz" fact="0.3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22">
                          <dgm:if name="Name23" func="var" arg="dir" op="equ" val="norm">
                            <dgm:alg type="hierChild">
                              <dgm:param type="linDir" val="fromL"/>
                            </dgm:alg>
                          </dgm:if>
                          <dgm:else name="Name24">
                            <dgm:alg type="hierChild">
                              <dgm:param type="linDir" val="from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25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alg type="lin">
        <dgm:param type="linDir" val="fromT"/>
        <dgm:param type="nodeVertAlign" val="t"/>
        <dgm:param type="vertAlign" val="t"/>
        <dgm:param type="nodeHorzAlign" val="ctr"/>
      </dgm:alg>
      <dgm:shape xmlns:r="http://schemas.openxmlformats.org/officeDocument/2006/relationships" r:blip="">
        <dgm:adjLst/>
      </dgm:shape>
      <dgm:presOf/>
      <dgm:constrLst>
        <dgm:constr type="userB"/>
        <dgm:constr type="w" for="ch" forName="rectComp" refType="w"/>
        <dgm:constr type="h" for="ch" forName="rectComp" refType="h"/>
        <dgm:constr type="w" for="des" forName="bgRect" refType="w"/>
        <dgm:constr type="primFontSz" for="des" forName="bgRectTx" op="equ"/>
      </dgm:constrLst>
      <dgm:ruleLst/>
      <dgm:forEach name="Name26" axis="ch" ptType="node" st="2">
        <dgm:layoutNode name="rectComp">
          <dgm:alg type="composite">
            <dgm:param type="vertAlign" val="t"/>
            <dgm:param type="horzAlign" val="ctr"/>
          </dgm:alg>
          <dgm:shape xmlns:r="http://schemas.openxmlformats.org/officeDocument/2006/relationships" r:blip="">
            <dgm:adjLst/>
          </dgm:shape>
          <dgm:presOf/>
          <dgm:choose name="Name27">
            <dgm:if name="Name28" func="var" arg="dir" op="equ" val="norm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l" for="ch" forName="bgRectTx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if>
            <dgm:else name="Name29">
              <dgm:constrLst>
                <dgm:constr type="userA"/>
                <dgm:constr type="l" for="ch" forName="bgRect"/>
                <dgm:constr type="t" for="ch" forName="bgRect"/>
                <dgm:constr type="h" for="ch" forName="bgRect" refType="userA" fact="1.2"/>
                <dgm:constr type="r" for="ch" forName="bgRectTx" refType="w"/>
                <dgm:constr type="t" for="ch" forName="bgRectTx"/>
                <dgm:constr type="w" for="ch" forName="bgRectTx" refType="w" refFor="ch" refForName="bgRect" fact="0.3"/>
                <dgm:constr type="h" for="ch" forName="bgRectTx" refType="h" refFor="ch" refForName="bgRect" op="equ"/>
              </dgm:constrLst>
            </dgm:else>
          </dgm:choose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presOf axis="desOrSelf" ptType="node"/>
            <dgm:shape xmlns:r="http://schemas.openxmlformats.org/officeDocument/2006/relationships" type="rect" r:blip="" zOrderOff="-999" hideGeom="1">
              <dgm:adjLst/>
            </dgm:shape>
            <dgm:constrLst>
              <dgm:constr type="primFontSz" val="65"/>
            </dgm:constrLst>
            <dgm:ruleLst>
              <dgm:rule type="primFontSz" val="5" fact="NaN" max="NaN"/>
            </dgm:ruleLst>
          </dgm:layoutNode>
        </dgm:layoutNode>
        <dgm:choose name="Name30">
          <dgm:if name="Name31" axis="self" ptType="node" func="revPos" op="gte" val="2">
            <dgm:layoutNode name="spComp">
              <dgm:alg type="composite">
                <dgm:param type="vertAlign" val="t"/>
                <dgm:param type="horzAlign" val="ctr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vSp"/>
                <dgm:constr type="t" for="ch" forName="vSp"/>
                <dgm:constr type="h" for="ch" forName="vSp" refType="userB"/>
                <dgm:constr type="hOff" for="ch" forName="vSp" refType="userA" fact="-0.2"/>
              </dgm:constrLst>
              <dgm:ruleLst/>
              <dgm:layoutNode name="v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32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a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Straight Connector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Rectangle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Straight Connector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Content Placeholder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2" name="Content Placeholder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traight Connector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Straight Connector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Content Placeholder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Content Placeholder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Ova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a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Title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Ova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a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Rectangle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traight Connector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Rectangle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a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Rectangle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08-Dec-17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Straight Connector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a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1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r" rtl="1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r" rtl="1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rtl="1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r" rtl="1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endParaRPr lang="ar-IQ" dirty="0" smtClean="0"/>
          </a:p>
          <a:p>
            <a:pPr rtl="0"/>
            <a:r>
              <a:rPr lang="en-US" dirty="0" smtClean="0"/>
              <a:t>First </a:t>
            </a:r>
            <a:r>
              <a:rPr lang="en-US" dirty="0" smtClean="0"/>
              <a:t>semester</a:t>
            </a:r>
          </a:p>
          <a:p>
            <a:pPr rtl="0"/>
            <a:endParaRPr lang="en-US" dirty="0" smtClean="0"/>
          </a:p>
          <a:p>
            <a:pPr rtl="0"/>
            <a:r>
              <a:rPr lang="en-US" dirty="0" smtClean="0"/>
              <a:t>Lecture #1</a:t>
            </a:r>
          </a:p>
          <a:p>
            <a:pPr rtl="0"/>
            <a:endParaRPr lang="en-US" dirty="0" smtClean="0"/>
          </a:p>
          <a:p>
            <a:pPr rtl="0"/>
            <a:r>
              <a:rPr lang="en-US" dirty="0" smtClean="0"/>
              <a:t>Chapter </a:t>
            </a:r>
            <a:r>
              <a:rPr lang="en-US" dirty="0" smtClean="0"/>
              <a:t>One: Contracts</a:t>
            </a:r>
            <a:r>
              <a:rPr lang="en-US" dirty="0" smtClean="0"/>
              <a:t> </a:t>
            </a:r>
            <a:endParaRPr lang="en-US" dirty="0" smtClean="0"/>
          </a:p>
          <a:p>
            <a:endParaRPr lang="en-US" dirty="0" smtClean="0"/>
          </a:p>
          <a:p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College of Law, Al-</a:t>
            </a:r>
            <a:r>
              <a:rPr lang="en-US" sz="2800" dirty="0" err="1" smtClean="0"/>
              <a:t>Mustansiriyah</a:t>
            </a:r>
            <a:r>
              <a:rPr lang="en-US" sz="2800" dirty="0" smtClean="0"/>
              <a:t> U.</a:t>
            </a:r>
            <a:br>
              <a:rPr lang="en-US" sz="2800" dirty="0" smtClean="0"/>
            </a:br>
            <a:r>
              <a:rPr lang="en-US" sz="2800" dirty="0" smtClean="0"/>
              <a:t> Fourth Year Course in Mercantile Contracts</a:t>
            </a:r>
            <a:br>
              <a:rPr lang="en-US" sz="2800" dirty="0" smtClean="0"/>
            </a:br>
            <a:r>
              <a:rPr lang="en-US" sz="2800" dirty="0" smtClean="0"/>
              <a:t> 2016-2017 </a:t>
            </a:r>
            <a:endParaRPr lang="ar-IQ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0"/>
            <a:r>
              <a:rPr lang="en-US" dirty="0" smtClean="0"/>
              <a:t>Chapter Contents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just" rtl="0">
              <a:buClr>
                <a:srgbClr val="00B0F0"/>
              </a:buClr>
              <a:buFont typeface="Wingdings" pitchFamily="2" charset="2"/>
              <a:buChar char="Ø"/>
            </a:pPr>
            <a:endParaRPr lang="en-US" dirty="0" smtClean="0"/>
          </a:p>
          <a:p>
            <a:pPr algn="just" rtl="0">
              <a:buClr>
                <a:srgbClr val="00B0F0"/>
              </a:buClr>
              <a:buFont typeface="Wingdings" pitchFamily="2" charset="2"/>
              <a:buChar char="Ø"/>
            </a:pPr>
            <a:r>
              <a:rPr lang="en-US" dirty="0" smtClean="0"/>
              <a:t>Definition of contracts</a:t>
            </a:r>
          </a:p>
          <a:p>
            <a:pPr algn="just" rtl="0">
              <a:buClr>
                <a:srgbClr val="00B0F0"/>
              </a:buClr>
              <a:buFont typeface="Wingdings" pitchFamily="2" charset="2"/>
              <a:buChar char="Ø"/>
            </a:pPr>
            <a:r>
              <a:rPr lang="en-US" dirty="0" smtClean="0"/>
              <a:t>Classification</a:t>
            </a:r>
          </a:p>
          <a:p>
            <a:pPr algn="just" rtl="0">
              <a:buClr>
                <a:srgbClr val="00B0F0"/>
              </a:buClr>
              <a:buFont typeface="Wingdings" pitchFamily="2" charset="2"/>
              <a:buChar char="Ø"/>
            </a:pPr>
            <a:r>
              <a:rPr lang="en-US" dirty="0" smtClean="0"/>
              <a:t>Formation </a:t>
            </a:r>
          </a:p>
          <a:p>
            <a:pPr algn="just" rtl="0">
              <a:buClr>
                <a:srgbClr val="00B0F0"/>
              </a:buClr>
              <a:buFont typeface="Wingdings" pitchFamily="2" charset="2"/>
              <a:buChar char="Ø"/>
            </a:pPr>
            <a:r>
              <a:rPr lang="en-US" dirty="0" smtClean="0"/>
              <a:t>Vices of consent</a:t>
            </a:r>
          </a:p>
          <a:p>
            <a:pPr algn="just" rtl="0">
              <a:buClr>
                <a:srgbClr val="00B0F0"/>
              </a:buClr>
              <a:buFont typeface="Wingdings" pitchFamily="2" charset="2"/>
              <a:buChar char="Ø"/>
            </a:pPr>
            <a:r>
              <a:rPr lang="en-US" dirty="0" smtClean="0"/>
              <a:t>The object in contract and in obligation</a:t>
            </a:r>
          </a:p>
          <a:p>
            <a:pPr algn="just" rtl="0">
              <a:buClr>
                <a:srgbClr val="00B0F0"/>
              </a:buClr>
              <a:buFont typeface="Wingdings" pitchFamily="2" charset="2"/>
              <a:buChar char="Ø"/>
            </a:pPr>
            <a:r>
              <a:rPr lang="en-US" dirty="0" smtClean="0"/>
              <a:t>Cause</a:t>
            </a:r>
          </a:p>
          <a:p>
            <a:pPr algn="just" rtl="0">
              <a:buClr>
                <a:srgbClr val="00B0F0"/>
              </a:buClr>
              <a:buFont typeface="Wingdings" pitchFamily="2" charset="2"/>
              <a:buChar char="Ø"/>
            </a:pPr>
            <a:r>
              <a:rPr lang="en-US" dirty="0" smtClean="0"/>
              <a:t>Effects of contract</a:t>
            </a:r>
          </a:p>
          <a:p>
            <a:pPr algn="just" rtl="0">
              <a:buClr>
                <a:srgbClr val="FF0000"/>
              </a:buClr>
              <a:buFont typeface="Wingdings" pitchFamily="2" charset="2"/>
              <a:buChar char="Ø"/>
            </a:pPr>
            <a:endParaRPr lang="en-US" dirty="0" smtClean="0"/>
          </a:p>
          <a:p>
            <a:pPr algn="just" rtl="0">
              <a:buClr>
                <a:srgbClr val="FF0000"/>
              </a:buClr>
              <a:buFont typeface="Wingdings" pitchFamily="2" charset="2"/>
              <a:buChar char="Ø"/>
            </a:pPr>
            <a:endParaRPr lang="en-US" dirty="0" smtClean="0"/>
          </a:p>
          <a:p>
            <a:pPr algn="just" rtl="0">
              <a:buClr>
                <a:srgbClr val="FF0000"/>
              </a:buClr>
              <a:buFont typeface="Wingdings" pitchFamily="2" charset="2"/>
              <a:buChar char="Ø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The definition of </a:t>
            </a:r>
            <a:r>
              <a:rPr lang="en-US" dirty="0" smtClean="0"/>
              <a:t>contracts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just" rtl="0">
              <a:buClr>
                <a:srgbClr val="FF0000"/>
              </a:buClr>
              <a:buFont typeface="Georgia" pitchFamily="18" charset="0"/>
              <a:buChar char="●"/>
            </a:pPr>
            <a:endParaRPr lang="en-US" dirty="0" smtClean="0"/>
          </a:p>
          <a:p>
            <a:pPr algn="just" rtl="0">
              <a:buClr>
                <a:srgbClr val="FF0000"/>
              </a:buClr>
              <a:buFont typeface="Georgia" pitchFamily="18" charset="0"/>
              <a:buChar char="●"/>
            </a:pPr>
            <a:r>
              <a:rPr lang="en-US" dirty="0" smtClean="0"/>
              <a:t>A contract is an agreement by which one or several persons bind themselves, in favor of one person or several other persons, to give, to do, or not to do something.</a:t>
            </a:r>
          </a:p>
          <a:p>
            <a:pPr algn="just" rtl="0">
              <a:buClr>
                <a:srgbClr val="FF0000"/>
              </a:buClr>
              <a:buFont typeface="Georgia" pitchFamily="18" charset="0"/>
              <a:buChar char="●"/>
            </a:pPr>
            <a:endParaRPr lang="en-US" dirty="0" smtClean="0"/>
          </a:p>
          <a:p>
            <a:pPr lvl="0" algn="just" rtl="0">
              <a:buClr>
                <a:srgbClr val="FF0000"/>
              </a:buClr>
              <a:buFont typeface="Georgia" pitchFamily="18" charset="0"/>
              <a:buChar char="●"/>
            </a:pPr>
            <a:r>
              <a:rPr lang="en-US" dirty="0" smtClean="0"/>
              <a:t>Implications of this definition:</a:t>
            </a:r>
          </a:p>
          <a:p>
            <a:pPr lvl="0" algn="just" rtl="0">
              <a:buClr>
                <a:srgbClr val="FF0000"/>
              </a:buClr>
              <a:buNone/>
            </a:pPr>
            <a:r>
              <a:rPr lang="en-US" dirty="0" smtClean="0"/>
              <a:t>   The above definition of contract implies that the parties possess the necessary capacity and that they intend to create legal obligations.</a:t>
            </a:r>
            <a:endParaRPr lang="en-US" dirty="0" smtClean="0"/>
          </a:p>
          <a:p>
            <a:pPr algn="just" rtl="0">
              <a:buClr>
                <a:srgbClr val="FF0000"/>
              </a:buClr>
              <a:buFont typeface="Georgia" pitchFamily="18" charset="0"/>
              <a:buChar char="●"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Classification of contract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59080" y="1527048"/>
            <a:ext cx="8503920" cy="4572000"/>
          </a:xfrm>
        </p:spPr>
        <p:txBody>
          <a:bodyPr/>
          <a:lstStyle/>
          <a:p>
            <a:pPr algn="just" rtl="0">
              <a:buClr>
                <a:srgbClr val="FF0000"/>
              </a:buClr>
              <a:buFont typeface="Georgia" pitchFamily="18" charset="0"/>
              <a:buChar char="●"/>
            </a:pPr>
            <a:r>
              <a:rPr lang="en-US" dirty="0" smtClean="0"/>
              <a:t>Contract kinds are best clarified via the following diagram</a:t>
            </a:r>
          </a:p>
          <a:p>
            <a:pPr algn="just" rtl="0">
              <a:buClr>
                <a:srgbClr val="FF0000"/>
              </a:buClr>
              <a:buFont typeface="Georgia" pitchFamily="18" charset="0"/>
              <a:buChar char="●"/>
            </a:pPr>
            <a:endParaRPr lang="en-US" dirty="0" smtClean="0"/>
          </a:p>
          <a:p>
            <a:pPr algn="just" rtl="0">
              <a:buClr>
                <a:srgbClr val="FF0000"/>
              </a:buClr>
              <a:buNone/>
            </a:pPr>
            <a:endParaRPr lang="en-US" dirty="0" smtClean="0"/>
          </a:p>
        </p:txBody>
      </p:sp>
      <p:graphicFrame>
        <p:nvGraphicFramePr>
          <p:cNvPr id="4" name="Diagram 3"/>
          <p:cNvGraphicFramePr/>
          <p:nvPr/>
        </p:nvGraphicFramePr>
        <p:xfrm>
          <a:off x="0" y="2362200"/>
          <a:ext cx="9144000" cy="4876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formation of contracts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l" rtl="0">
              <a:buNone/>
            </a:pPr>
            <a:endParaRPr lang="en-US" dirty="0" smtClean="0"/>
          </a:p>
          <a:p>
            <a:pPr lvl="0" algn="l" rtl="0">
              <a:buNone/>
            </a:pPr>
            <a:r>
              <a:rPr lang="en-US" dirty="0" smtClean="0"/>
              <a:t>T</a:t>
            </a:r>
            <a:r>
              <a:rPr lang="en-US" dirty="0" smtClean="0"/>
              <a:t>his requires </a:t>
            </a:r>
            <a:r>
              <a:rPr lang="en-US" dirty="0" smtClean="0"/>
              <a:t>two </a:t>
            </a:r>
            <a:r>
              <a:rPr lang="en-US" dirty="0" smtClean="0"/>
              <a:t>steps:</a:t>
            </a:r>
          </a:p>
          <a:p>
            <a:pPr lvl="0" algn="l" rtl="0">
              <a:buNone/>
            </a:pPr>
            <a:endParaRPr lang="en-US" dirty="0" smtClean="0"/>
          </a:p>
          <a:p>
            <a:pPr lvl="0" algn="l" rtl="0">
              <a:buNone/>
            </a:pPr>
            <a:r>
              <a:rPr lang="en-US" dirty="0" smtClean="0"/>
              <a:t>1- offer </a:t>
            </a:r>
            <a:r>
              <a:rPr lang="en-US" dirty="0" smtClean="0"/>
              <a:t>(which may be revoked or withdrawn in certain circumstances) and </a:t>
            </a:r>
            <a:endParaRPr lang="en-US" dirty="0" smtClean="0"/>
          </a:p>
          <a:p>
            <a:pPr lvl="0" algn="l" rtl="0">
              <a:buNone/>
            </a:pPr>
            <a:endParaRPr lang="en-US" dirty="0" smtClean="0"/>
          </a:p>
          <a:p>
            <a:pPr lvl="0" algn="l" rtl="0">
              <a:buNone/>
            </a:pPr>
            <a:r>
              <a:rPr lang="en-US" dirty="0" smtClean="0"/>
              <a:t>2- acceptance is what makes a contract come into being. It must meet the offer an may be express or tacit.</a:t>
            </a:r>
            <a:endParaRPr lang="en-US" dirty="0" smtClean="0"/>
          </a:p>
          <a:p>
            <a:pPr algn="l" rtl="0">
              <a:buNone/>
            </a:pPr>
            <a:endParaRPr lang="ar-IQ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Term, word </a:t>
            </a:r>
            <a:r>
              <a:rPr lang="en-US" dirty="0" smtClean="0"/>
              <a:t>and </a:t>
            </a:r>
            <a:r>
              <a:rPr lang="en-US" dirty="0" smtClean="0"/>
              <a:t>phrase meaning</a:t>
            </a:r>
            <a:endParaRPr lang="ar-IQ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5026152"/>
          </a:xfrm>
        </p:spPr>
        <p:txBody>
          <a:bodyPr>
            <a:normAutofit/>
          </a:bodyPr>
          <a:lstStyle/>
          <a:p>
            <a:pPr lvl="0" algn="just" rtl="0">
              <a:buNone/>
            </a:pPr>
            <a:r>
              <a:rPr lang="en-US" dirty="0" smtClean="0"/>
              <a:t>The meaning for the different terms, words and phrases </a:t>
            </a:r>
            <a:r>
              <a:rPr lang="en-US" dirty="0" smtClean="0"/>
              <a:t>that </a:t>
            </a:r>
            <a:r>
              <a:rPr lang="en-US" dirty="0" smtClean="0"/>
              <a:t>appear throughout the </a:t>
            </a:r>
            <a:r>
              <a:rPr lang="en-US" dirty="0" smtClean="0"/>
              <a:t>lecture:</a:t>
            </a:r>
            <a:endParaRPr lang="en-US" dirty="0" smtClean="0"/>
          </a:p>
          <a:p>
            <a:pPr algn="l" rtl="0">
              <a:buNone/>
            </a:pPr>
            <a:endParaRPr lang="en-US" dirty="0" smtClean="0"/>
          </a:p>
          <a:p>
            <a:pPr marL="0" indent="0" algn="l" rtl="0">
              <a:buNone/>
            </a:pPr>
            <a:r>
              <a:rPr lang="en-US" dirty="0" smtClean="0"/>
              <a:t>contract</a:t>
            </a:r>
            <a:r>
              <a:rPr lang="en-US" dirty="0" smtClean="0"/>
              <a:t>, agreement, bind, in favor of</a:t>
            </a:r>
            <a:r>
              <a:rPr lang="en-US" dirty="0" smtClean="0"/>
              <a:t>, capacity, bilateral</a:t>
            </a:r>
            <a:r>
              <a:rPr lang="en-US" dirty="0" smtClean="0"/>
              <a:t>, unilateral, </a:t>
            </a:r>
            <a:r>
              <a:rPr lang="en-US" dirty="0" smtClean="0"/>
              <a:t>gratuitous,</a:t>
            </a:r>
            <a:r>
              <a:rPr lang="en-US" dirty="0" smtClean="0"/>
              <a:t> </a:t>
            </a:r>
            <a:r>
              <a:rPr lang="en-US" dirty="0" smtClean="0"/>
              <a:t>intend,</a:t>
            </a:r>
          </a:p>
          <a:p>
            <a:pPr marL="0" indent="0" algn="l" rtl="0">
              <a:buNone/>
            </a:pPr>
            <a:r>
              <a:rPr lang="en-US" dirty="0" smtClean="0"/>
              <a:t>onerous</a:t>
            </a:r>
            <a:r>
              <a:rPr lang="en-US" dirty="0" smtClean="0"/>
              <a:t>, </a:t>
            </a:r>
            <a:r>
              <a:rPr lang="en-US" dirty="0" smtClean="0"/>
              <a:t>commutative</a:t>
            </a:r>
            <a:r>
              <a:rPr lang="en-US" dirty="0" smtClean="0"/>
              <a:t>, </a:t>
            </a:r>
            <a:r>
              <a:rPr lang="en-US" dirty="0" err="1" smtClean="0"/>
              <a:t>aleatory</a:t>
            </a:r>
            <a:r>
              <a:rPr lang="en-US" dirty="0" smtClean="0"/>
              <a:t>, </a:t>
            </a:r>
            <a:r>
              <a:rPr lang="en-US" dirty="0" smtClean="0"/>
              <a:t>nominate, </a:t>
            </a:r>
            <a:r>
              <a:rPr lang="en-US" dirty="0" err="1" smtClean="0"/>
              <a:t>innominate</a:t>
            </a:r>
            <a:r>
              <a:rPr lang="en-US" dirty="0" smtClean="0"/>
              <a:t>, consensual</a:t>
            </a:r>
            <a:r>
              <a:rPr lang="en-US" dirty="0" smtClean="0"/>
              <a:t>, employment,</a:t>
            </a:r>
          </a:p>
          <a:p>
            <a:pPr algn="l" rtl="0">
              <a:buNone/>
            </a:pPr>
            <a:r>
              <a:rPr lang="en-US" dirty="0" smtClean="0"/>
              <a:t>formal</a:t>
            </a:r>
            <a:r>
              <a:rPr lang="en-US" dirty="0" smtClean="0"/>
              <a:t>, real, imposes, reciprocal, </a:t>
            </a:r>
            <a:r>
              <a:rPr lang="en-US" dirty="0" smtClean="0"/>
              <a:t>hiring.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vic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120</TotalTime>
  <Words>241</Words>
  <Application>Microsoft Office PowerPoint</Application>
  <PresentationFormat>On-screen Show (4:3)</PresentationFormat>
  <Paragraphs>50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Civic</vt:lpstr>
      <vt:lpstr>College of Law, Al-Mustansiriyah U.  Fourth Year Course in Mercantile Contracts  2016-2017 </vt:lpstr>
      <vt:lpstr>Chapter Contents</vt:lpstr>
      <vt:lpstr>The definition of contracts</vt:lpstr>
      <vt:lpstr>Classification of contract</vt:lpstr>
      <vt:lpstr>The formation of contracts</vt:lpstr>
      <vt:lpstr>Term, word and phrase meaning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Law, Al-Mustansiriyah U. Course in: Mercantile Contracts  Fourth Year 2016-2017  </dc:title>
  <dc:creator>Mein hp</dc:creator>
  <cp:lastModifiedBy>F1</cp:lastModifiedBy>
  <cp:revision>121</cp:revision>
  <dcterms:created xsi:type="dcterms:W3CDTF">2006-08-16T00:00:00Z</dcterms:created>
  <dcterms:modified xsi:type="dcterms:W3CDTF">2017-12-08T16:40:38Z</dcterms:modified>
</cp:coreProperties>
</file>